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3"/>
  </p:notesMasterIdLst>
  <p:handoutMasterIdLst>
    <p:handoutMasterId r:id="rId54"/>
  </p:handoutMasterIdLst>
  <p:sldIdLst>
    <p:sldId id="318" r:id="rId2"/>
    <p:sldId id="321" r:id="rId3"/>
    <p:sldId id="322" r:id="rId4"/>
    <p:sldId id="323" r:id="rId5"/>
    <p:sldId id="324" r:id="rId6"/>
    <p:sldId id="319" r:id="rId7"/>
    <p:sldId id="326" r:id="rId8"/>
    <p:sldId id="283" r:id="rId9"/>
    <p:sldId id="327" r:id="rId10"/>
    <p:sldId id="329" r:id="rId11"/>
    <p:sldId id="330" r:id="rId12"/>
    <p:sldId id="331" r:id="rId13"/>
    <p:sldId id="332" r:id="rId14"/>
    <p:sldId id="333" r:id="rId15"/>
    <p:sldId id="334" r:id="rId16"/>
    <p:sldId id="335" r:id="rId17"/>
    <p:sldId id="336" r:id="rId18"/>
    <p:sldId id="337" r:id="rId19"/>
    <p:sldId id="338" r:id="rId20"/>
    <p:sldId id="339" r:id="rId21"/>
    <p:sldId id="340" r:id="rId22"/>
    <p:sldId id="342" r:id="rId23"/>
    <p:sldId id="343" r:id="rId24"/>
    <p:sldId id="344" r:id="rId25"/>
    <p:sldId id="350" r:id="rId26"/>
    <p:sldId id="351" r:id="rId27"/>
    <p:sldId id="353" r:id="rId28"/>
    <p:sldId id="352" r:id="rId29"/>
    <p:sldId id="356" r:id="rId30"/>
    <p:sldId id="355" r:id="rId31"/>
    <p:sldId id="357" r:id="rId32"/>
    <p:sldId id="358" r:id="rId33"/>
    <p:sldId id="359" r:id="rId34"/>
    <p:sldId id="360" r:id="rId35"/>
    <p:sldId id="361" r:id="rId36"/>
    <p:sldId id="362" r:id="rId37"/>
    <p:sldId id="363" r:id="rId38"/>
    <p:sldId id="364" r:id="rId39"/>
    <p:sldId id="365" r:id="rId40"/>
    <p:sldId id="366" r:id="rId41"/>
    <p:sldId id="367" r:id="rId42"/>
    <p:sldId id="368" r:id="rId43"/>
    <p:sldId id="369" r:id="rId44"/>
    <p:sldId id="370" r:id="rId45"/>
    <p:sldId id="382" r:id="rId46"/>
    <p:sldId id="383" r:id="rId47"/>
    <p:sldId id="384" r:id="rId48"/>
    <p:sldId id="385" r:id="rId49"/>
    <p:sldId id="386" r:id="rId50"/>
    <p:sldId id="387" r:id="rId51"/>
    <p:sldId id="305" r:id="rId52"/>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45200"/>
    <a:srgbClr val="A87D53"/>
    <a:srgbClr val="74B361"/>
    <a:srgbClr val="F0DDC3"/>
    <a:srgbClr val="CBCFAE"/>
    <a:srgbClr val="AFAFAF"/>
    <a:srgbClr val="40CDAC"/>
    <a:srgbClr val="1AB9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35" autoAdjust="0"/>
    <p:restoredTop sz="92265" autoAdjust="0"/>
  </p:normalViewPr>
  <p:slideViewPr>
    <p:cSldViewPr snapToGrid="0">
      <p:cViewPr varScale="1">
        <p:scale>
          <a:sx n="99" d="100"/>
          <a:sy n="99" d="100"/>
        </p:scale>
        <p:origin x="800" y="184"/>
      </p:cViewPr>
      <p:guideLst/>
    </p:cSldViewPr>
  </p:slideViewPr>
  <p:outlineViewPr>
    <p:cViewPr>
      <p:scale>
        <a:sx n="33" d="100"/>
        <a:sy n="33" d="100"/>
      </p:scale>
      <p:origin x="0" y="-684"/>
    </p:cViewPr>
  </p:outlineViewPr>
  <p:notesTextViewPr>
    <p:cViewPr>
      <p:scale>
        <a:sx n="1" d="1"/>
        <a:sy n="1" d="1"/>
      </p:scale>
      <p:origin x="0" y="0"/>
    </p:cViewPr>
  </p:notesTextViewPr>
  <p:sorterViewPr>
    <p:cViewPr varScale="1">
      <p:scale>
        <a:sx n="170" d="100"/>
        <a:sy n="170" d="100"/>
      </p:scale>
      <p:origin x="0" y="0"/>
    </p:cViewPr>
  </p:sorterViewPr>
  <p:notesViewPr>
    <p:cSldViewPr snapToGrid="0">
      <p:cViewPr varScale="1">
        <p:scale>
          <a:sx n="54" d="100"/>
          <a:sy n="54" d="100"/>
        </p:scale>
        <p:origin x="2898" y="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25B5E3C-6F9D-FE4A-8E92-D0E9420A48B3}" type="doc">
      <dgm:prSet loTypeId="urn:microsoft.com/office/officeart/2005/8/layout/funnel1" loCatId="" qsTypeId="urn:microsoft.com/office/officeart/2005/8/quickstyle/simple1" qsCatId="simple" csTypeId="urn:microsoft.com/office/officeart/2005/8/colors/colorful5" csCatId="colorful" phldr="1"/>
      <dgm:spPr/>
      <dgm:t>
        <a:bodyPr/>
        <a:lstStyle/>
        <a:p>
          <a:endParaRPr lang="en-US"/>
        </a:p>
      </dgm:t>
    </dgm:pt>
    <dgm:pt modelId="{0DCF76A1-5C9E-DA41-AE5F-3604B70485B8}">
      <dgm:prSet phldrT="[Text]" custT="1"/>
      <dgm:spPr/>
      <dgm:t>
        <a:bodyPr/>
        <a:lstStyle/>
        <a:p>
          <a:r>
            <a:rPr lang="en-US" sz="1800" b="1" dirty="0" err="1">
              <a:latin typeface="Calibri" panose="020F0502020204030204" pitchFamily="34" charset="0"/>
              <a:cs typeface="Calibri" panose="020F0502020204030204" pitchFamily="34" charset="0"/>
            </a:rPr>
            <a:t>Nhân</a:t>
          </a:r>
          <a:r>
            <a:rPr lang="en-US" sz="1800" b="1" dirty="0">
              <a:latin typeface="Calibri" panose="020F0502020204030204" pitchFamily="34" charset="0"/>
              <a:cs typeface="Calibri" panose="020F0502020204030204" pitchFamily="34" charset="0"/>
            </a:rPr>
            <a:t> </a:t>
          </a:r>
          <a:r>
            <a:rPr lang="en-US" sz="1800" b="1" dirty="0" err="1">
              <a:latin typeface="Calibri" panose="020F0502020204030204" pitchFamily="34" charset="0"/>
              <a:cs typeface="Calibri" panose="020F0502020204030204" pitchFamily="34" charset="0"/>
            </a:rPr>
            <a:t>danh</a:t>
          </a:r>
          <a:r>
            <a:rPr lang="en-US" sz="1800" b="1" dirty="0">
              <a:latin typeface="Calibri" panose="020F0502020204030204" pitchFamily="34" charset="0"/>
              <a:cs typeface="Calibri" panose="020F0502020204030204" pitchFamily="34" charset="0"/>
            </a:rPr>
            <a:t> </a:t>
          </a:r>
          <a:r>
            <a:rPr lang="en-US" sz="1800" b="1" dirty="0" err="1">
              <a:latin typeface="Calibri" panose="020F0502020204030204" pitchFamily="34" charset="0"/>
              <a:cs typeface="Calibri" panose="020F0502020204030204" pitchFamily="34" charset="0"/>
            </a:rPr>
            <a:t>cái</a:t>
          </a:r>
          <a:r>
            <a:rPr lang="en-US" sz="1800" b="1" dirty="0">
              <a:latin typeface="Calibri" panose="020F0502020204030204" pitchFamily="34" charset="0"/>
              <a:cs typeface="Calibri" panose="020F0502020204030204" pitchFamily="34" charset="0"/>
            </a:rPr>
            <a:t> ta</a:t>
          </a:r>
        </a:p>
      </dgm:t>
    </dgm:pt>
    <dgm:pt modelId="{4F3953D4-921B-9A4F-BA1B-F33DA7801EA8}" type="parTrans" cxnId="{8BE8D7B3-1C4C-1848-86BF-27E993EEA5C9}">
      <dgm:prSet/>
      <dgm:spPr/>
      <dgm:t>
        <a:bodyPr/>
        <a:lstStyle/>
        <a:p>
          <a:endParaRPr lang="en-US"/>
        </a:p>
      </dgm:t>
    </dgm:pt>
    <dgm:pt modelId="{8E73A9D4-4597-0845-B6AB-573E6B771859}" type="sibTrans" cxnId="{8BE8D7B3-1C4C-1848-86BF-27E993EEA5C9}">
      <dgm:prSet/>
      <dgm:spPr/>
      <dgm:t>
        <a:bodyPr/>
        <a:lstStyle/>
        <a:p>
          <a:endParaRPr lang="en-US"/>
        </a:p>
      </dgm:t>
    </dgm:pt>
    <dgm:pt modelId="{9619398D-6CDE-A940-9ABA-C2BD3746EAC8}">
      <dgm:prSet phldrT="[Text]" custT="1"/>
      <dgm:spPr/>
      <dgm:t>
        <a:bodyPr/>
        <a:lstStyle/>
        <a:p>
          <a:r>
            <a:rPr lang="en-US" sz="1800" b="1" dirty="0" err="1">
              <a:latin typeface="Calibri" panose="020F0502020204030204" pitchFamily="34" charset="0"/>
              <a:cs typeface="Calibri" panose="020F0502020204030204" pitchFamily="34" charset="0"/>
            </a:rPr>
            <a:t>Dấu</a:t>
          </a:r>
          <a:r>
            <a:rPr lang="en-US" sz="1800" b="1" dirty="0">
              <a:latin typeface="Calibri" panose="020F0502020204030204" pitchFamily="34" charset="0"/>
              <a:cs typeface="Calibri" panose="020F0502020204030204" pitchFamily="34" charset="0"/>
            </a:rPr>
            <a:t> </a:t>
          </a:r>
          <a:r>
            <a:rPr lang="en-US" sz="1800" b="1" dirty="0" err="1">
              <a:latin typeface="Calibri" panose="020F0502020204030204" pitchFamily="34" charset="0"/>
              <a:cs typeface="Calibri" panose="020F0502020204030204" pitchFamily="34" charset="0"/>
            </a:rPr>
            <a:t>ấn</a:t>
          </a:r>
          <a:r>
            <a:rPr lang="en-US" sz="1800" b="1" dirty="0">
              <a:latin typeface="Calibri" panose="020F0502020204030204" pitchFamily="34" charset="0"/>
              <a:cs typeface="Calibri" panose="020F0502020204030204" pitchFamily="34" charset="0"/>
            </a:rPr>
            <a:t> </a:t>
          </a:r>
          <a:r>
            <a:rPr lang="en-US" sz="1800" b="1" dirty="0" err="1">
              <a:latin typeface="Calibri" panose="020F0502020204030204" pitchFamily="34" charset="0"/>
              <a:cs typeface="Calibri" panose="020F0502020204030204" pitchFamily="34" charset="0"/>
            </a:rPr>
            <a:t>cá</a:t>
          </a:r>
          <a:r>
            <a:rPr lang="en-US" sz="1800" b="1" dirty="0">
              <a:latin typeface="Calibri" panose="020F0502020204030204" pitchFamily="34" charset="0"/>
              <a:cs typeface="Calibri" panose="020F0502020204030204" pitchFamily="34" charset="0"/>
            </a:rPr>
            <a:t> </a:t>
          </a:r>
          <a:r>
            <a:rPr lang="en-US" sz="1800" b="1" dirty="0" err="1">
              <a:latin typeface="Calibri" panose="020F0502020204030204" pitchFamily="34" charset="0"/>
              <a:cs typeface="Calibri" panose="020F0502020204030204" pitchFamily="34" charset="0"/>
            </a:rPr>
            <a:t>nhân</a:t>
          </a:r>
          <a:endParaRPr lang="en-US" sz="1800" b="1" dirty="0">
            <a:latin typeface="Calibri" panose="020F0502020204030204" pitchFamily="34" charset="0"/>
            <a:cs typeface="Calibri" panose="020F0502020204030204" pitchFamily="34" charset="0"/>
          </a:endParaRPr>
        </a:p>
        <a:p>
          <a:r>
            <a:rPr lang="en-US" sz="1800" b="1" dirty="0">
              <a:latin typeface="Calibri" panose="020F0502020204030204" pitchFamily="34" charset="0"/>
              <a:cs typeface="Calibri" panose="020F0502020204030204" pitchFamily="34" charset="0"/>
            </a:rPr>
            <a:t>(1 </a:t>
          </a:r>
          <a:r>
            <a:rPr lang="en-US" sz="1800" b="1" dirty="0" err="1">
              <a:latin typeface="Calibri" panose="020F0502020204030204" pitchFamily="34" charset="0"/>
              <a:cs typeface="Calibri" panose="020F0502020204030204" pitchFamily="34" charset="0"/>
            </a:rPr>
            <a:t>số</a:t>
          </a:r>
          <a:r>
            <a:rPr lang="en-US" sz="1800" b="1" dirty="0">
              <a:latin typeface="Calibri" panose="020F0502020204030204" pitchFamily="34" charset="0"/>
              <a:cs typeface="Calibri" panose="020F0502020204030204" pitchFamily="34" charset="0"/>
            </a:rPr>
            <a:t>)</a:t>
          </a:r>
        </a:p>
      </dgm:t>
    </dgm:pt>
    <dgm:pt modelId="{84BA7F3E-116E-E142-9AAA-91DF05DF95B1}" type="parTrans" cxnId="{AC55341F-8688-6E43-8612-EC0AF7BDA764}">
      <dgm:prSet/>
      <dgm:spPr/>
      <dgm:t>
        <a:bodyPr/>
        <a:lstStyle/>
        <a:p>
          <a:endParaRPr lang="en-US"/>
        </a:p>
      </dgm:t>
    </dgm:pt>
    <dgm:pt modelId="{98A705EB-A8DD-4847-A288-37C6D5C96347}" type="sibTrans" cxnId="{AC55341F-8688-6E43-8612-EC0AF7BDA764}">
      <dgm:prSet/>
      <dgm:spPr/>
      <dgm:t>
        <a:bodyPr/>
        <a:lstStyle/>
        <a:p>
          <a:endParaRPr lang="en-US"/>
        </a:p>
      </dgm:t>
    </dgm:pt>
    <dgm:pt modelId="{385554DB-91EB-5144-8B21-D9EB9A3514F4}">
      <dgm:prSet phldrT="[Text]"/>
      <dgm:spPr/>
      <dgm:t>
        <a:bodyPr/>
        <a:lstStyle/>
        <a:p>
          <a:r>
            <a:rPr lang="en-US" dirty="0" err="1">
              <a:latin typeface="Calibri" panose="020F0502020204030204" pitchFamily="34" charset="0"/>
              <a:cs typeface="Calibri" panose="020F0502020204030204" pitchFamily="34" charset="0"/>
            </a:rPr>
            <a:t>Các</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dạng</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xuất</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hiện</a:t>
          </a:r>
          <a:endParaRPr lang="en-US" dirty="0">
            <a:latin typeface="Calibri" panose="020F0502020204030204" pitchFamily="34" charset="0"/>
            <a:cs typeface="Calibri" panose="020F0502020204030204" pitchFamily="34" charset="0"/>
          </a:endParaRPr>
        </a:p>
      </dgm:t>
    </dgm:pt>
    <dgm:pt modelId="{AAEDDC4A-27EB-6749-8203-06E298EC487B}" type="sibTrans" cxnId="{46C768B8-E59E-DB49-A458-8231DFD567B2}">
      <dgm:prSet/>
      <dgm:spPr/>
      <dgm:t>
        <a:bodyPr/>
        <a:lstStyle/>
        <a:p>
          <a:endParaRPr lang="en-US"/>
        </a:p>
      </dgm:t>
    </dgm:pt>
    <dgm:pt modelId="{2151FA38-EE51-684B-A208-7012C2589F20}" type="parTrans" cxnId="{46C768B8-E59E-DB49-A458-8231DFD567B2}">
      <dgm:prSet/>
      <dgm:spPr/>
      <dgm:t>
        <a:bodyPr/>
        <a:lstStyle/>
        <a:p>
          <a:endParaRPr lang="en-US"/>
        </a:p>
      </dgm:t>
    </dgm:pt>
    <dgm:pt modelId="{C3AC8C3E-99CF-0E4F-8465-24E633D8C5B6}" type="pres">
      <dgm:prSet presAssocID="{125B5E3C-6F9D-FE4A-8E92-D0E9420A48B3}" presName="Name0" presStyleCnt="0">
        <dgm:presLayoutVars>
          <dgm:chMax val="4"/>
          <dgm:resizeHandles val="exact"/>
        </dgm:presLayoutVars>
      </dgm:prSet>
      <dgm:spPr/>
    </dgm:pt>
    <dgm:pt modelId="{6B9276AA-B5E1-9447-B942-DBCAE9D33FBA}" type="pres">
      <dgm:prSet presAssocID="{125B5E3C-6F9D-FE4A-8E92-D0E9420A48B3}" presName="ellipse" presStyleLbl="trBgShp" presStyleIdx="0" presStyleCnt="1"/>
      <dgm:spPr/>
    </dgm:pt>
    <dgm:pt modelId="{5E9004F7-3DE6-A94D-8623-A9070E51E898}" type="pres">
      <dgm:prSet presAssocID="{125B5E3C-6F9D-FE4A-8E92-D0E9420A48B3}" presName="arrow1" presStyleLbl="fgShp" presStyleIdx="0" presStyleCnt="1"/>
      <dgm:spPr/>
    </dgm:pt>
    <dgm:pt modelId="{161EB604-5A13-174F-9B6F-71DDEB6D0220}" type="pres">
      <dgm:prSet presAssocID="{125B5E3C-6F9D-FE4A-8E92-D0E9420A48B3}" presName="rectangle" presStyleLbl="revTx" presStyleIdx="0" presStyleCnt="1" custLinFactNeighborY="1868">
        <dgm:presLayoutVars>
          <dgm:bulletEnabled val="1"/>
        </dgm:presLayoutVars>
      </dgm:prSet>
      <dgm:spPr/>
    </dgm:pt>
    <dgm:pt modelId="{53018B10-79F4-3C4F-9F82-AB488B15A6CE}" type="pres">
      <dgm:prSet presAssocID="{9619398D-6CDE-A940-9ABA-C2BD3746EAC8}" presName="item1" presStyleLbl="node1" presStyleIdx="0" presStyleCnt="2" custScaleX="116912" custScaleY="108860" custLinFactNeighborX="44262" custLinFactNeighborY="-40305">
        <dgm:presLayoutVars>
          <dgm:bulletEnabled val="1"/>
        </dgm:presLayoutVars>
      </dgm:prSet>
      <dgm:spPr/>
    </dgm:pt>
    <dgm:pt modelId="{3BA38583-F73B-E747-97F6-C19FC27FD0B4}" type="pres">
      <dgm:prSet presAssocID="{385554DB-91EB-5144-8B21-D9EB9A3514F4}" presName="item2" presStyleLbl="node1" presStyleIdx="1" presStyleCnt="2" custScaleX="142892" custScaleY="128213" custLinFactNeighborX="3529" custLinFactNeighborY="-17624">
        <dgm:presLayoutVars>
          <dgm:bulletEnabled val="1"/>
        </dgm:presLayoutVars>
      </dgm:prSet>
      <dgm:spPr/>
    </dgm:pt>
    <dgm:pt modelId="{74257F72-A6EE-004A-A124-31C0BCEC9DE2}" type="pres">
      <dgm:prSet presAssocID="{125B5E3C-6F9D-FE4A-8E92-D0E9420A48B3}" presName="funnel" presStyleLbl="trAlignAcc1" presStyleIdx="0" presStyleCnt="1"/>
      <dgm:spPr/>
    </dgm:pt>
  </dgm:ptLst>
  <dgm:cxnLst>
    <dgm:cxn modelId="{AC55341F-8688-6E43-8612-EC0AF7BDA764}" srcId="{125B5E3C-6F9D-FE4A-8E92-D0E9420A48B3}" destId="{9619398D-6CDE-A940-9ABA-C2BD3746EAC8}" srcOrd="1" destOrd="0" parTransId="{84BA7F3E-116E-E142-9AAA-91DF05DF95B1}" sibTransId="{98A705EB-A8DD-4847-A288-37C6D5C96347}"/>
    <dgm:cxn modelId="{841D7D51-F9A5-FA48-A044-E357330DB868}" type="presOf" srcId="{0DCF76A1-5C9E-DA41-AE5F-3604B70485B8}" destId="{3BA38583-F73B-E747-97F6-C19FC27FD0B4}" srcOrd="0" destOrd="0" presId="urn:microsoft.com/office/officeart/2005/8/layout/funnel1"/>
    <dgm:cxn modelId="{BE065252-60DA-A348-B2E5-0C931E27C541}" type="presOf" srcId="{9619398D-6CDE-A940-9ABA-C2BD3746EAC8}" destId="{53018B10-79F4-3C4F-9F82-AB488B15A6CE}" srcOrd="0" destOrd="0" presId="urn:microsoft.com/office/officeart/2005/8/layout/funnel1"/>
    <dgm:cxn modelId="{E2192768-1125-FC4D-8B34-3C2329EBEE9F}" type="presOf" srcId="{385554DB-91EB-5144-8B21-D9EB9A3514F4}" destId="{161EB604-5A13-174F-9B6F-71DDEB6D0220}" srcOrd="0" destOrd="0" presId="urn:microsoft.com/office/officeart/2005/8/layout/funnel1"/>
    <dgm:cxn modelId="{AE5F9E9E-E61E-1249-8C4A-6F0B222A15CD}" type="presOf" srcId="{125B5E3C-6F9D-FE4A-8E92-D0E9420A48B3}" destId="{C3AC8C3E-99CF-0E4F-8465-24E633D8C5B6}" srcOrd="0" destOrd="0" presId="urn:microsoft.com/office/officeart/2005/8/layout/funnel1"/>
    <dgm:cxn modelId="{8BE8D7B3-1C4C-1848-86BF-27E993EEA5C9}" srcId="{125B5E3C-6F9D-FE4A-8E92-D0E9420A48B3}" destId="{0DCF76A1-5C9E-DA41-AE5F-3604B70485B8}" srcOrd="0" destOrd="0" parTransId="{4F3953D4-921B-9A4F-BA1B-F33DA7801EA8}" sibTransId="{8E73A9D4-4597-0845-B6AB-573E6B771859}"/>
    <dgm:cxn modelId="{46C768B8-E59E-DB49-A458-8231DFD567B2}" srcId="{125B5E3C-6F9D-FE4A-8E92-D0E9420A48B3}" destId="{385554DB-91EB-5144-8B21-D9EB9A3514F4}" srcOrd="2" destOrd="0" parTransId="{2151FA38-EE51-684B-A208-7012C2589F20}" sibTransId="{AAEDDC4A-27EB-6749-8203-06E298EC487B}"/>
    <dgm:cxn modelId="{C649F0BF-2986-A04A-8614-E7A73DC70060}" type="presParOf" srcId="{C3AC8C3E-99CF-0E4F-8465-24E633D8C5B6}" destId="{6B9276AA-B5E1-9447-B942-DBCAE9D33FBA}" srcOrd="0" destOrd="0" presId="urn:microsoft.com/office/officeart/2005/8/layout/funnel1"/>
    <dgm:cxn modelId="{DB0EB1B4-6BF3-4340-B067-1E3B99706EAB}" type="presParOf" srcId="{C3AC8C3E-99CF-0E4F-8465-24E633D8C5B6}" destId="{5E9004F7-3DE6-A94D-8623-A9070E51E898}" srcOrd="1" destOrd="0" presId="urn:microsoft.com/office/officeart/2005/8/layout/funnel1"/>
    <dgm:cxn modelId="{8500601A-CCDB-374C-ACC5-3FA82338C41E}" type="presParOf" srcId="{C3AC8C3E-99CF-0E4F-8465-24E633D8C5B6}" destId="{161EB604-5A13-174F-9B6F-71DDEB6D0220}" srcOrd="2" destOrd="0" presId="urn:microsoft.com/office/officeart/2005/8/layout/funnel1"/>
    <dgm:cxn modelId="{567A0B35-EE32-0F4F-87EC-D2B123C9B3AF}" type="presParOf" srcId="{C3AC8C3E-99CF-0E4F-8465-24E633D8C5B6}" destId="{53018B10-79F4-3C4F-9F82-AB488B15A6CE}" srcOrd="3" destOrd="0" presId="urn:microsoft.com/office/officeart/2005/8/layout/funnel1"/>
    <dgm:cxn modelId="{597D7B61-E7F9-4140-ACF8-0AED1B004D83}" type="presParOf" srcId="{C3AC8C3E-99CF-0E4F-8465-24E633D8C5B6}" destId="{3BA38583-F73B-E747-97F6-C19FC27FD0B4}" srcOrd="4" destOrd="0" presId="urn:microsoft.com/office/officeart/2005/8/layout/funnel1"/>
    <dgm:cxn modelId="{E16DD151-216D-204B-B068-8280FC6D6F9E}" type="presParOf" srcId="{C3AC8C3E-99CF-0E4F-8465-24E633D8C5B6}" destId="{74257F72-A6EE-004A-A124-31C0BCEC9DE2}" srcOrd="5" destOrd="0" presId="urn:microsoft.com/office/officeart/2005/8/layout/funne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9276AA-B5E1-9447-B942-DBCAE9D33FBA}">
      <dsp:nvSpPr>
        <dsp:cNvPr id="0" name=""/>
        <dsp:cNvSpPr/>
      </dsp:nvSpPr>
      <dsp:spPr>
        <a:xfrm>
          <a:off x="1404620" y="165099"/>
          <a:ext cx="3276600" cy="1137920"/>
        </a:xfrm>
        <a:prstGeom prst="ellipse">
          <a:avLst/>
        </a:prstGeom>
        <a:solidFill>
          <a:schemeClr val="accent5">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E9004F7-3DE6-A94D-8623-A9070E51E898}">
      <dsp:nvSpPr>
        <dsp:cNvPr id="0" name=""/>
        <dsp:cNvSpPr/>
      </dsp:nvSpPr>
      <dsp:spPr>
        <a:xfrm>
          <a:off x="2730500" y="2951479"/>
          <a:ext cx="635000" cy="406400"/>
        </a:xfrm>
        <a:prstGeom prst="downArrow">
          <a:avLst/>
        </a:prstGeom>
        <a:solidFill>
          <a:schemeClr val="accent5">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61EB604-5A13-174F-9B6F-71DDEB6D0220}">
      <dsp:nvSpPr>
        <dsp:cNvPr id="0" name=""/>
        <dsp:cNvSpPr/>
      </dsp:nvSpPr>
      <dsp:spPr>
        <a:xfrm>
          <a:off x="1524000" y="3290834"/>
          <a:ext cx="3048000" cy="762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2024" tIns="192024" rIns="192024" bIns="192024" numCol="1" spcCol="1270" anchor="ctr" anchorCtr="0">
          <a:noAutofit/>
        </a:bodyPr>
        <a:lstStyle/>
        <a:p>
          <a:pPr marL="0" lvl="0" indent="0" algn="ctr" defTabSz="1200150">
            <a:lnSpc>
              <a:spcPct val="90000"/>
            </a:lnSpc>
            <a:spcBef>
              <a:spcPct val="0"/>
            </a:spcBef>
            <a:spcAft>
              <a:spcPct val="35000"/>
            </a:spcAft>
            <a:buNone/>
          </a:pPr>
          <a:r>
            <a:rPr lang="en-US" sz="2700" kern="1200" dirty="0" err="1">
              <a:latin typeface="Calibri" panose="020F0502020204030204" pitchFamily="34" charset="0"/>
              <a:cs typeface="Calibri" panose="020F0502020204030204" pitchFamily="34" charset="0"/>
            </a:rPr>
            <a:t>Các</a:t>
          </a:r>
          <a:r>
            <a:rPr lang="en-US" sz="2700" kern="1200" dirty="0">
              <a:latin typeface="Calibri" panose="020F0502020204030204" pitchFamily="34" charset="0"/>
              <a:cs typeface="Calibri" panose="020F0502020204030204" pitchFamily="34" charset="0"/>
            </a:rPr>
            <a:t> </a:t>
          </a:r>
          <a:r>
            <a:rPr lang="en-US" sz="2700" kern="1200" dirty="0" err="1">
              <a:latin typeface="Calibri" panose="020F0502020204030204" pitchFamily="34" charset="0"/>
              <a:cs typeface="Calibri" panose="020F0502020204030204" pitchFamily="34" charset="0"/>
            </a:rPr>
            <a:t>dạng</a:t>
          </a:r>
          <a:r>
            <a:rPr lang="en-US" sz="2700" kern="1200" dirty="0">
              <a:latin typeface="Calibri" panose="020F0502020204030204" pitchFamily="34" charset="0"/>
              <a:cs typeface="Calibri" panose="020F0502020204030204" pitchFamily="34" charset="0"/>
            </a:rPr>
            <a:t> </a:t>
          </a:r>
          <a:r>
            <a:rPr lang="en-US" sz="2700" kern="1200" dirty="0" err="1">
              <a:latin typeface="Calibri" panose="020F0502020204030204" pitchFamily="34" charset="0"/>
              <a:cs typeface="Calibri" panose="020F0502020204030204" pitchFamily="34" charset="0"/>
            </a:rPr>
            <a:t>xuất</a:t>
          </a:r>
          <a:r>
            <a:rPr lang="en-US" sz="2700" kern="1200" dirty="0">
              <a:latin typeface="Calibri" panose="020F0502020204030204" pitchFamily="34" charset="0"/>
              <a:cs typeface="Calibri" panose="020F0502020204030204" pitchFamily="34" charset="0"/>
            </a:rPr>
            <a:t> </a:t>
          </a:r>
          <a:r>
            <a:rPr lang="en-US" sz="2700" kern="1200" dirty="0" err="1">
              <a:latin typeface="Calibri" panose="020F0502020204030204" pitchFamily="34" charset="0"/>
              <a:cs typeface="Calibri" panose="020F0502020204030204" pitchFamily="34" charset="0"/>
            </a:rPr>
            <a:t>hiện</a:t>
          </a:r>
          <a:endParaRPr lang="en-US" sz="2700" kern="1200" dirty="0">
            <a:latin typeface="Calibri" panose="020F0502020204030204" pitchFamily="34" charset="0"/>
            <a:cs typeface="Calibri" panose="020F0502020204030204" pitchFamily="34" charset="0"/>
          </a:endParaRPr>
        </a:p>
      </dsp:txBody>
      <dsp:txXfrm>
        <a:off x="1524000" y="3290834"/>
        <a:ext cx="3048000" cy="762000"/>
      </dsp:txXfrm>
    </dsp:sp>
    <dsp:sp modelId="{53018B10-79F4-3C4F-9F82-AB488B15A6CE}">
      <dsp:nvSpPr>
        <dsp:cNvPr id="0" name=""/>
        <dsp:cNvSpPr/>
      </dsp:nvSpPr>
      <dsp:spPr>
        <a:xfrm>
          <a:off x="3005142" y="879582"/>
          <a:ext cx="1336304" cy="1244269"/>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err="1">
              <a:latin typeface="Calibri" panose="020F0502020204030204" pitchFamily="34" charset="0"/>
              <a:cs typeface="Calibri" panose="020F0502020204030204" pitchFamily="34" charset="0"/>
            </a:rPr>
            <a:t>Dấu</a:t>
          </a:r>
          <a:r>
            <a:rPr lang="en-US" sz="1800" b="1" kern="1200" dirty="0">
              <a:latin typeface="Calibri" panose="020F0502020204030204" pitchFamily="34" charset="0"/>
              <a:cs typeface="Calibri" panose="020F0502020204030204" pitchFamily="34" charset="0"/>
            </a:rPr>
            <a:t> </a:t>
          </a:r>
          <a:r>
            <a:rPr lang="en-US" sz="1800" b="1" kern="1200" dirty="0" err="1">
              <a:latin typeface="Calibri" panose="020F0502020204030204" pitchFamily="34" charset="0"/>
              <a:cs typeface="Calibri" panose="020F0502020204030204" pitchFamily="34" charset="0"/>
            </a:rPr>
            <a:t>ấn</a:t>
          </a:r>
          <a:r>
            <a:rPr lang="en-US" sz="1800" b="1" kern="1200" dirty="0">
              <a:latin typeface="Calibri" panose="020F0502020204030204" pitchFamily="34" charset="0"/>
              <a:cs typeface="Calibri" panose="020F0502020204030204" pitchFamily="34" charset="0"/>
            </a:rPr>
            <a:t> </a:t>
          </a:r>
          <a:r>
            <a:rPr lang="en-US" sz="1800" b="1" kern="1200" dirty="0" err="1">
              <a:latin typeface="Calibri" panose="020F0502020204030204" pitchFamily="34" charset="0"/>
              <a:cs typeface="Calibri" panose="020F0502020204030204" pitchFamily="34" charset="0"/>
            </a:rPr>
            <a:t>cá</a:t>
          </a:r>
          <a:r>
            <a:rPr lang="en-US" sz="1800" b="1" kern="1200" dirty="0">
              <a:latin typeface="Calibri" panose="020F0502020204030204" pitchFamily="34" charset="0"/>
              <a:cs typeface="Calibri" panose="020F0502020204030204" pitchFamily="34" charset="0"/>
            </a:rPr>
            <a:t> </a:t>
          </a:r>
          <a:r>
            <a:rPr lang="en-US" sz="1800" b="1" kern="1200" dirty="0" err="1">
              <a:latin typeface="Calibri" panose="020F0502020204030204" pitchFamily="34" charset="0"/>
              <a:cs typeface="Calibri" panose="020F0502020204030204" pitchFamily="34" charset="0"/>
            </a:rPr>
            <a:t>nhân</a:t>
          </a:r>
          <a:endParaRPr lang="en-US" sz="1800" b="1" kern="1200" dirty="0">
            <a:latin typeface="Calibri" panose="020F0502020204030204" pitchFamily="34" charset="0"/>
            <a:cs typeface="Calibri" panose="020F0502020204030204" pitchFamily="34" charset="0"/>
          </a:endParaRPr>
        </a:p>
        <a:p>
          <a:pPr marL="0" lvl="0" indent="0" algn="ctr" defTabSz="800100">
            <a:lnSpc>
              <a:spcPct val="90000"/>
            </a:lnSpc>
            <a:spcBef>
              <a:spcPct val="0"/>
            </a:spcBef>
            <a:spcAft>
              <a:spcPct val="35000"/>
            </a:spcAft>
            <a:buNone/>
          </a:pPr>
          <a:r>
            <a:rPr lang="en-US" sz="1800" b="1" kern="1200" dirty="0">
              <a:latin typeface="Calibri" panose="020F0502020204030204" pitchFamily="34" charset="0"/>
              <a:cs typeface="Calibri" panose="020F0502020204030204" pitchFamily="34" charset="0"/>
            </a:rPr>
            <a:t>(1 </a:t>
          </a:r>
          <a:r>
            <a:rPr lang="en-US" sz="1800" b="1" kern="1200" dirty="0" err="1">
              <a:latin typeface="Calibri" panose="020F0502020204030204" pitchFamily="34" charset="0"/>
              <a:cs typeface="Calibri" panose="020F0502020204030204" pitchFamily="34" charset="0"/>
            </a:rPr>
            <a:t>số</a:t>
          </a:r>
          <a:r>
            <a:rPr lang="en-US" sz="1800" b="1" kern="1200" dirty="0">
              <a:latin typeface="Calibri" panose="020F0502020204030204" pitchFamily="34" charset="0"/>
              <a:cs typeface="Calibri" panose="020F0502020204030204" pitchFamily="34" charset="0"/>
            </a:rPr>
            <a:t>)</a:t>
          </a:r>
        </a:p>
      </dsp:txBody>
      <dsp:txXfrm>
        <a:off x="3200839" y="1061801"/>
        <a:ext cx="944910" cy="879831"/>
      </dsp:txXfrm>
    </dsp:sp>
    <dsp:sp modelId="{3BA38583-F73B-E747-97F6-C19FC27FD0B4}">
      <dsp:nvSpPr>
        <dsp:cNvPr id="0" name=""/>
        <dsp:cNvSpPr/>
      </dsp:nvSpPr>
      <dsp:spPr>
        <a:xfrm>
          <a:off x="1573208" y="170720"/>
          <a:ext cx="1633255" cy="1465474"/>
        </a:xfrm>
        <a:prstGeom prst="ellipse">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err="1">
              <a:latin typeface="Calibri" panose="020F0502020204030204" pitchFamily="34" charset="0"/>
              <a:cs typeface="Calibri" panose="020F0502020204030204" pitchFamily="34" charset="0"/>
            </a:rPr>
            <a:t>Nhân</a:t>
          </a:r>
          <a:r>
            <a:rPr lang="en-US" sz="1800" b="1" kern="1200" dirty="0">
              <a:latin typeface="Calibri" panose="020F0502020204030204" pitchFamily="34" charset="0"/>
              <a:cs typeface="Calibri" panose="020F0502020204030204" pitchFamily="34" charset="0"/>
            </a:rPr>
            <a:t> </a:t>
          </a:r>
          <a:r>
            <a:rPr lang="en-US" sz="1800" b="1" kern="1200" dirty="0" err="1">
              <a:latin typeface="Calibri" panose="020F0502020204030204" pitchFamily="34" charset="0"/>
              <a:cs typeface="Calibri" panose="020F0502020204030204" pitchFamily="34" charset="0"/>
            </a:rPr>
            <a:t>danh</a:t>
          </a:r>
          <a:r>
            <a:rPr lang="en-US" sz="1800" b="1" kern="1200" dirty="0">
              <a:latin typeface="Calibri" panose="020F0502020204030204" pitchFamily="34" charset="0"/>
              <a:cs typeface="Calibri" panose="020F0502020204030204" pitchFamily="34" charset="0"/>
            </a:rPr>
            <a:t> </a:t>
          </a:r>
          <a:r>
            <a:rPr lang="en-US" sz="1800" b="1" kern="1200" dirty="0" err="1">
              <a:latin typeface="Calibri" panose="020F0502020204030204" pitchFamily="34" charset="0"/>
              <a:cs typeface="Calibri" panose="020F0502020204030204" pitchFamily="34" charset="0"/>
            </a:rPr>
            <a:t>cái</a:t>
          </a:r>
          <a:r>
            <a:rPr lang="en-US" sz="1800" b="1" kern="1200" dirty="0">
              <a:latin typeface="Calibri" panose="020F0502020204030204" pitchFamily="34" charset="0"/>
              <a:cs typeface="Calibri" panose="020F0502020204030204" pitchFamily="34" charset="0"/>
            </a:rPr>
            <a:t> ta</a:t>
          </a:r>
        </a:p>
      </dsp:txBody>
      <dsp:txXfrm>
        <a:off x="1812393" y="385334"/>
        <a:ext cx="1154885" cy="1036246"/>
      </dsp:txXfrm>
    </dsp:sp>
    <dsp:sp modelId="{74257F72-A6EE-004A-A124-31C0BCEC9DE2}">
      <dsp:nvSpPr>
        <dsp:cNvPr id="0" name=""/>
        <dsp:cNvSpPr/>
      </dsp:nvSpPr>
      <dsp:spPr>
        <a:xfrm>
          <a:off x="1270000" y="25399"/>
          <a:ext cx="3556000" cy="2844800"/>
        </a:xfrm>
        <a:prstGeom prst="funnel">
          <a:avLst/>
        </a:prstGeom>
        <a:solidFill>
          <a:schemeClr val="lt1">
            <a:alpha val="40000"/>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10B910A-3162-4AC7-A57A-98D8FA48F38F}" type="datetimeFigureOut">
              <a:rPr lang="zh-CN" altLang="en-US" smtClean="0"/>
              <a:t>2022/7/16</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9DFEBCB-DBDF-45A6-8841-FC651EEF5C11}" type="slidenum">
              <a:rPr lang="zh-CN" altLang="en-US" smtClean="0"/>
              <a:t>‹#›</a:t>
            </a:fld>
            <a:endParaRPr lang="zh-CN"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43B9DAB-63B0-4B93-A023-384BB31359A6}" type="datetimeFigureOut">
              <a:rPr lang="zh-CN" altLang="en-US" smtClean="0"/>
              <a:t>2022/7/16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E02BEB9-F123-4F18-828B-50DE46269ECA}"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E02BEB9-F123-4F18-828B-50DE46269ECA}" type="slidenum">
              <a:rPr lang="zh-CN" altLang="en-US" smtClean="0"/>
              <a:t>8</a:t>
            </a:fld>
            <a:endParaRPr lang="zh-CN" altLang="en-US"/>
          </a:p>
        </p:txBody>
      </p:sp>
    </p:spTree>
    <p:extLst>
      <p:ext uri="{BB962C8B-B14F-4D97-AF65-F5344CB8AC3E}">
        <p14:creationId xmlns:p14="http://schemas.microsoft.com/office/powerpoint/2010/main" val="4867134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素材 </a:t>
            </a:r>
            <a:r>
              <a:rPr lang="en-US" altLang="zh-CN" dirty="0"/>
              <a:t>rosyhouse.Taobao.com</a:t>
            </a:r>
            <a:endParaRPr lang="zh-CN" altLang="en-US" dirty="0"/>
          </a:p>
        </p:txBody>
      </p:sp>
      <p:sp>
        <p:nvSpPr>
          <p:cNvPr id="4" name="灯片编号占位符 3"/>
          <p:cNvSpPr>
            <a:spLocks noGrp="1"/>
          </p:cNvSpPr>
          <p:nvPr>
            <p:ph type="sldNum" sz="quarter" idx="10"/>
          </p:nvPr>
        </p:nvSpPr>
        <p:spPr/>
        <p:txBody>
          <a:bodyPr/>
          <a:lstStyle/>
          <a:p>
            <a:fld id="{AE02BEB9-F123-4F18-828B-50DE46269ECA}" type="slidenum">
              <a:rPr lang="zh-CN" altLang="en-US" smtClean="0"/>
              <a:t>51</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bg>
      <p:bgPr>
        <a:solidFill>
          <a:schemeClr val="bg1"/>
        </a:solidFill>
        <a:effectLst/>
      </p:bgPr>
    </p:bg>
    <p:spTree>
      <p:nvGrpSpPr>
        <p:cNvPr id="1" name=""/>
        <p:cNvGrpSpPr/>
        <p:nvPr/>
      </p:nvGrpSpPr>
      <p:grpSpPr>
        <a:xfrm>
          <a:off x="0" y="0"/>
          <a:ext cx="0" cy="0"/>
          <a:chOff x="0" y="0"/>
          <a:chExt cx="0" cy="0"/>
        </a:xfrm>
      </p:grpSpPr>
      <p:pic>
        <p:nvPicPr>
          <p:cNvPr id="94" name="图片 9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59" y="-19270"/>
            <a:ext cx="12192000" cy="6858000"/>
          </a:xfrm>
          <a:prstGeom prst="rect">
            <a:avLst/>
          </a:prstGeom>
        </p:spPr>
      </p:pic>
      <p:sp>
        <p:nvSpPr>
          <p:cNvPr id="7" name="矩形 6"/>
          <p:cNvSpPr/>
          <p:nvPr userDrawn="1"/>
        </p:nvSpPr>
        <p:spPr>
          <a:xfrm>
            <a:off x="2680492" y="363071"/>
            <a:ext cx="6831016" cy="6881791"/>
          </a:xfrm>
          <a:prstGeom prst="rect">
            <a:avLst/>
          </a:prstGeom>
          <a:solidFill>
            <a:schemeClr val="bg1"/>
          </a:solidFill>
          <a:ln>
            <a:noFill/>
          </a:ln>
          <a:effectLst>
            <a:outerShdw blurRad="3810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0" name="图片 8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5629" y="705766"/>
            <a:ext cx="12392798" cy="6196399"/>
          </a:xfrm>
          <a:prstGeom prst="rect">
            <a:avLst/>
          </a:prstGeom>
        </p:spPr>
      </p:pic>
      <p:sp>
        <p:nvSpPr>
          <p:cNvPr id="8" name="矩形 7"/>
          <p:cNvSpPr/>
          <p:nvPr userDrawn="1"/>
        </p:nvSpPr>
        <p:spPr>
          <a:xfrm rot="16200000">
            <a:off x="4425792" y="-813841"/>
            <a:ext cx="3246633" cy="9703631"/>
          </a:xfrm>
          <a:prstGeom prst="rect">
            <a:avLst/>
          </a:prstGeom>
          <a:solidFill>
            <a:srgbClr val="A87D53"/>
          </a:solidFill>
          <a:ln>
            <a:noFill/>
          </a:ln>
          <a:effectLst>
            <a:outerShdw blurRad="5080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350"/>
          </a:p>
        </p:txBody>
      </p:sp>
      <p:sp>
        <p:nvSpPr>
          <p:cNvPr id="21" name="Freeform 69"/>
          <p:cNvSpPr/>
          <p:nvPr userDrawn="1"/>
        </p:nvSpPr>
        <p:spPr bwMode="auto">
          <a:xfrm rot="21368463">
            <a:off x="8840933" y="1618576"/>
            <a:ext cx="688975" cy="1987550"/>
          </a:xfrm>
          <a:custGeom>
            <a:avLst/>
            <a:gdLst>
              <a:gd name="T0" fmla="*/ 6 w 678"/>
              <a:gd name="T1" fmla="*/ 1955 h 1955"/>
              <a:gd name="T2" fmla="*/ 5 w 678"/>
              <a:gd name="T3" fmla="*/ 1955 h 1955"/>
              <a:gd name="T4" fmla="*/ 1 w 678"/>
              <a:gd name="T5" fmla="*/ 1947 h 1955"/>
              <a:gd name="T6" fmla="*/ 665 w 678"/>
              <a:gd name="T7" fmla="*/ 5 h 1955"/>
              <a:gd name="T8" fmla="*/ 673 w 678"/>
              <a:gd name="T9" fmla="*/ 1 h 1955"/>
              <a:gd name="T10" fmla="*/ 677 w 678"/>
              <a:gd name="T11" fmla="*/ 9 h 1955"/>
              <a:gd name="T12" fmla="*/ 12 w 678"/>
              <a:gd name="T13" fmla="*/ 1951 h 1955"/>
              <a:gd name="T14" fmla="*/ 6 w 678"/>
              <a:gd name="T15" fmla="*/ 1955 h 19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8" h="1955">
                <a:moveTo>
                  <a:pt x="6" y="1955"/>
                </a:moveTo>
                <a:cubicBezTo>
                  <a:pt x="6" y="1955"/>
                  <a:pt x="5" y="1955"/>
                  <a:pt x="5" y="1955"/>
                </a:cubicBezTo>
                <a:cubicBezTo>
                  <a:pt x="1" y="1954"/>
                  <a:pt x="0" y="1951"/>
                  <a:pt x="1" y="1947"/>
                </a:cubicBezTo>
                <a:cubicBezTo>
                  <a:pt x="665" y="5"/>
                  <a:pt x="665" y="5"/>
                  <a:pt x="665" y="5"/>
                </a:cubicBezTo>
                <a:cubicBezTo>
                  <a:pt x="666" y="2"/>
                  <a:pt x="670" y="0"/>
                  <a:pt x="673" y="1"/>
                </a:cubicBezTo>
                <a:cubicBezTo>
                  <a:pt x="676" y="2"/>
                  <a:pt x="678" y="6"/>
                  <a:pt x="677" y="9"/>
                </a:cubicBezTo>
                <a:cubicBezTo>
                  <a:pt x="12" y="1951"/>
                  <a:pt x="12" y="1951"/>
                  <a:pt x="12" y="1951"/>
                </a:cubicBezTo>
                <a:cubicBezTo>
                  <a:pt x="11" y="1954"/>
                  <a:pt x="9" y="1955"/>
                  <a:pt x="6" y="1955"/>
                </a:cubicBezTo>
                <a:close/>
              </a:path>
            </a:pathLst>
          </a:custGeom>
          <a:solidFill>
            <a:srgbClr val="45D8FF">
              <a:alpha val="20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2" name="Freeform 70"/>
          <p:cNvSpPr/>
          <p:nvPr userDrawn="1"/>
        </p:nvSpPr>
        <p:spPr bwMode="auto">
          <a:xfrm rot="21368463">
            <a:off x="10199956" y="500307"/>
            <a:ext cx="1030288" cy="1954213"/>
          </a:xfrm>
          <a:custGeom>
            <a:avLst/>
            <a:gdLst>
              <a:gd name="T0" fmla="*/ 1008 w 1015"/>
              <a:gd name="T1" fmla="*/ 1923 h 1923"/>
              <a:gd name="T2" fmla="*/ 1003 w 1015"/>
              <a:gd name="T3" fmla="*/ 1920 h 1923"/>
              <a:gd name="T4" fmla="*/ 2 w 1015"/>
              <a:gd name="T5" fmla="*/ 10 h 1923"/>
              <a:gd name="T6" fmla="*/ 4 w 1015"/>
              <a:gd name="T7" fmla="*/ 2 h 1923"/>
              <a:gd name="T8" fmla="*/ 12 w 1015"/>
              <a:gd name="T9" fmla="*/ 4 h 1923"/>
              <a:gd name="T10" fmla="*/ 1013 w 1015"/>
              <a:gd name="T11" fmla="*/ 1914 h 1923"/>
              <a:gd name="T12" fmla="*/ 1011 w 1015"/>
              <a:gd name="T13" fmla="*/ 1922 h 1923"/>
              <a:gd name="T14" fmla="*/ 1008 w 1015"/>
              <a:gd name="T15" fmla="*/ 1923 h 19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5" h="1923">
                <a:moveTo>
                  <a:pt x="1008" y="1923"/>
                </a:moveTo>
                <a:cubicBezTo>
                  <a:pt x="1006" y="1923"/>
                  <a:pt x="1004" y="1922"/>
                  <a:pt x="1003" y="1920"/>
                </a:cubicBezTo>
                <a:cubicBezTo>
                  <a:pt x="2" y="10"/>
                  <a:pt x="2" y="10"/>
                  <a:pt x="2" y="10"/>
                </a:cubicBezTo>
                <a:cubicBezTo>
                  <a:pt x="0" y="7"/>
                  <a:pt x="1" y="3"/>
                  <a:pt x="4" y="2"/>
                </a:cubicBezTo>
                <a:cubicBezTo>
                  <a:pt x="7" y="0"/>
                  <a:pt x="11" y="1"/>
                  <a:pt x="12" y="4"/>
                </a:cubicBezTo>
                <a:cubicBezTo>
                  <a:pt x="1013" y="1914"/>
                  <a:pt x="1013" y="1914"/>
                  <a:pt x="1013" y="1914"/>
                </a:cubicBezTo>
                <a:cubicBezTo>
                  <a:pt x="1015" y="1917"/>
                  <a:pt x="1014" y="1921"/>
                  <a:pt x="1011" y="1922"/>
                </a:cubicBezTo>
                <a:cubicBezTo>
                  <a:pt x="1010" y="1923"/>
                  <a:pt x="1009" y="1923"/>
                  <a:pt x="1008" y="1923"/>
                </a:cubicBezTo>
                <a:close/>
              </a:path>
            </a:pathLst>
          </a:custGeom>
          <a:solidFill>
            <a:srgbClr val="45D8FF">
              <a:alpha val="20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3" name="Freeform 79"/>
          <p:cNvSpPr/>
          <p:nvPr userDrawn="1"/>
        </p:nvSpPr>
        <p:spPr bwMode="auto">
          <a:xfrm rot="21368463">
            <a:off x="9474718" y="1560163"/>
            <a:ext cx="1114425" cy="831850"/>
          </a:xfrm>
          <a:custGeom>
            <a:avLst/>
            <a:gdLst>
              <a:gd name="T0" fmla="*/ 1090 w 1097"/>
              <a:gd name="T1" fmla="*/ 819 h 819"/>
              <a:gd name="T2" fmla="*/ 1087 w 1097"/>
              <a:gd name="T3" fmla="*/ 818 h 819"/>
              <a:gd name="T4" fmla="*/ 3 w 1097"/>
              <a:gd name="T5" fmla="*/ 12 h 819"/>
              <a:gd name="T6" fmla="*/ 2 w 1097"/>
              <a:gd name="T7" fmla="*/ 3 h 819"/>
              <a:gd name="T8" fmla="*/ 11 w 1097"/>
              <a:gd name="T9" fmla="*/ 2 h 819"/>
              <a:gd name="T10" fmla="*/ 1094 w 1097"/>
              <a:gd name="T11" fmla="*/ 808 h 819"/>
              <a:gd name="T12" fmla="*/ 1095 w 1097"/>
              <a:gd name="T13" fmla="*/ 817 h 819"/>
              <a:gd name="T14" fmla="*/ 1090 w 1097"/>
              <a:gd name="T15" fmla="*/ 819 h 8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7" h="819">
                <a:moveTo>
                  <a:pt x="1090" y="819"/>
                </a:moveTo>
                <a:cubicBezTo>
                  <a:pt x="1089" y="819"/>
                  <a:pt x="1088" y="819"/>
                  <a:pt x="1087" y="818"/>
                </a:cubicBezTo>
                <a:cubicBezTo>
                  <a:pt x="3" y="12"/>
                  <a:pt x="3" y="12"/>
                  <a:pt x="3" y="12"/>
                </a:cubicBezTo>
                <a:cubicBezTo>
                  <a:pt x="1" y="10"/>
                  <a:pt x="0" y="6"/>
                  <a:pt x="2" y="3"/>
                </a:cubicBezTo>
                <a:cubicBezTo>
                  <a:pt x="4" y="1"/>
                  <a:pt x="8" y="0"/>
                  <a:pt x="11" y="2"/>
                </a:cubicBezTo>
                <a:cubicBezTo>
                  <a:pt x="1094" y="808"/>
                  <a:pt x="1094" y="808"/>
                  <a:pt x="1094" y="808"/>
                </a:cubicBezTo>
                <a:cubicBezTo>
                  <a:pt x="1097" y="810"/>
                  <a:pt x="1097" y="814"/>
                  <a:pt x="1095" y="817"/>
                </a:cubicBezTo>
                <a:cubicBezTo>
                  <a:pt x="1094" y="818"/>
                  <a:pt x="1092" y="819"/>
                  <a:pt x="1090" y="819"/>
                </a:cubicBezTo>
                <a:close/>
              </a:path>
            </a:pathLst>
          </a:custGeom>
          <a:solidFill>
            <a:srgbClr val="45D8FF">
              <a:alpha val="20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0" name="Freeform 102"/>
          <p:cNvSpPr/>
          <p:nvPr userDrawn="1"/>
        </p:nvSpPr>
        <p:spPr bwMode="auto">
          <a:xfrm rot="21368463">
            <a:off x="9395025" y="1565129"/>
            <a:ext cx="111125" cy="96838"/>
          </a:xfrm>
          <a:custGeom>
            <a:avLst/>
            <a:gdLst>
              <a:gd name="T0" fmla="*/ 55 w 109"/>
              <a:gd name="T1" fmla="*/ 0 h 96"/>
              <a:gd name="T2" fmla="*/ 14 w 109"/>
              <a:gd name="T3" fmla="*/ 23 h 96"/>
              <a:gd name="T4" fmla="*/ 29 w 109"/>
              <a:gd name="T5" fmla="*/ 89 h 96"/>
              <a:gd name="T6" fmla="*/ 55 w 109"/>
              <a:gd name="T7" fmla="*/ 96 h 96"/>
              <a:gd name="T8" fmla="*/ 95 w 109"/>
              <a:gd name="T9" fmla="*/ 74 h 96"/>
              <a:gd name="T10" fmla="*/ 80 w 109"/>
              <a:gd name="T11" fmla="*/ 8 h 96"/>
              <a:gd name="T12" fmla="*/ 55 w 109"/>
              <a:gd name="T13" fmla="*/ 0 h 96"/>
            </a:gdLst>
            <a:ahLst/>
            <a:cxnLst>
              <a:cxn ang="0">
                <a:pos x="T0" y="T1"/>
              </a:cxn>
              <a:cxn ang="0">
                <a:pos x="T2" y="T3"/>
              </a:cxn>
              <a:cxn ang="0">
                <a:pos x="T4" y="T5"/>
              </a:cxn>
              <a:cxn ang="0">
                <a:pos x="T6" y="T7"/>
              </a:cxn>
              <a:cxn ang="0">
                <a:pos x="T8" y="T9"/>
              </a:cxn>
              <a:cxn ang="0">
                <a:pos x="T10" y="T11"/>
              </a:cxn>
              <a:cxn ang="0">
                <a:pos x="T12" y="T13"/>
              </a:cxn>
            </a:cxnLst>
            <a:rect l="0" t="0" r="r" b="b"/>
            <a:pathLst>
              <a:path w="109" h="96">
                <a:moveTo>
                  <a:pt x="55" y="0"/>
                </a:moveTo>
                <a:cubicBezTo>
                  <a:pt x="39" y="0"/>
                  <a:pt x="23" y="8"/>
                  <a:pt x="14" y="23"/>
                </a:cubicBezTo>
                <a:cubicBezTo>
                  <a:pt x="0" y="45"/>
                  <a:pt x="7" y="75"/>
                  <a:pt x="29" y="89"/>
                </a:cubicBezTo>
                <a:cubicBezTo>
                  <a:pt x="37" y="94"/>
                  <a:pt x="46" y="96"/>
                  <a:pt x="55" y="96"/>
                </a:cubicBezTo>
                <a:cubicBezTo>
                  <a:pt x="70" y="96"/>
                  <a:pt x="86" y="88"/>
                  <a:pt x="95" y="74"/>
                </a:cubicBezTo>
                <a:cubicBezTo>
                  <a:pt x="109" y="51"/>
                  <a:pt x="102" y="22"/>
                  <a:pt x="80" y="8"/>
                </a:cubicBezTo>
                <a:cubicBezTo>
                  <a:pt x="72" y="3"/>
                  <a:pt x="63" y="0"/>
                  <a:pt x="55" y="0"/>
                </a:cubicBezTo>
              </a:path>
            </a:pathLst>
          </a:custGeom>
          <a:solidFill>
            <a:srgbClr val="45D8FF">
              <a:alpha val="20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pic>
        <p:nvPicPr>
          <p:cNvPr id="98" name="图片 97"/>
          <p:cNvPicPr>
            <a:picLocks noChangeAspect="1"/>
          </p:cNvPicPr>
          <p:nvPr userDrawn="1"/>
        </p:nvPicPr>
        <p:blipFill>
          <a:blip r:embed="rId4" cstate="print">
            <a:lum bright="70000" contrast="-70000"/>
            <a:extLst>
              <a:ext uri="{28A0092B-C50C-407E-A947-70E740481C1C}">
                <a14:useLocalDpi xmlns:a14="http://schemas.microsoft.com/office/drawing/2010/main" val="0"/>
              </a:ext>
            </a:extLst>
          </a:blip>
          <a:stretch>
            <a:fillRect/>
          </a:stretch>
        </p:blipFill>
        <p:spPr>
          <a:xfrm>
            <a:off x="1188954" y="2426519"/>
            <a:ext cx="9703632" cy="3189005"/>
          </a:xfrm>
          <a:prstGeom prst="rect">
            <a:avLst/>
          </a:prstGeom>
        </p:spPr>
      </p:pic>
      <p:pic>
        <p:nvPicPr>
          <p:cNvPr id="4" name="图片 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092322" y="5123651"/>
            <a:ext cx="1981204" cy="914402"/>
          </a:xfrm>
          <a:prstGeom prst="rect">
            <a:avLst/>
          </a:prstGeom>
        </p:spPr>
      </p:pic>
      <p:pic>
        <p:nvPicPr>
          <p:cNvPr id="92" name="图片 91"/>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428133" y="5024071"/>
            <a:ext cx="2972183" cy="1486092"/>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55" presetClass="entr" presetSubtype="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750" fill="hold"/>
                                        <p:tgtEl>
                                          <p:spTgt spid="8"/>
                                        </p:tgtEl>
                                        <p:attrNameLst>
                                          <p:attrName>ppt_w</p:attrName>
                                        </p:attrNameLst>
                                      </p:cBhvr>
                                      <p:tavLst>
                                        <p:tav tm="0">
                                          <p:val>
                                            <p:strVal val="#ppt_w*0.70"/>
                                          </p:val>
                                        </p:tav>
                                        <p:tav tm="100000">
                                          <p:val>
                                            <p:strVal val="#ppt_w"/>
                                          </p:val>
                                        </p:tav>
                                      </p:tavLst>
                                    </p:anim>
                                    <p:anim calcmode="lin" valueType="num">
                                      <p:cBhvr>
                                        <p:cTn id="13" dur="750" fill="hold"/>
                                        <p:tgtEl>
                                          <p:spTgt spid="8"/>
                                        </p:tgtEl>
                                        <p:attrNameLst>
                                          <p:attrName>ppt_h</p:attrName>
                                        </p:attrNameLst>
                                      </p:cBhvr>
                                      <p:tavLst>
                                        <p:tav tm="0">
                                          <p:val>
                                            <p:strVal val="#ppt_h"/>
                                          </p:val>
                                        </p:tav>
                                        <p:tav tm="100000">
                                          <p:val>
                                            <p:strVal val="#ppt_h"/>
                                          </p:val>
                                        </p:tav>
                                      </p:tavLst>
                                    </p:anim>
                                    <p:animEffect transition="in" filter="fade">
                                      <p:cBhvr>
                                        <p:cTn id="14" dur="750"/>
                                        <p:tgtEl>
                                          <p:spTgt spid="8"/>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down)">
                                      <p:cBhvr>
                                        <p:cTn id="17" dur="700"/>
                                        <p:tgtEl>
                                          <p:spTgt spid="21"/>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30"/>
                                        </p:tgtEl>
                                        <p:attrNameLst>
                                          <p:attrName>style.visibility</p:attrName>
                                        </p:attrNameLst>
                                      </p:cBhvr>
                                      <p:to>
                                        <p:strVal val="visible"/>
                                      </p:to>
                                    </p:set>
                                    <p:anim calcmode="lin" valueType="num">
                                      <p:cBhvr>
                                        <p:cTn id="20" dur="700" fill="hold"/>
                                        <p:tgtEl>
                                          <p:spTgt spid="30"/>
                                        </p:tgtEl>
                                        <p:attrNameLst>
                                          <p:attrName>ppt_w</p:attrName>
                                        </p:attrNameLst>
                                      </p:cBhvr>
                                      <p:tavLst>
                                        <p:tav tm="0">
                                          <p:val>
                                            <p:fltVal val="0"/>
                                          </p:val>
                                        </p:tav>
                                        <p:tav tm="100000">
                                          <p:val>
                                            <p:strVal val="#ppt_w"/>
                                          </p:val>
                                        </p:tav>
                                      </p:tavLst>
                                    </p:anim>
                                    <p:anim calcmode="lin" valueType="num">
                                      <p:cBhvr>
                                        <p:cTn id="21" dur="700" fill="hold"/>
                                        <p:tgtEl>
                                          <p:spTgt spid="30"/>
                                        </p:tgtEl>
                                        <p:attrNameLst>
                                          <p:attrName>ppt_h</p:attrName>
                                        </p:attrNameLst>
                                      </p:cBhvr>
                                      <p:tavLst>
                                        <p:tav tm="0">
                                          <p:val>
                                            <p:fltVal val="0"/>
                                          </p:val>
                                        </p:tav>
                                        <p:tav tm="100000">
                                          <p:val>
                                            <p:strVal val="#ppt_h"/>
                                          </p:val>
                                        </p:tav>
                                      </p:tavLst>
                                    </p:anim>
                                    <p:animEffect transition="in" filter="fade">
                                      <p:cBhvr>
                                        <p:cTn id="22" dur="700"/>
                                        <p:tgtEl>
                                          <p:spTgt spid="30"/>
                                        </p:tgtEl>
                                      </p:cBhvr>
                                    </p:animEffect>
                                  </p:childTnLst>
                                </p:cTn>
                              </p:par>
                              <p:par>
                                <p:cTn id="23" presetID="18" presetClass="entr" presetSubtype="6"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strips(downRight)">
                                      <p:cBhvr>
                                        <p:cTn id="25" dur="700"/>
                                        <p:tgtEl>
                                          <p:spTgt spid="22"/>
                                        </p:tgtEl>
                                      </p:cBhvr>
                                    </p:animEffect>
                                  </p:childTnLst>
                                </p:cTn>
                              </p:par>
                              <p:par>
                                <p:cTn id="26" presetID="18" presetClass="entr" presetSubtype="6" fill="hold" grpId="0" nodeType="with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strips(downRight)">
                                      <p:cBhvr>
                                        <p:cTn id="28" dur="7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21" grpId="0" animBg="1"/>
      <p:bldP spid="22" grpId="0" animBg="1"/>
      <p:bldP spid="23" grpId="0" animBg="1"/>
      <p:bldP spid="30"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240ED0B7-2F12-4175-AD68-15549A81C83B}" type="datetimeFigureOut">
              <a:rPr lang="zh-CN" altLang="en-US" smtClean="0"/>
              <a:t>2022/7/16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0C735626-81AA-4B86-80E7-F06F3493C5A0}"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8EF075-2D7B-7F48-992A-505399F13034}"/>
              </a:ext>
            </a:extLst>
          </p:cNvPr>
          <p:cNvSpPr>
            <a:spLocks noGrp="1"/>
          </p:cNvSpPr>
          <p:nvPr>
            <p:ph type="dt" sz="half" idx="10"/>
          </p:nvPr>
        </p:nvSpPr>
        <p:spPr/>
        <p:txBody>
          <a:bodyPr/>
          <a:lstStyle>
            <a:lvl1pPr defTabSz="1219170" fontAlgn="base">
              <a:spcBef>
                <a:spcPct val="0"/>
              </a:spcBef>
              <a:spcAft>
                <a:spcPct val="0"/>
              </a:spcAft>
              <a:defRPr>
                <a:latin typeface="Arial" charset="0"/>
              </a:defRPr>
            </a:lvl1pPr>
          </a:lstStyle>
          <a:p>
            <a:pPr>
              <a:defRPr/>
            </a:pPr>
            <a:fld id="{F4686E05-016E-6F4D-AFD6-F3684DC8415A}" type="datetimeFigureOut">
              <a:rPr lang="en-US"/>
              <a:pPr>
                <a:defRPr/>
              </a:pPr>
              <a:t>7/16/22</a:t>
            </a:fld>
            <a:endParaRPr lang="en-US"/>
          </a:p>
        </p:txBody>
      </p:sp>
      <p:sp>
        <p:nvSpPr>
          <p:cNvPr id="5" name="Footer Placeholder 4">
            <a:extLst>
              <a:ext uri="{FF2B5EF4-FFF2-40B4-BE49-F238E27FC236}">
                <a16:creationId xmlns:a16="http://schemas.microsoft.com/office/drawing/2014/main" id="{93F07439-4962-E643-87B6-2A5918A66DE4}"/>
              </a:ext>
            </a:extLst>
          </p:cNvPr>
          <p:cNvSpPr>
            <a:spLocks noGrp="1"/>
          </p:cNvSpPr>
          <p:nvPr>
            <p:ph type="ftr" sz="quarter" idx="11"/>
          </p:nvPr>
        </p:nvSpPr>
        <p:spPr/>
        <p:txBody>
          <a:bodyPr/>
          <a:lstStyle>
            <a:lvl1pPr defTabSz="1219170" fontAlgn="base">
              <a:spcBef>
                <a:spcPct val="0"/>
              </a:spcBef>
              <a:spcAft>
                <a:spcPct val="0"/>
              </a:spcAft>
              <a:defRPr>
                <a:latin typeface="Arial" charset="0"/>
              </a:defRPr>
            </a:lvl1pPr>
          </a:lstStyle>
          <a:p>
            <a:pPr>
              <a:defRPr/>
            </a:pPr>
            <a:endParaRPr lang="en-US"/>
          </a:p>
        </p:txBody>
      </p:sp>
      <p:sp>
        <p:nvSpPr>
          <p:cNvPr id="6" name="Slide Number Placeholder 5">
            <a:extLst>
              <a:ext uri="{FF2B5EF4-FFF2-40B4-BE49-F238E27FC236}">
                <a16:creationId xmlns:a16="http://schemas.microsoft.com/office/drawing/2014/main" id="{D15E29C3-D782-5648-ADCD-636A791EA01E}"/>
              </a:ext>
            </a:extLst>
          </p:cNvPr>
          <p:cNvSpPr>
            <a:spLocks noGrp="1"/>
          </p:cNvSpPr>
          <p:nvPr>
            <p:ph type="sldNum" sz="quarter" idx="12"/>
          </p:nvPr>
        </p:nvSpPr>
        <p:spPr/>
        <p:txBody>
          <a:bodyPr/>
          <a:lstStyle>
            <a:lvl1pPr defTabSz="1219170">
              <a:defRPr>
                <a:latin typeface="Arial" panose="020B0604020202020204" pitchFamily="34" charset="0"/>
              </a:defRPr>
            </a:lvl1pPr>
          </a:lstStyle>
          <a:p>
            <a:pPr>
              <a:defRPr/>
            </a:pPr>
            <a:fld id="{701FEF6B-60D9-1A48-9E36-B76410E4DD29}" type="slidenum">
              <a:rPr lang="en-US" altLang="en-US"/>
              <a:pPr>
                <a:defRPr/>
              </a:pPr>
              <a:t>‹#›</a:t>
            </a:fld>
            <a:endParaRPr lang="en-US" altLang="en-US"/>
          </a:p>
        </p:txBody>
      </p:sp>
    </p:spTree>
    <p:extLst>
      <p:ext uri="{BB962C8B-B14F-4D97-AF65-F5344CB8AC3E}">
        <p14:creationId xmlns:p14="http://schemas.microsoft.com/office/powerpoint/2010/main" val="26980643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827366" y="2848956"/>
            <a:ext cx="2941209" cy="147060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240ED0B7-2F12-4175-AD68-15549A81C83B}" type="datetimeFigureOut">
              <a:rPr lang="zh-CN" altLang="en-US" smtClean="0"/>
              <a:t>2022/7/16</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0C735626-81AA-4B86-80E7-F06F3493C5A0}"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240ED0B7-2F12-4175-AD68-15549A81C83B}" type="datetimeFigureOut">
              <a:rPr lang="zh-CN" altLang="en-US" smtClean="0"/>
              <a:t>2022/7/16</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0C735626-81AA-4B86-80E7-F06F3493C5A0}"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240ED0B7-2F12-4175-AD68-15549A81C83B}" type="datetimeFigureOut">
              <a:rPr lang="zh-CN" altLang="en-US" smtClean="0"/>
              <a:t>2022/7/16</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0C735626-81AA-4B86-80E7-F06F3493C5A0}"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240ED0B7-2F12-4175-AD68-15549A81C83B}" type="datetimeFigureOut">
              <a:rPr lang="zh-CN" altLang="en-US" smtClean="0"/>
              <a:t>2022/7/16</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0C735626-81AA-4B86-80E7-F06F3493C5A0}"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240ED0B7-2F12-4175-AD68-15549A81C83B}" type="datetimeFigureOut">
              <a:rPr lang="zh-CN" altLang="en-US" smtClean="0"/>
              <a:t>2022/7/16</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0C735626-81AA-4B86-80E7-F06F3493C5A0}"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240ED0B7-2F12-4175-AD68-15549A81C83B}" type="datetimeFigureOut">
              <a:rPr lang="zh-CN" altLang="en-US" smtClean="0"/>
              <a:t>2022/7/16</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0C735626-81AA-4B86-80E7-F06F3493C5A0}"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240ED0B7-2F12-4175-AD68-15549A81C83B}" type="datetimeFigureOut">
              <a:rPr lang="zh-CN" altLang="en-US" smtClean="0"/>
              <a:t>2022/7/16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0C735626-81AA-4B86-80E7-F06F3493C5A0}"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4059" y="-19270"/>
            <a:ext cx="12192000" cy="68580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6.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jpeg"/></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slide" Target="slide3.xml"/><Relationship Id="rId1" Type="http://schemas.openxmlformats.org/officeDocument/2006/relationships/slideLayout" Target="../slideLayouts/slideLayout6.xml"/><Relationship Id="rId6" Type="http://schemas.openxmlformats.org/officeDocument/2006/relationships/slide" Target="slide7.xml"/><Relationship Id="rId5" Type="http://schemas.openxmlformats.org/officeDocument/2006/relationships/slide" Target="slide6.xml"/><Relationship Id="rId4" Type="http://schemas.openxmlformats.org/officeDocument/2006/relationships/slide" Target="slide5.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3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6625" name="Picture 2" descr="watercolor flowers. floral illustration, Leaf and buds. Botanic - Dress Me  Pretty">
            <a:extLst>
              <a:ext uri="{FF2B5EF4-FFF2-40B4-BE49-F238E27FC236}">
                <a16:creationId xmlns:a16="http://schemas.microsoft.com/office/drawing/2014/main" id="{DD2F5C79-1F67-CC48-A19C-EC87931AFC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39200" y="0"/>
            <a:ext cx="3352800" cy="3725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2" descr="watercolor flowers. floral illustration, Leaf and buds. Botanic - Dress Me  Pretty">
            <a:extLst>
              <a:ext uri="{FF2B5EF4-FFF2-40B4-BE49-F238E27FC236}">
                <a16:creationId xmlns:a16="http://schemas.microsoft.com/office/drawing/2014/main" id="{6EDFB71F-F2A2-3448-9657-718E2E6FB0EA}"/>
              </a:ext>
            </a:extLst>
          </p:cNvPr>
          <p:cNvPicPr>
            <a:picLocks noChangeAspect="1" noChangeArrowheads="1"/>
          </p:cNvPicPr>
          <p:nvPr/>
        </p:nvPicPr>
        <p:blipFill>
          <a:blip r:embed="rId3"/>
          <a:srcRect/>
          <a:stretch>
            <a:fillRect/>
          </a:stretch>
        </p:blipFill>
        <p:spPr bwMode="auto">
          <a:xfrm>
            <a:off x="101600" y="3124200"/>
            <a:ext cx="3352800" cy="3657600"/>
          </a:xfrm>
          <a:prstGeom prst="rect">
            <a:avLst/>
          </a:prstGeom>
          <a:ln>
            <a:noFill/>
          </a:ln>
          <a:effectLst>
            <a:softEdge rad="112500"/>
          </a:effectLst>
        </p:spPr>
      </p:pic>
      <p:pic>
        <p:nvPicPr>
          <p:cNvPr id="26627" name="Picture 2" descr="watercolor flowers. floral illustration, Leaf and buds. Botanic - Dress Me  Pretty">
            <a:extLst>
              <a:ext uri="{FF2B5EF4-FFF2-40B4-BE49-F238E27FC236}">
                <a16:creationId xmlns:a16="http://schemas.microsoft.com/office/drawing/2014/main" id="{1B83DDB2-B292-D941-B114-15DD726AE0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5400"/>
            <a:ext cx="3905251" cy="330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8" name="Picture 9" descr="watercolor flowers. floral illustration, Leaf and buds. Botanic - Dress Me  Pretty">
            <a:extLst>
              <a:ext uri="{FF2B5EF4-FFF2-40B4-BE49-F238E27FC236}">
                <a16:creationId xmlns:a16="http://schemas.microsoft.com/office/drawing/2014/main" id="{F0EF5E86-CE44-0C4D-B882-328D5097F8F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31200" y="3327401"/>
            <a:ext cx="3860800" cy="326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Picture 6">
            <a:extLst>
              <a:ext uri="{FF2B5EF4-FFF2-40B4-BE49-F238E27FC236}">
                <a16:creationId xmlns:a16="http://schemas.microsoft.com/office/drawing/2014/main" id="{5D36DB8B-4A43-CF42-9EA4-4A8B5B2A192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30401" y="2072217"/>
            <a:ext cx="8657167"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8D2B696B-F3D7-EE4E-A3D7-5712512EFB8A}"/>
              </a:ext>
            </a:extLst>
          </p:cNvPr>
          <p:cNvSpPr/>
          <p:nvPr/>
        </p:nvSpPr>
        <p:spPr>
          <a:xfrm>
            <a:off x="215153" y="779929"/>
            <a:ext cx="11779623" cy="60780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TextBox 4">
            <a:extLst>
              <a:ext uri="{FF2B5EF4-FFF2-40B4-BE49-F238E27FC236}">
                <a16:creationId xmlns:a16="http://schemas.microsoft.com/office/drawing/2014/main" id="{AF75FE0F-E777-6849-9060-3FD60EBB6E8A}"/>
              </a:ext>
            </a:extLst>
          </p:cNvPr>
          <p:cNvSpPr txBox="1">
            <a:spLocks noChangeArrowheads="1"/>
          </p:cNvSpPr>
          <p:nvPr/>
        </p:nvSpPr>
        <p:spPr bwMode="auto">
          <a:xfrm>
            <a:off x="582613" y="952273"/>
            <a:ext cx="8763000" cy="523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800" b="1" dirty="0">
                <a:solidFill>
                  <a:srgbClr val="FF0000"/>
                </a:solidFill>
                <a:cs typeface="Calibri" panose="020F0502020204030204" pitchFamily="34" charset="0"/>
              </a:rPr>
              <a:t>1. </a:t>
            </a:r>
            <a:r>
              <a:rPr lang="en-US" altLang="en-US" sz="2800" b="1" dirty="0" err="1">
                <a:solidFill>
                  <a:srgbClr val="FF0000"/>
                </a:solidFill>
                <a:cs typeface="Calibri" panose="020F0502020204030204" pitchFamily="34" charset="0"/>
              </a:rPr>
              <a:t>Thơ</a:t>
            </a:r>
            <a:r>
              <a:rPr lang="en-US" altLang="en-US" sz="2800" b="1" dirty="0">
                <a:solidFill>
                  <a:srgbClr val="FF0000"/>
                </a:solidFill>
                <a:cs typeface="Calibri" panose="020F0502020204030204" pitchFamily="34" charset="0"/>
              </a:rPr>
              <a:t> </a:t>
            </a:r>
            <a:r>
              <a:rPr lang="en-US" altLang="en-US" sz="2800" b="1" dirty="0" err="1">
                <a:solidFill>
                  <a:srgbClr val="FF0000"/>
                </a:solidFill>
                <a:cs typeface="Calibri" panose="020F0502020204030204" pitchFamily="34" charset="0"/>
              </a:rPr>
              <a:t>Đường</a:t>
            </a:r>
            <a:r>
              <a:rPr lang="en-US" altLang="en-US" sz="2800" b="1" dirty="0">
                <a:solidFill>
                  <a:srgbClr val="FF0000"/>
                </a:solidFill>
                <a:cs typeface="Calibri" panose="020F0502020204030204" pitchFamily="34" charset="0"/>
              </a:rPr>
              <a:t> </a:t>
            </a:r>
            <a:r>
              <a:rPr lang="en-US" altLang="en-US" sz="2800" b="1" dirty="0" err="1">
                <a:solidFill>
                  <a:srgbClr val="FF0000"/>
                </a:solidFill>
                <a:cs typeface="Calibri" panose="020F0502020204030204" pitchFamily="34" charset="0"/>
              </a:rPr>
              <a:t>luật</a:t>
            </a:r>
            <a:r>
              <a:rPr lang="en-US" altLang="en-US" sz="2800" b="1" dirty="0">
                <a:solidFill>
                  <a:srgbClr val="FF0000"/>
                </a:solidFill>
                <a:cs typeface="Calibri" panose="020F0502020204030204" pitchFamily="34" charset="0"/>
              </a:rPr>
              <a:t> </a:t>
            </a:r>
            <a:r>
              <a:rPr lang="en-US" altLang="en-US" sz="2800" b="1" dirty="0" err="1">
                <a:solidFill>
                  <a:srgbClr val="FF0000"/>
                </a:solidFill>
                <a:cs typeface="Calibri" panose="020F0502020204030204" pitchFamily="34" charset="0"/>
              </a:rPr>
              <a:t>và</a:t>
            </a:r>
            <a:r>
              <a:rPr lang="en-US" altLang="en-US" sz="2800" b="1" dirty="0">
                <a:solidFill>
                  <a:srgbClr val="FF0000"/>
                </a:solidFill>
                <a:cs typeface="Calibri" panose="020F0502020204030204" pitchFamily="34" charset="0"/>
              </a:rPr>
              <a:t> </a:t>
            </a:r>
            <a:r>
              <a:rPr lang="en-US" altLang="en-US" sz="2800" b="1" dirty="0" err="1">
                <a:solidFill>
                  <a:srgbClr val="FF0000"/>
                </a:solidFill>
                <a:cs typeface="Calibri" panose="020F0502020204030204" pitchFamily="34" charset="0"/>
              </a:rPr>
              <a:t>một</a:t>
            </a:r>
            <a:r>
              <a:rPr lang="en-US" altLang="en-US" sz="2800" b="1" dirty="0">
                <a:solidFill>
                  <a:srgbClr val="FF0000"/>
                </a:solidFill>
                <a:cs typeface="Calibri" panose="020F0502020204030204" pitchFamily="34" charset="0"/>
              </a:rPr>
              <a:t> </a:t>
            </a:r>
            <a:r>
              <a:rPr lang="en-US" altLang="en-US" sz="2800" b="1" dirty="0" err="1">
                <a:solidFill>
                  <a:srgbClr val="FF0000"/>
                </a:solidFill>
                <a:cs typeface="Calibri" panose="020F0502020204030204" pitchFamily="34" charset="0"/>
              </a:rPr>
              <a:t>số</a:t>
            </a:r>
            <a:r>
              <a:rPr lang="en-US" altLang="en-US" sz="2800" b="1" dirty="0">
                <a:solidFill>
                  <a:srgbClr val="FF0000"/>
                </a:solidFill>
                <a:cs typeface="Calibri" panose="020F0502020204030204" pitchFamily="34" charset="0"/>
              </a:rPr>
              <a:t> </a:t>
            </a:r>
            <a:r>
              <a:rPr lang="en-US" altLang="en-US" sz="2800" b="1" dirty="0" err="1">
                <a:solidFill>
                  <a:srgbClr val="FF0000"/>
                </a:solidFill>
                <a:cs typeface="Calibri" panose="020F0502020204030204" pitchFamily="34" charset="0"/>
              </a:rPr>
              <a:t>yếu</a:t>
            </a:r>
            <a:r>
              <a:rPr lang="en-US" altLang="en-US" sz="2800" b="1" dirty="0">
                <a:solidFill>
                  <a:srgbClr val="FF0000"/>
                </a:solidFill>
                <a:cs typeface="Calibri" panose="020F0502020204030204" pitchFamily="34" charset="0"/>
              </a:rPr>
              <a:t> </a:t>
            </a:r>
            <a:r>
              <a:rPr lang="en-US" altLang="en-US" sz="2800" b="1" dirty="0" err="1">
                <a:solidFill>
                  <a:srgbClr val="FF0000"/>
                </a:solidFill>
                <a:cs typeface="Calibri" panose="020F0502020204030204" pitchFamily="34" charset="0"/>
              </a:rPr>
              <a:t>tố</a:t>
            </a:r>
            <a:r>
              <a:rPr lang="en-US" altLang="en-US" sz="2800" b="1" dirty="0">
                <a:solidFill>
                  <a:srgbClr val="FF0000"/>
                </a:solidFill>
                <a:cs typeface="Calibri" panose="020F0502020204030204" pitchFamily="34" charset="0"/>
              </a:rPr>
              <a:t> </a:t>
            </a:r>
            <a:r>
              <a:rPr lang="en-US" altLang="en-US" sz="2800" b="1" dirty="0" err="1">
                <a:solidFill>
                  <a:srgbClr val="FF0000"/>
                </a:solidFill>
                <a:cs typeface="Calibri" panose="020F0502020204030204" pitchFamily="34" charset="0"/>
              </a:rPr>
              <a:t>trong</a:t>
            </a:r>
            <a:r>
              <a:rPr lang="en-US" altLang="en-US" sz="2800" b="1" dirty="0">
                <a:solidFill>
                  <a:srgbClr val="FF0000"/>
                </a:solidFill>
                <a:cs typeface="Calibri" panose="020F0502020204030204" pitchFamily="34" charset="0"/>
              </a:rPr>
              <a:t> </a:t>
            </a:r>
            <a:r>
              <a:rPr lang="en-US" altLang="en-US" sz="2800" b="1" dirty="0" err="1">
                <a:solidFill>
                  <a:srgbClr val="FF0000"/>
                </a:solidFill>
                <a:cs typeface="Calibri" panose="020F0502020204030204" pitchFamily="34" charset="0"/>
              </a:rPr>
              <a:t>thơ</a:t>
            </a:r>
            <a:r>
              <a:rPr lang="en-US" altLang="en-US" sz="2800" b="1" dirty="0">
                <a:solidFill>
                  <a:srgbClr val="FF0000"/>
                </a:solidFill>
                <a:cs typeface="Calibri" panose="020F0502020204030204" pitchFamily="34" charset="0"/>
              </a:rPr>
              <a:t> </a:t>
            </a:r>
            <a:r>
              <a:rPr lang="en-US" altLang="en-US" sz="2800" b="1" dirty="0" err="1">
                <a:solidFill>
                  <a:srgbClr val="FF0000"/>
                </a:solidFill>
                <a:cs typeface="Calibri" panose="020F0502020204030204" pitchFamily="34" charset="0"/>
              </a:rPr>
              <a:t>Đường</a:t>
            </a:r>
            <a:r>
              <a:rPr lang="en-US" altLang="en-US" sz="2800" b="1" dirty="0">
                <a:solidFill>
                  <a:srgbClr val="FF0000"/>
                </a:solidFill>
                <a:cs typeface="Calibri" panose="020F0502020204030204" pitchFamily="34" charset="0"/>
              </a:rPr>
              <a:t> </a:t>
            </a:r>
            <a:r>
              <a:rPr lang="en-US" altLang="en-US" sz="2800" b="1" dirty="0" err="1">
                <a:solidFill>
                  <a:srgbClr val="FF0000"/>
                </a:solidFill>
                <a:cs typeface="Calibri" panose="020F0502020204030204" pitchFamily="34" charset="0"/>
              </a:rPr>
              <a:t>luật</a:t>
            </a:r>
            <a:r>
              <a:rPr lang="en-US" altLang="en-US" sz="2800" b="1" dirty="0">
                <a:solidFill>
                  <a:srgbClr val="FF0000"/>
                </a:solidFill>
                <a:cs typeface="Calibri" panose="020F0502020204030204" pitchFamily="34" charset="0"/>
              </a:rPr>
              <a:t> </a:t>
            </a:r>
          </a:p>
        </p:txBody>
      </p:sp>
      <p:sp>
        <p:nvSpPr>
          <p:cNvPr id="10" name="TextBox 9">
            <a:extLst>
              <a:ext uri="{FF2B5EF4-FFF2-40B4-BE49-F238E27FC236}">
                <a16:creationId xmlns:a16="http://schemas.microsoft.com/office/drawing/2014/main" id="{1EDBC564-6630-B84B-A6B2-6D5784C39AF9}"/>
              </a:ext>
            </a:extLst>
          </p:cNvPr>
          <p:cNvSpPr txBox="1">
            <a:spLocks noChangeArrowheads="1"/>
          </p:cNvSpPr>
          <p:nvPr/>
        </p:nvSpPr>
        <p:spPr bwMode="auto">
          <a:xfrm>
            <a:off x="1723464" y="166942"/>
            <a:ext cx="8763000" cy="646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3600" b="1" dirty="0">
                <a:solidFill>
                  <a:schemeClr val="accent5">
                    <a:lumMod val="50000"/>
                  </a:schemeClr>
                </a:solidFill>
                <a:cs typeface="Calibri" panose="020F0502020204030204" pitchFamily="34" charset="0"/>
              </a:rPr>
              <a:t>I. TÌM HIỂU CHUNG</a:t>
            </a:r>
          </a:p>
        </p:txBody>
      </p:sp>
      <p:graphicFrame>
        <p:nvGraphicFramePr>
          <p:cNvPr id="11" name="Diagram 10">
            <a:extLst>
              <a:ext uri="{FF2B5EF4-FFF2-40B4-BE49-F238E27FC236}">
                <a16:creationId xmlns:a16="http://schemas.microsoft.com/office/drawing/2014/main" id="{45F820BD-D625-C046-8AAD-06291CF16F52}"/>
              </a:ext>
            </a:extLst>
          </p:cNvPr>
          <p:cNvGraphicFramePr/>
          <p:nvPr>
            <p:extLst>
              <p:ext uri="{D42A27DB-BD31-4B8C-83A1-F6EECF244321}">
                <p14:modId xmlns:p14="http://schemas.microsoft.com/office/powerpoint/2010/main" val="2293404361"/>
              </p:ext>
            </p:extLst>
          </p:nvPr>
        </p:nvGraphicFramePr>
        <p:xfrm>
          <a:off x="5513387" y="2317248"/>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2" name="TextBox 11">
            <a:extLst>
              <a:ext uri="{FF2B5EF4-FFF2-40B4-BE49-F238E27FC236}">
                <a16:creationId xmlns:a16="http://schemas.microsoft.com/office/drawing/2014/main" id="{82EA6A78-4BF6-8841-B2D6-F87EE7E785ED}"/>
              </a:ext>
            </a:extLst>
          </p:cNvPr>
          <p:cNvSpPr txBox="1"/>
          <p:nvPr/>
        </p:nvSpPr>
        <p:spPr>
          <a:xfrm>
            <a:off x="582613" y="1885950"/>
            <a:ext cx="4930774" cy="2430922"/>
          </a:xfrm>
          <a:prstGeom prst="rect">
            <a:avLst/>
          </a:prstGeom>
          <a:solidFill>
            <a:schemeClr val="accent3">
              <a:lumMod val="20000"/>
              <a:lumOff val="80000"/>
            </a:schemeClr>
          </a:solidFill>
        </p:spPr>
        <p:txBody>
          <a:bodyPr wrap="square">
            <a:spAutoFit/>
          </a:bodyPr>
          <a:lstStyle>
            <a:lvl1pPr marL="285750" indent="-285750">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marL="2284413" indent="1588" eaLnBrk="0" fontAlgn="base" hangingPunct="0">
              <a:spcBef>
                <a:spcPct val="0"/>
              </a:spcBef>
              <a:spcAft>
                <a:spcPct val="0"/>
              </a:spcAft>
              <a:defRPr>
                <a:solidFill>
                  <a:schemeClr val="tx1"/>
                </a:solidFill>
                <a:latin typeface="Arial" panose="020B0604020202020204" pitchFamily="34" charset="0"/>
              </a:defRPr>
            </a:lvl6pPr>
            <a:lvl7pPr marL="2741613" indent="1588" eaLnBrk="0" fontAlgn="base" hangingPunct="0">
              <a:spcBef>
                <a:spcPct val="0"/>
              </a:spcBef>
              <a:spcAft>
                <a:spcPct val="0"/>
              </a:spcAft>
              <a:defRPr>
                <a:solidFill>
                  <a:schemeClr val="tx1"/>
                </a:solidFill>
                <a:latin typeface="Arial" panose="020B0604020202020204" pitchFamily="34" charset="0"/>
              </a:defRPr>
            </a:lvl7pPr>
            <a:lvl8pPr marL="3198813" indent="1588" eaLnBrk="0" fontAlgn="base" hangingPunct="0">
              <a:spcBef>
                <a:spcPct val="0"/>
              </a:spcBef>
              <a:spcAft>
                <a:spcPct val="0"/>
              </a:spcAft>
              <a:defRPr>
                <a:solidFill>
                  <a:schemeClr val="tx1"/>
                </a:solidFill>
                <a:latin typeface="Arial" panose="020B0604020202020204" pitchFamily="34" charset="0"/>
              </a:defRPr>
            </a:lvl8pPr>
            <a:lvl9pPr marL="3656013" indent="1588" eaLnBrk="0" fontAlgn="base" hangingPunct="0">
              <a:spcBef>
                <a:spcPct val="0"/>
              </a:spcBef>
              <a:spcAft>
                <a:spcPct val="0"/>
              </a:spcAft>
              <a:defRPr>
                <a:solidFill>
                  <a:schemeClr val="tx1"/>
                </a:solidFill>
                <a:latin typeface="Arial" panose="020B0604020202020204" pitchFamily="34" charset="0"/>
              </a:defRPr>
            </a:lvl9pPr>
          </a:lstStyle>
          <a:p>
            <a:pPr algn="just">
              <a:lnSpc>
                <a:spcPct val="150000"/>
              </a:lnSpc>
              <a:buFontTx/>
              <a:buChar char="-"/>
            </a:pPr>
            <a:r>
              <a:rPr lang="vi-VN" altLang="en-VN" sz="2600" b="1" i="1" dirty="0">
                <a:solidFill>
                  <a:srgbClr val="000000"/>
                </a:solidFill>
                <a:latin typeface="Calibri" panose="020F0502020204030204" pitchFamily="34" charset="0"/>
                <a:cs typeface="Calibri" panose="020F0502020204030204" pitchFamily="34" charset="0"/>
              </a:rPr>
              <a:t>Chủ thể trữ tình:</a:t>
            </a:r>
          </a:p>
          <a:p>
            <a:pPr algn="just">
              <a:lnSpc>
                <a:spcPct val="150000"/>
              </a:lnSpc>
              <a:buFont typeface="Courier New" panose="02070309020205020404" pitchFamily="49" charset="0"/>
              <a:buChar char="o"/>
            </a:pPr>
            <a:r>
              <a:rPr lang="vi-VN" altLang="en-VN" sz="2600" dirty="0">
                <a:solidFill>
                  <a:srgbClr val="000000"/>
                </a:solidFill>
                <a:latin typeface="Calibri" panose="020F0502020204030204" pitchFamily="34" charset="0"/>
                <a:cs typeface="Calibri" panose="020F0502020204030204" pitchFamily="34" charset="0"/>
              </a:rPr>
              <a:t>Tác giả</a:t>
            </a:r>
          </a:p>
          <a:p>
            <a:pPr algn="just">
              <a:lnSpc>
                <a:spcPct val="150000"/>
              </a:lnSpc>
              <a:buFont typeface="Courier New" panose="02070309020205020404" pitchFamily="49" charset="0"/>
              <a:buChar char="o"/>
            </a:pPr>
            <a:r>
              <a:rPr lang="vi-VN" altLang="en-VN" sz="2600" dirty="0">
                <a:solidFill>
                  <a:srgbClr val="000000"/>
                </a:solidFill>
                <a:latin typeface="Calibri" panose="020F0502020204030204" pitchFamily="34" charset="0"/>
                <a:cs typeface="Calibri" panose="020F0502020204030204" pitchFamily="34" charset="0"/>
              </a:rPr>
              <a:t>Người đại diện cho quan niệm thẩm mĩ và tư tưởng thời đại.</a:t>
            </a:r>
          </a:p>
        </p:txBody>
      </p:sp>
    </p:spTree>
    <p:extLst>
      <p:ext uri="{BB962C8B-B14F-4D97-AF65-F5344CB8AC3E}">
        <p14:creationId xmlns:p14="http://schemas.microsoft.com/office/powerpoint/2010/main" val="24177327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Graphic spid="11" grpId="0">
        <p:bldAsOne/>
      </p:bldGraphic>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8D2B696B-F3D7-EE4E-A3D7-5712512EFB8A}"/>
              </a:ext>
            </a:extLst>
          </p:cNvPr>
          <p:cNvSpPr/>
          <p:nvPr/>
        </p:nvSpPr>
        <p:spPr>
          <a:xfrm>
            <a:off x="215153" y="779929"/>
            <a:ext cx="11779623" cy="60780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TextBox 4">
            <a:extLst>
              <a:ext uri="{FF2B5EF4-FFF2-40B4-BE49-F238E27FC236}">
                <a16:creationId xmlns:a16="http://schemas.microsoft.com/office/drawing/2014/main" id="{AF75FE0F-E777-6849-9060-3FD60EBB6E8A}"/>
              </a:ext>
            </a:extLst>
          </p:cNvPr>
          <p:cNvSpPr txBox="1">
            <a:spLocks noChangeArrowheads="1"/>
          </p:cNvSpPr>
          <p:nvPr/>
        </p:nvSpPr>
        <p:spPr bwMode="auto">
          <a:xfrm>
            <a:off x="795617" y="1033081"/>
            <a:ext cx="1855694" cy="523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8" tIns="45719" rIns="91438" bIns="45719">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b="1" dirty="0">
                <a:solidFill>
                  <a:srgbClr val="FF0000"/>
                </a:solidFill>
                <a:cs typeface="Calibri" panose="020F0502020204030204" pitchFamily="34" charset="0"/>
              </a:rPr>
              <a:t>2. </a:t>
            </a:r>
            <a:r>
              <a:rPr lang="en-US" altLang="en-US" sz="2800" b="1" dirty="0" err="1">
                <a:solidFill>
                  <a:srgbClr val="FF0000"/>
                </a:solidFill>
                <a:cs typeface="Calibri" panose="020F0502020204030204" pitchFamily="34" charset="0"/>
              </a:rPr>
              <a:t>Tác</a:t>
            </a:r>
            <a:r>
              <a:rPr lang="en-US" altLang="en-US" sz="2800" b="1" dirty="0">
                <a:solidFill>
                  <a:srgbClr val="FF0000"/>
                </a:solidFill>
                <a:cs typeface="Calibri" panose="020F0502020204030204" pitchFamily="34" charset="0"/>
              </a:rPr>
              <a:t> </a:t>
            </a:r>
            <a:r>
              <a:rPr lang="en-US" altLang="en-US" sz="2800" b="1" dirty="0" err="1">
                <a:solidFill>
                  <a:srgbClr val="FF0000"/>
                </a:solidFill>
                <a:cs typeface="Calibri" panose="020F0502020204030204" pitchFamily="34" charset="0"/>
              </a:rPr>
              <a:t>giả</a:t>
            </a:r>
            <a:endParaRPr lang="en-US" altLang="en-US" sz="2800" b="1" dirty="0">
              <a:solidFill>
                <a:srgbClr val="FF0000"/>
              </a:solidFill>
              <a:cs typeface="Calibri" panose="020F0502020204030204" pitchFamily="34" charset="0"/>
            </a:endParaRPr>
          </a:p>
        </p:txBody>
      </p:sp>
      <p:sp>
        <p:nvSpPr>
          <p:cNvPr id="10" name="TextBox 9">
            <a:extLst>
              <a:ext uri="{FF2B5EF4-FFF2-40B4-BE49-F238E27FC236}">
                <a16:creationId xmlns:a16="http://schemas.microsoft.com/office/drawing/2014/main" id="{1EDBC564-6630-B84B-A6B2-6D5784C39AF9}"/>
              </a:ext>
            </a:extLst>
          </p:cNvPr>
          <p:cNvSpPr txBox="1">
            <a:spLocks noChangeArrowheads="1"/>
          </p:cNvSpPr>
          <p:nvPr/>
        </p:nvSpPr>
        <p:spPr bwMode="auto">
          <a:xfrm>
            <a:off x="1723464" y="166942"/>
            <a:ext cx="8763000" cy="646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3600" b="1" dirty="0">
                <a:solidFill>
                  <a:schemeClr val="accent5">
                    <a:lumMod val="50000"/>
                  </a:schemeClr>
                </a:solidFill>
                <a:cs typeface="Calibri" panose="020F0502020204030204" pitchFamily="34" charset="0"/>
              </a:rPr>
              <a:t>I. TÌM HIỂU CHUNG</a:t>
            </a:r>
          </a:p>
        </p:txBody>
      </p:sp>
      <p:sp>
        <p:nvSpPr>
          <p:cNvPr id="8" name="TextBox 7">
            <a:extLst>
              <a:ext uri="{FF2B5EF4-FFF2-40B4-BE49-F238E27FC236}">
                <a16:creationId xmlns:a16="http://schemas.microsoft.com/office/drawing/2014/main" id="{76FAD318-8F62-6F43-83D3-7E293FA2DD0B}"/>
              </a:ext>
            </a:extLst>
          </p:cNvPr>
          <p:cNvSpPr txBox="1">
            <a:spLocks noChangeArrowheads="1"/>
          </p:cNvSpPr>
          <p:nvPr/>
        </p:nvSpPr>
        <p:spPr bwMode="auto">
          <a:xfrm>
            <a:off x="795617" y="2312872"/>
            <a:ext cx="6972018" cy="1964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8" tIns="45719" rIns="91438" bIns="45719">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lnSpc>
                <a:spcPct val="150000"/>
              </a:lnSpc>
              <a:spcBef>
                <a:spcPct val="0"/>
              </a:spcBef>
              <a:buFontTx/>
              <a:buChar char="-"/>
            </a:pPr>
            <a:r>
              <a:rPr lang="vi-VN" altLang="en-US" sz="2800" i="1" dirty="0">
                <a:cs typeface="Calibri" panose="020F0502020204030204" pitchFamily="34" charset="0"/>
              </a:rPr>
              <a:t>Hiệu: </a:t>
            </a:r>
            <a:r>
              <a:rPr lang="vi-VN" altLang="en-US" sz="2800" b="1" dirty="0">
                <a:solidFill>
                  <a:srgbClr val="33CC33"/>
                </a:solidFill>
                <a:cs typeface="Calibri" panose="020F0502020204030204" pitchFamily="34" charset="0"/>
              </a:rPr>
              <a:t>Tử Mỹ</a:t>
            </a:r>
            <a:endParaRPr lang="vi-VN" altLang="en-US" sz="2800" b="1" dirty="0">
              <a:cs typeface="Calibri" panose="020F0502020204030204" pitchFamily="34" charset="0"/>
            </a:endParaRPr>
          </a:p>
          <a:p>
            <a:pPr algn="just" eaLnBrk="1" hangingPunct="1">
              <a:lnSpc>
                <a:spcPct val="150000"/>
              </a:lnSpc>
              <a:spcBef>
                <a:spcPct val="0"/>
              </a:spcBef>
              <a:buFontTx/>
              <a:buChar char="-"/>
            </a:pPr>
            <a:r>
              <a:rPr lang="vi-VN" altLang="en-US" sz="2800" i="1" dirty="0">
                <a:cs typeface="Calibri" panose="020F0502020204030204" pitchFamily="34" charset="0"/>
              </a:rPr>
              <a:t>Quê: </a:t>
            </a:r>
            <a:r>
              <a:rPr lang="vi-VN" altLang="en-US" sz="2800" dirty="0">
                <a:cs typeface="Calibri" panose="020F0502020204030204" pitchFamily="34" charset="0"/>
              </a:rPr>
              <a:t>Hà Nam (Trung Quốc)</a:t>
            </a:r>
          </a:p>
          <a:p>
            <a:pPr algn="just" eaLnBrk="1" hangingPunct="1">
              <a:lnSpc>
                <a:spcPct val="150000"/>
              </a:lnSpc>
              <a:spcBef>
                <a:spcPct val="0"/>
              </a:spcBef>
              <a:buFontTx/>
              <a:buChar char="-"/>
            </a:pPr>
            <a:r>
              <a:rPr lang="vi-VN" altLang="en-US" sz="2800" i="1" dirty="0">
                <a:cs typeface="Calibri" panose="020F0502020204030204" pitchFamily="34" charset="0"/>
              </a:rPr>
              <a:t>Gia đình: </a:t>
            </a:r>
            <a:r>
              <a:rPr lang="vi-VN" altLang="en-US" sz="2800" dirty="0">
                <a:cs typeface="Calibri" panose="020F0502020204030204" pitchFamily="34" charset="0"/>
              </a:rPr>
              <a:t>quý tộc có truyền thống Nho giáo.</a:t>
            </a:r>
          </a:p>
        </p:txBody>
      </p:sp>
      <p:sp>
        <p:nvSpPr>
          <p:cNvPr id="9" name="TextBox 8">
            <a:extLst>
              <a:ext uri="{FF2B5EF4-FFF2-40B4-BE49-F238E27FC236}">
                <a16:creationId xmlns:a16="http://schemas.microsoft.com/office/drawing/2014/main" id="{DB72F281-F756-EA47-9D08-B17D58A093DB}"/>
              </a:ext>
            </a:extLst>
          </p:cNvPr>
          <p:cNvSpPr txBox="1">
            <a:spLocks noChangeArrowheads="1"/>
          </p:cNvSpPr>
          <p:nvPr/>
        </p:nvSpPr>
        <p:spPr bwMode="auto">
          <a:xfrm>
            <a:off x="795617" y="1637973"/>
            <a:ext cx="3886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b="1" i="1" dirty="0">
                <a:solidFill>
                  <a:srgbClr val="0070C0"/>
                </a:solidFill>
                <a:cs typeface="Calibri" panose="020F0502020204030204" pitchFamily="34" charset="0"/>
              </a:rPr>
              <a:t>a. </a:t>
            </a:r>
            <a:r>
              <a:rPr lang="en-US" altLang="en-US" sz="2800" b="1" i="1" dirty="0" err="1">
                <a:solidFill>
                  <a:srgbClr val="0070C0"/>
                </a:solidFill>
                <a:cs typeface="Calibri" panose="020F0502020204030204" pitchFamily="34" charset="0"/>
              </a:rPr>
              <a:t>Cuộc</a:t>
            </a:r>
            <a:r>
              <a:rPr lang="en-US" altLang="en-US" sz="2800" b="1" i="1" dirty="0">
                <a:solidFill>
                  <a:srgbClr val="0070C0"/>
                </a:solidFill>
                <a:cs typeface="Calibri" panose="020F0502020204030204" pitchFamily="34" charset="0"/>
              </a:rPr>
              <a:t> </a:t>
            </a:r>
            <a:r>
              <a:rPr lang="en-US" altLang="en-US" sz="2800" b="1" i="1" dirty="0" err="1">
                <a:solidFill>
                  <a:srgbClr val="0070C0"/>
                </a:solidFill>
                <a:cs typeface="Calibri" panose="020F0502020204030204" pitchFamily="34" charset="0"/>
              </a:rPr>
              <a:t>đời</a:t>
            </a:r>
            <a:endParaRPr lang="en-US" altLang="en-US" sz="2800" b="1" i="1" dirty="0">
              <a:solidFill>
                <a:srgbClr val="0070C0"/>
              </a:solidFill>
              <a:cs typeface="Calibri" panose="020F0502020204030204" pitchFamily="34" charset="0"/>
            </a:endParaRPr>
          </a:p>
        </p:txBody>
      </p:sp>
      <p:sp>
        <p:nvSpPr>
          <p:cNvPr id="13" name="TextBox 7">
            <a:extLst>
              <a:ext uri="{FF2B5EF4-FFF2-40B4-BE49-F238E27FC236}">
                <a16:creationId xmlns:a16="http://schemas.microsoft.com/office/drawing/2014/main" id="{B7D5B22E-DD5A-1B45-80FB-C1AA1321B64C}"/>
              </a:ext>
            </a:extLst>
          </p:cNvPr>
          <p:cNvSpPr txBox="1">
            <a:spLocks noChangeArrowheads="1"/>
          </p:cNvSpPr>
          <p:nvPr/>
        </p:nvSpPr>
        <p:spPr bwMode="auto">
          <a:xfrm>
            <a:off x="2738717" y="1666074"/>
            <a:ext cx="223669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eaLnBrk="1" hangingPunct="1"/>
            <a:r>
              <a:rPr lang="vi-VN" altLang="en-US" sz="2400" dirty="0">
                <a:latin typeface="Times New Roman" panose="02020603050405020304" pitchFamily="18" charset="0"/>
                <a:cs typeface="Times New Roman" panose="02020603050405020304" pitchFamily="18" charset="0"/>
              </a:rPr>
              <a:t>(712</a:t>
            </a:r>
            <a:r>
              <a:rPr lang="en-US" altLang="en-US" sz="2400" dirty="0">
                <a:latin typeface="Times New Roman" panose="02020603050405020304" pitchFamily="18" charset="0"/>
                <a:cs typeface="Times New Roman" panose="02020603050405020304" pitchFamily="18" charset="0"/>
              </a:rPr>
              <a:t> </a:t>
            </a:r>
            <a:r>
              <a:rPr lang="vi-VN" altLang="en-US" sz="2400" dirty="0">
                <a:latin typeface="Times New Roman" panose="02020603050405020304" pitchFamily="18" charset="0"/>
                <a:cs typeface="Times New Roman" panose="02020603050405020304" pitchFamily="18" charset="0"/>
              </a:rPr>
              <a:t>-</a:t>
            </a:r>
            <a:r>
              <a:rPr lang="en-US" altLang="en-US" sz="2400" dirty="0">
                <a:latin typeface="Times New Roman" panose="02020603050405020304" pitchFamily="18" charset="0"/>
                <a:cs typeface="Times New Roman" panose="02020603050405020304" pitchFamily="18" charset="0"/>
              </a:rPr>
              <a:t> </a:t>
            </a:r>
            <a:r>
              <a:rPr lang="vi-VN" altLang="en-US" sz="2400" dirty="0">
                <a:latin typeface="Times New Roman" panose="02020603050405020304" pitchFamily="18" charset="0"/>
                <a:cs typeface="Times New Roman" panose="02020603050405020304" pitchFamily="18" charset="0"/>
              </a:rPr>
              <a:t>770)</a:t>
            </a:r>
          </a:p>
        </p:txBody>
      </p:sp>
      <p:pic>
        <p:nvPicPr>
          <p:cNvPr id="14" name="图片 2">
            <a:extLst>
              <a:ext uri="{FF2B5EF4-FFF2-40B4-BE49-F238E27FC236}">
                <a16:creationId xmlns:a16="http://schemas.microsoft.com/office/drawing/2014/main" id="{3C074764-0D3C-314A-B942-E2A2B512EB2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551" b="7325"/>
          <a:stretch>
            <a:fillRect/>
          </a:stretch>
        </p:blipFill>
        <p:spPr>
          <a:xfrm flipH="1">
            <a:off x="7046968" y="2002827"/>
            <a:ext cx="4947808" cy="4773600"/>
          </a:xfrm>
          <a:prstGeom prst="ellipse">
            <a:avLst/>
          </a:prstGeom>
        </p:spPr>
      </p:pic>
    </p:spTree>
    <p:extLst>
      <p:ext uri="{BB962C8B-B14F-4D97-AF65-F5344CB8AC3E}">
        <p14:creationId xmlns:p14="http://schemas.microsoft.com/office/powerpoint/2010/main" val="9716472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P spid="8" grpId="0" autoUpdateAnimBg="0"/>
      <p:bldP spid="9" grpId="0"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8D2B696B-F3D7-EE4E-A3D7-5712512EFB8A}"/>
              </a:ext>
            </a:extLst>
          </p:cNvPr>
          <p:cNvSpPr/>
          <p:nvPr/>
        </p:nvSpPr>
        <p:spPr>
          <a:xfrm>
            <a:off x="215153" y="779929"/>
            <a:ext cx="11779623" cy="60780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TextBox 4">
            <a:extLst>
              <a:ext uri="{FF2B5EF4-FFF2-40B4-BE49-F238E27FC236}">
                <a16:creationId xmlns:a16="http://schemas.microsoft.com/office/drawing/2014/main" id="{AF75FE0F-E777-6849-9060-3FD60EBB6E8A}"/>
              </a:ext>
            </a:extLst>
          </p:cNvPr>
          <p:cNvSpPr txBox="1">
            <a:spLocks noChangeArrowheads="1"/>
          </p:cNvSpPr>
          <p:nvPr/>
        </p:nvSpPr>
        <p:spPr bwMode="auto">
          <a:xfrm>
            <a:off x="795617" y="1033081"/>
            <a:ext cx="1855694" cy="523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8" tIns="45719" rIns="91438" bIns="45719">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b="1" dirty="0">
                <a:solidFill>
                  <a:srgbClr val="FF0000"/>
                </a:solidFill>
                <a:cs typeface="Calibri" panose="020F0502020204030204" pitchFamily="34" charset="0"/>
              </a:rPr>
              <a:t>2. </a:t>
            </a:r>
            <a:r>
              <a:rPr lang="en-US" altLang="en-US" sz="2800" b="1" dirty="0" err="1">
                <a:solidFill>
                  <a:srgbClr val="FF0000"/>
                </a:solidFill>
                <a:cs typeface="Calibri" panose="020F0502020204030204" pitchFamily="34" charset="0"/>
              </a:rPr>
              <a:t>Tác</a:t>
            </a:r>
            <a:r>
              <a:rPr lang="en-US" altLang="en-US" sz="2800" b="1" dirty="0">
                <a:solidFill>
                  <a:srgbClr val="FF0000"/>
                </a:solidFill>
                <a:cs typeface="Calibri" panose="020F0502020204030204" pitchFamily="34" charset="0"/>
              </a:rPr>
              <a:t> </a:t>
            </a:r>
            <a:r>
              <a:rPr lang="en-US" altLang="en-US" sz="2800" b="1" dirty="0" err="1">
                <a:solidFill>
                  <a:srgbClr val="FF0000"/>
                </a:solidFill>
                <a:cs typeface="Calibri" panose="020F0502020204030204" pitchFamily="34" charset="0"/>
              </a:rPr>
              <a:t>giả</a:t>
            </a:r>
            <a:endParaRPr lang="en-US" altLang="en-US" sz="2800" b="1" dirty="0">
              <a:solidFill>
                <a:srgbClr val="FF0000"/>
              </a:solidFill>
              <a:cs typeface="Calibri" panose="020F0502020204030204" pitchFamily="34" charset="0"/>
            </a:endParaRPr>
          </a:p>
        </p:txBody>
      </p:sp>
      <p:sp>
        <p:nvSpPr>
          <p:cNvPr id="10" name="TextBox 9">
            <a:extLst>
              <a:ext uri="{FF2B5EF4-FFF2-40B4-BE49-F238E27FC236}">
                <a16:creationId xmlns:a16="http://schemas.microsoft.com/office/drawing/2014/main" id="{1EDBC564-6630-B84B-A6B2-6D5784C39AF9}"/>
              </a:ext>
            </a:extLst>
          </p:cNvPr>
          <p:cNvSpPr txBox="1">
            <a:spLocks noChangeArrowheads="1"/>
          </p:cNvSpPr>
          <p:nvPr/>
        </p:nvSpPr>
        <p:spPr bwMode="auto">
          <a:xfrm>
            <a:off x="1723464" y="166942"/>
            <a:ext cx="8763000" cy="646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3600" b="1" dirty="0">
                <a:solidFill>
                  <a:schemeClr val="accent5">
                    <a:lumMod val="50000"/>
                  </a:schemeClr>
                </a:solidFill>
                <a:cs typeface="Calibri" panose="020F0502020204030204" pitchFamily="34" charset="0"/>
              </a:rPr>
              <a:t>I. TÌM HIỂU CHUNG</a:t>
            </a:r>
          </a:p>
        </p:txBody>
      </p:sp>
      <p:sp>
        <p:nvSpPr>
          <p:cNvPr id="8" name="TextBox 7">
            <a:extLst>
              <a:ext uri="{FF2B5EF4-FFF2-40B4-BE49-F238E27FC236}">
                <a16:creationId xmlns:a16="http://schemas.microsoft.com/office/drawing/2014/main" id="{76FAD318-8F62-6F43-83D3-7E293FA2DD0B}"/>
              </a:ext>
            </a:extLst>
          </p:cNvPr>
          <p:cNvSpPr txBox="1">
            <a:spLocks noChangeArrowheads="1"/>
          </p:cNvSpPr>
          <p:nvPr/>
        </p:nvSpPr>
        <p:spPr bwMode="auto">
          <a:xfrm>
            <a:off x="424703" y="2279060"/>
            <a:ext cx="9101418" cy="2869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8" tIns="45719" rIns="91438" bIns="45719">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indent="0" algn="just">
              <a:lnSpc>
                <a:spcPct val="150000"/>
              </a:lnSpc>
              <a:buNone/>
            </a:pPr>
            <a:r>
              <a:rPr lang="en-VN" altLang="en-VN" sz="2800" b="1" i="1" dirty="0">
                <a:solidFill>
                  <a:srgbClr val="000000"/>
                </a:solidFill>
                <a:cs typeface="Calibri" panose="020F0502020204030204" pitchFamily="34" charset="0"/>
              </a:rPr>
              <a:t>- Con người và cuộc đời:</a:t>
            </a:r>
            <a:endParaRPr lang="en-VN" altLang="en-VN" sz="2400" b="1" i="1" dirty="0">
              <a:cs typeface="Calibri" panose="020F0502020204030204" pitchFamily="34" charset="0"/>
            </a:endParaRPr>
          </a:p>
          <a:p>
            <a:pPr marL="0" indent="0" algn="just">
              <a:lnSpc>
                <a:spcPct val="150000"/>
              </a:lnSpc>
              <a:buNone/>
            </a:pPr>
            <a:r>
              <a:rPr lang="en-VN" altLang="en-VN" sz="2800" dirty="0">
                <a:solidFill>
                  <a:srgbClr val="000000"/>
                </a:solidFill>
                <a:cs typeface="Calibri" panose="020F0502020204030204" pitchFamily="34" charset="0"/>
              </a:rPr>
              <a:t>+ 7 tuổi làm thơ </a:t>
            </a:r>
            <a:r>
              <a:rPr lang="en-VN" altLang="en-VN" sz="2800" dirty="0">
                <a:solidFill>
                  <a:srgbClr val="000000"/>
                </a:solidFill>
                <a:cs typeface="Calibri" panose="020F0502020204030204" pitchFamily="34" charset="0"/>
                <a:sym typeface="Wingdings 3" pitchFamily="2" charset="2"/>
              </a:rPr>
              <a:t></a:t>
            </a:r>
            <a:r>
              <a:rPr lang="en-VN" altLang="en-VN" sz="2800" dirty="0">
                <a:solidFill>
                  <a:srgbClr val="000000"/>
                </a:solidFill>
                <a:cs typeface="Calibri" panose="020F0502020204030204" pitchFamily="34" charset="0"/>
              </a:rPr>
              <a:t> tài năng thiên bẩm.</a:t>
            </a:r>
            <a:endParaRPr lang="en-VN" altLang="en-VN" sz="2400" dirty="0">
              <a:cs typeface="Calibri" panose="020F0502020204030204" pitchFamily="34" charset="0"/>
            </a:endParaRPr>
          </a:p>
          <a:p>
            <a:pPr marL="0" indent="0" algn="just">
              <a:lnSpc>
                <a:spcPct val="150000"/>
              </a:lnSpc>
              <a:buNone/>
            </a:pPr>
            <a:r>
              <a:rPr lang="en-VN" altLang="en-VN" sz="2800" dirty="0">
                <a:solidFill>
                  <a:srgbClr val="000000"/>
                </a:solidFill>
                <a:cs typeface="Calibri" panose="020F0502020204030204" pitchFamily="34" charset="0"/>
              </a:rPr>
              <a:t>+ Con đường công danh lận đận, không được trọng dụng.</a:t>
            </a:r>
            <a:endParaRPr lang="en-VN" altLang="en-VN" sz="2400" dirty="0">
              <a:cs typeface="Calibri" panose="020F0502020204030204" pitchFamily="34" charset="0"/>
            </a:endParaRPr>
          </a:p>
          <a:p>
            <a:pPr marL="0" indent="0" algn="just">
              <a:lnSpc>
                <a:spcPct val="150000"/>
              </a:lnSpc>
              <a:buNone/>
            </a:pPr>
            <a:r>
              <a:rPr lang="en-VN" altLang="en-VN" sz="2800" dirty="0">
                <a:solidFill>
                  <a:srgbClr val="000000"/>
                </a:solidFill>
                <a:cs typeface="Calibri" panose="020F0502020204030204" pitchFamily="34" charset="0"/>
              </a:rPr>
              <a:t>+ Sống nghèo khổ, chết trong bệnh tật.</a:t>
            </a:r>
            <a:endParaRPr lang="en-VN" altLang="en-VN" sz="2400" dirty="0">
              <a:cs typeface="Calibri" panose="020F0502020204030204" pitchFamily="34" charset="0"/>
            </a:endParaRPr>
          </a:p>
        </p:txBody>
      </p:sp>
      <p:sp>
        <p:nvSpPr>
          <p:cNvPr id="9" name="TextBox 8">
            <a:extLst>
              <a:ext uri="{FF2B5EF4-FFF2-40B4-BE49-F238E27FC236}">
                <a16:creationId xmlns:a16="http://schemas.microsoft.com/office/drawing/2014/main" id="{DB72F281-F756-EA47-9D08-B17D58A093DB}"/>
              </a:ext>
            </a:extLst>
          </p:cNvPr>
          <p:cNvSpPr txBox="1">
            <a:spLocks noChangeArrowheads="1"/>
          </p:cNvSpPr>
          <p:nvPr/>
        </p:nvSpPr>
        <p:spPr bwMode="auto">
          <a:xfrm>
            <a:off x="795617" y="1637973"/>
            <a:ext cx="3886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b="1" i="1" dirty="0">
                <a:solidFill>
                  <a:srgbClr val="0070C0"/>
                </a:solidFill>
                <a:cs typeface="Calibri" panose="020F0502020204030204" pitchFamily="34" charset="0"/>
              </a:rPr>
              <a:t>a. </a:t>
            </a:r>
            <a:r>
              <a:rPr lang="en-US" altLang="en-US" sz="2800" b="1" i="1" dirty="0" err="1">
                <a:solidFill>
                  <a:srgbClr val="0070C0"/>
                </a:solidFill>
                <a:cs typeface="Calibri" panose="020F0502020204030204" pitchFamily="34" charset="0"/>
              </a:rPr>
              <a:t>Cuộc</a:t>
            </a:r>
            <a:r>
              <a:rPr lang="en-US" altLang="en-US" sz="2800" b="1" i="1" dirty="0">
                <a:solidFill>
                  <a:srgbClr val="0070C0"/>
                </a:solidFill>
                <a:cs typeface="Calibri" panose="020F0502020204030204" pitchFamily="34" charset="0"/>
              </a:rPr>
              <a:t> </a:t>
            </a:r>
            <a:r>
              <a:rPr lang="en-US" altLang="en-US" sz="2800" b="1" i="1" dirty="0" err="1">
                <a:solidFill>
                  <a:srgbClr val="0070C0"/>
                </a:solidFill>
                <a:cs typeface="Calibri" panose="020F0502020204030204" pitchFamily="34" charset="0"/>
              </a:rPr>
              <a:t>đời</a:t>
            </a:r>
            <a:endParaRPr lang="en-US" altLang="en-US" sz="2800" b="1" i="1" dirty="0">
              <a:solidFill>
                <a:srgbClr val="0070C0"/>
              </a:solidFill>
              <a:cs typeface="Calibri" panose="020F0502020204030204" pitchFamily="34" charset="0"/>
            </a:endParaRPr>
          </a:p>
        </p:txBody>
      </p:sp>
      <p:sp>
        <p:nvSpPr>
          <p:cNvPr id="13" name="TextBox 7">
            <a:extLst>
              <a:ext uri="{FF2B5EF4-FFF2-40B4-BE49-F238E27FC236}">
                <a16:creationId xmlns:a16="http://schemas.microsoft.com/office/drawing/2014/main" id="{B7D5B22E-DD5A-1B45-80FB-C1AA1321B64C}"/>
              </a:ext>
            </a:extLst>
          </p:cNvPr>
          <p:cNvSpPr txBox="1">
            <a:spLocks noChangeArrowheads="1"/>
          </p:cNvSpPr>
          <p:nvPr/>
        </p:nvSpPr>
        <p:spPr bwMode="auto">
          <a:xfrm>
            <a:off x="2738717" y="1666074"/>
            <a:ext cx="223669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eaLnBrk="1" hangingPunct="1"/>
            <a:r>
              <a:rPr lang="vi-VN" altLang="en-US" sz="2400" dirty="0">
                <a:latin typeface="Times New Roman" panose="02020603050405020304" pitchFamily="18" charset="0"/>
                <a:cs typeface="Times New Roman" panose="02020603050405020304" pitchFamily="18" charset="0"/>
              </a:rPr>
              <a:t>(712</a:t>
            </a:r>
            <a:r>
              <a:rPr lang="en-US" altLang="en-US" sz="2400" dirty="0">
                <a:latin typeface="Times New Roman" panose="02020603050405020304" pitchFamily="18" charset="0"/>
                <a:cs typeface="Times New Roman" panose="02020603050405020304" pitchFamily="18" charset="0"/>
              </a:rPr>
              <a:t> </a:t>
            </a:r>
            <a:r>
              <a:rPr lang="vi-VN" altLang="en-US" sz="2400" dirty="0">
                <a:latin typeface="Times New Roman" panose="02020603050405020304" pitchFamily="18" charset="0"/>
                <a:cs typeface="Times New Roman" panose="02020603050405020304" pitchFamily="18" charset="0"/>
              </a:rPr>
              <a:t>-</a:t>
            </a:r>
            <a:r>
              <a:rPr lang="en-US" altLang="en-US" sz="2400" dirty="0">
                <a:latin typeface="Times New Roman" panose="02020603050405020304" pitchFamily="18" charset="0"/>
                <a:cs typeface="Times New Roman" panose="02020603050405020304" pitchFamily="18" charset="0"/>
              </a:rPr>
              <a:t> </a:t>
            </a:r>
            <a:r>
              <a:rPr lang="vi-VN" altLang="en-US" sz="2400" dirty="0">
                <a:latin typeface="Times New Roman" panose="02020603050405020304" pitchFamily="18" charset="0"/>
                <a:cs typeface="Times New Roman" panose="02020603050405020304" pitchFamily="18" charset="0"/>
              </a:rPr>
              <a:t>770)</a:t>
            </a:r>
          </a:p>
        </p:txBody>
      </p:sp>
      <p:pic>
        <p:nvPicPr>
          <p:cNvPr id="14" name="图片 2">
            <a:extLst>
              <a:ext uri="{FF2B5EF4-FFF2-40B4-BE49-F238E27FC236}">
                <a16:creationId xmlns:a16="http://schemas.microsoft.com/office/drawing/2014/main" id="{3C074764-0D3C-314A-B942-E2A2B512EB2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551" b="7325"/>
          <a:stretch>
            <a:fillRect/>
          </a:stretch>
        </p:blipFill>
        <p:spPr>
          <a:xfrm flipH="1">
            <a:off x="7046968" y="2002827"/>
            <a:ext cx="4947808" cy="4773600"/>
          </a:xfrm>
          <a:prstGeom prst="ellipse">
            <a:avLst/>
          </a:prstGeom>
        </p:spPr>
      </p:pic>
    </p:spTree>
    <p:extLst>
      <p:ext uri="{BB962C8B-B14F-4D97-AF65-F5344CB8AC3E}">
        <p14:creationId xmlns:p14="http://schemas.microsoft.com/office/powerpoint/2010/main" val="27190115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8D2B696B-F3D7-EE4E-A3D7-5712512EFB8A}"/>
              </a:ext>
            </a:extLst>
          </p:cNvPr>
          <p:cNvSpPr/>
          <p:nvPr/>
        </p:nvSpPr>
        <p:spPr>
          <a:xfrm>
            <a:off x="215153" y="779929"/>
            <a:ext cx="11779623" cy="60780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TextBox 4">
            <a:extLst>
              <a:ext uri="{FF2B5EF4-FFF2-40B4-BE49-F238E27FC236}">
                <a16:creationId xmlns:a16="http://schemas.microsoft.com/office/drawing/2014/main" id="{AF75FE0F-E777-6849-9060-3FD60EBB6E8A}"/>
              </a:ext>
            </a:extLst>
          </p:cNvPr>
          <p:cNvSpPr txBox="1">
            <a:spLocks noChangeArrowheads="1"/>
          </p:cNvSpPr>
          <p:nvPr/>
        </p:nvSpPr>
        <p:spPr bwMode="auto">
          <a:xfrm>
            <a:off x="795617" y="1033081"/>
            <a:ext cx="1855694" cy="523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8" tIns="45719" rIns="91438" bIns="45719">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b="1" dirty="0">
                <a:solidFill>
                  <a:srgbClr val="FF0000"/>
                </a:solidFill>
                <a:cs typeface="Calibri" panose="020F0502020204030204" pitchFamily="34" charset="0"/>
              </a:rPr>
              <a:t>2. </a:t>
            </a:r>
            <a:r>
              <a:rPr lang="en-US" altLang="en-US" sz="2800" b="1" dirty="0" err="1">
                <a:solidFill>
                  <a:srgbClr val="FF0000"/>
                </a:solidFill>
                <a:cs typeface="Calibri" panose="020F0502020204030204" pitchFamily="34" charset="0"/>
              </a:rPr>
              <a:t>Tác</a:t>
            </a:r>
            <a:r>
              <a:rPr lang="en-US" altLang="en-US" sz="2800" b="1" dirty="0">
                <a:solidFill>
                  <a:srgbClr val="FF0000"/>
                </a:solidFill>
                <a:cs typeface="Calibri" panose="020F0502020204030204" pitchFamily="34" charset="0"/>
              </a:rPr>
              <a:t> </a:t>
            </a:r>
            <a:r>
              <a:rPr lang="en-US" altLang="en-US" sz="2800" b="1" dirty="0" err="1">
                <a:solidFill>
                  <a:srgbClr val="FF0000"/>
                </a:solidFill>
                <a:cs typeface="Calibri" panose="020F0502020204030204" pitchFamily="34" charset="0"/>
              </a:rPr>
              <a:t>giả</a:t>
            </a:r>
            <a:endParaRPr lang="en-US" altLang="en-US" sz="2800" b="1" dirty="0">
              <a:solidFill>
                <a:srgbClr val="FF0000"/>
              </a:solidFill>
              <a:cs typeface="Calibri" panose="020F0502020204030204" pitchFamily="34" charset="0"/>
            </a:endParaRPr>
          </a:p>
        </p:txBody>
      </p:sp>
      <p:sp>
        <p:nvSpPr>
          <p:cNvPr id="10" name="TextBox 9">
            <a:extLst>
              <a:ext uri="{FF2B5EF4-FFF2-40B4-BE49-F238E27FC236}">
                <a16:creationId xmlns:a16="http://schemas.microsoft.com/office/drawing/2014/main" id="{1EDBC564-6630-B84B-A6B2-6D5784C39AF9}"/>
              </a:ext>
            </a:extLst>
          </p:cNvPr>
          <p:cNvSpPr txBox="1">
            <a:spLocks noChangeArrowheads="1"/>
          </p:cNvSpPr>
          <p:nvPr/>
        </p:nvSpPr>
        <p:spPr bwMode="auto">
          <a:xfrm>
            <a:off x="1723464" y="166942"/>
            <a:ext cx="8763000" cy="646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3600" b="1" dirty="0">
                <a:solidFill>
                  <a:schemeClr val="accent5">
                    <a:lumMod val="50000"/>
                  </a:schemeClr>
                </a:solidFill>
                <a:cs typeface="Calibri" panose="020F0502020204030204" pitchFamily="34" charset="0"/>
              </a:rPr>
              <a:t>I. TÌM HIỂU CHUNG</a:t>
            </a:r>
          </a:p>
        </p:txBody>
      </p:sp>
      <p:sp>
        <p:nvSpPr>
          <p:cNvPr id="8" name="TextBox 7">
            <a:extLst>
              <a:ext uri="{FF2B5EF4-FFF2-40B4-BE49-F238E27FC236}">
                <a16:creationId xmlns:a16="http://schemas.microsoft.com/office/drawing/2014/main" id="{76FAD318-8F62-6F43-83D3-7E293FA2DD0B}"/>
              </a:ext>
            </a:extLst>
          </p:cNvPr>
          <p:cNvSpPr txBox="1">
            <a:spLocks noChangeArrowheads="1"/>
          </p:cNvSpPr>
          <p:nvPr/>
        </p:nvSpPr>
        <p:spPr bwMode="auto">
          <a:xfrm>
            <a:off x="594324" y="2189949"/>
            <a:ext cx="6828452" cy="341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8" tIns="45719" rIns="91438" bIns="45719">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indent="0" algn="just">
              <a:lnSpc>
                <a:spcPct val="150000"/>
              </a:lnSpc>
              <a:buNone/>
            </a:pPr>
            <a:r>
              <a:rPr lang="en-VN" altLang="en-VN" sz="2800" b="1" dirty="0">
                <a:solidFill>
                  <a:srgbClr val="000000"/>
                </a:solidFill>
                <a:cs typeface="Calibri" panose="020F0502020204030204" pitchFamily="34" charset="0"/>
              </a:rPr>
              <a:t>- Nội dung:</a:t>
            </a:r>
            <a:endParaRPr lang="en-VN" altLang="en-VN" sz="2800" b="1" dirty="0">
              <a:cs typeface="Calibri" panose="020F0502020204030204" pitchFamily="34" charset="0"/>
            </a:endParaRPr>
          </a:p>
          <a:p>
            <a:pPr marL="0" indent="0" algn="just">
              <a:lnSpc>
                <a:spcPct val="150000"/>
              </a:lnSpc>
              <a:buNone/>
            </a:pPr>
            <a:r>
              <a:rPr lang="en-VN" altLang="en-VN" sz="2800" dirty="0">
                <a:solidFill>
                  <a:srgbClr val="000000"/>
                </a:solidFill>
                <a:cs typeface="Calibri" panose="020F0502020204030204" pitchFamily="34" charset="0"/>
              </a:rPr>
              <a:t>+ Phản ánh sinh động và chân xác bức tranh hiện thực xã hội đương thời </a:t>
            </a:r>
            <a:r>
              <a:rPr lang="en-VN" altLang="en-VN" sz="2800" dirty="0">
                <a:solidFill>
                  <a:srgbClr val="000000"/>
                </a:solidFill>
                <a:cs typeface="Calibri" panose="020F0502020204030204" pitchFamily="34" charset="0"/>
                <a:sym typeface="Wingdings 3" pitchFamily="2" charset="2"/>
              </a:rPr>
              <a:t></a:t>
            </a:r>
            <a:r>
              <a:rPr lang="en-VN" altLang="en-VN" sz="2800" dirty="0">
                <a:solidFill>
                  <a:srgbClr val="000000"/>
                </a:solidFill>
                <a:cs typeface="Calibri" panose="020F0502020204030204" pitchFamily="34" charset="0"/>
              </a:rPr>
              <a:t> “thi sử”.</a:t>
            </a:r>
            <a:endParaRPr lang="en-VN" altLang="en-VN" sz="2800" dirty="0">
              <a:cs typeface="Calibri" panose="020F0502020204030204" pitchFamily="34" charset="0"/>
            </a:endParaRPr>
          </a:p>
          <a:p>
            <a:pPr marL="0" indent="0" algn="just">
              <a:lnSpc>
                <a:spcPct val="150000"/>
              </a:lnSpc>
              <a:buNone/>
            </a:pPr>
            <a:r>
              <a:rPr lang="en-VN" altLang="en-VN" sz="2800" dirty="0">
                <a:solidFill>
                  <a:srgbClr val="000000"/>
                </a:solidFill>
                <a:cs typeface="Calibri" panose="020F0502020204030204" pitchFamily="34" charset="0"/>
              </a:rPr>
              <a:t>+ Đồng cảm với nhân dân trong khổ nạn, chan chứa tình yêu nước và tư tưởng nhân đạo.</a:t>
            </a:r>
            <a:endParaRPr lang="en-VN" altLang="en-VN" sz="2800" dirty="0">
              <a:cs typeface="Calibri" panose="020F0502020204030204" pitchFamily="34" charset="0"/>
            </a:endParaRPr>
          </a:p>
        </p:txBody>
      </p:sp>
      <p:sp>
        <p:nvSpPr>
          <p:cNvPr id="9" name="TextBox 8">
            <a:extLst>
              <a:ext uri="{FF2B5EF4-FFF2-40B4-BE49-F238E27FC236}">
                <a16:creationId xmlns:a16="http://schemas.microsoft.com/office/drawing/2014/main" id="{DB72F281-F756-EA47-9D08-B17D58A093DB}"/>
              </a:ext>
            </a:extLst>
          </p:cNvPr>
          <p:cNvSpPr txBox="1">
            <a:spLocks noChangeArrowheads="1"/>
          </p:cNvSpPr>
          <p:nvPr/>
        </p:nvSpPr>
        <p:spPr bwMode="auto">
          <a:xfrm>
            <a:off x="795617" y="1637973"/>
            <a:ext cx="3886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b="1" i="1" dirty="0">
                <a:solidFill>
                  <a:srgbClr val="0070C0"/>
                </a:solidFill>
                <a:cs typeface="Calibri" panose="020F0502020204030204" pitchFamily="34" charset="0"/>
              </a:rPr>
              <a:t>b. </a:t>
            </a:r>
            <a:r>
              <a:rPr lang="en-US" altLang="en-US" sz="2800" b="1" i="1" dirty="0" err="1">
                <a:solidFill>
                  <a:srgbClr val="0070C0"/>
                </a:solidFill>
                <a:cs typeface="Calibri" panose="020F0502020204030204" pitchFamily="34" charset="0"/>
              </a:rPr>
              <a:t>Sự</a:t>
            </a:r>
            <a:r>
              <a:rPr lang="en-US" altLang="en-US" sz="2800" b="1" i="1" dirty="0">
                <a:solidFill>
                  <a:srgbClr val="0070C0"/>
                </a:solidFill>
                <a:cs typeface="Calibri" panose="020F0502020204030204" pitchFamily="34" charset="0"/>
              </a:rPr>
              <a:t> </a:t>
            </a:r>
            <a:r>
              <a:rPr lang="en-US" altLang="en-US" sz="2800" b="1" i="1" dirty="0" err="1">
                <a:solidFill>
                  <a:srgbClr val="0070C0"/>
                </a:solidFill>
                <a:cs typeface="Calibri" panose="020F0502020204030204" pitchFamily="34" charset="0"/>
              </a:rPr>
              <a:t>nghiệp</a:t>
            </a:r>
            <a:r>
              <a:rPr lang="en-US" altLang="en-US" sz="2800" b="1" i="1" dirty="0">
                <a:solidFill>
                  <a:srgbClr val="0070C0"/>
                </a:solidFill>
                <a:cs typeface="Calibri" panose="020F0502020204030204" pitchFamily="34" charset="0"/>
              </a:rPr>
              <a:t> </a:t>
            </a:r>
            <a:r>
              <a:rPr lang="en-US" altLang="en-US" sz="2800" b="1" i="1" dirty="0" err="1">
                <a:solidFill>
                  <a:srgbClr val="0070C0"/>
                </a:solidFill>
                <a:cs typeface="Calibri" panose="020F0502020204030204" pitchFamily="34" charset="0"/>
              </a:rPr>
              <a:t>văn</a:t>
            </a:r>
            <a:r>
              <a:rPr lang="en-US" altLang="en-US" sz="2800" b="1" i="1" dirty="0">
                <a:solidFill>
                  <a:srgbClr val="0070C0"/>
                </a:solidFill>
                <a:cs typeface="Calibri" panose="020F0502020204030204" pitchFamily="34" charset="0"/>
              </a:rPr>
              <a:t> </a:t>
            </a:r>
            <a:r>
              <a:rPr lang="en-US" altLang="en-US" sz="2800" b="1" i="1" dirty="0" err="1">
                <a:solidFill>
                  <a:srgbClr val="0070C0"/>
                </a:solidFill>
                <a:cs typeface="Calibri" panose="020F0502020204030204" pitchFamily="34" charset="0"/>
              </a:rPr>
              <a:t>chương</a:t>
            </a:r>
            <a:endParaRPr lang="en-US" altLang="en-US" sz="2800" b="1" i="1" dirty="0">
              <a:solidFill>
                <a:srgbClr val="0070C0"/>
              </a:solidFill>
              <a:cs typeface="Calibri" panose="020F0502020204030204" pitchFamily="34" charset="0"/>
            </a:endParaRPr>
          </a:p>
        </p:txBody>
      </p:sp>
      <p:pic>
        <p:nvPicPr>
          <p:cNvPr id="14" name="图片 2">
            <a:extLst>
              <a:ext uri="{FF2B5EF4-FFF2-40B4-BE49-F238E27FC236}">
                <a16:creationId xmlns:a16="http://schemas.microsoft.com/office/drawing/2014/main" id="{3C074764-0D3C-314A-B942-E2A2B512EB2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551" b="7325"/>
          <a:stretch>
            <a:fillRect/>
          </a:stretch>
        </p:blipFill>
        <p:spPr>
          <a:xfrm flipH="1">
            <a:off x="7046968" y="2002827"/>
            <a:ext cx="4947808" cy="4773600"/>
          </a:xfrm>
          <a:prstGeom prst="ellipse">
            <a:avLst/>
          </a:prstGeom>
        </p:spPr>
      </p:pic>
    </p:spTree>
    <p:extLst>
      <p:ext uri="{BB962C8B-B14F-4D97-AF65-F5344CB8AC3E}">
        <p14:creationId xmlns:p14="http://schemas.microsoft.com/office/powerpoint/2010/main" val="7855737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p:tgtEl>
                                          <p:spTgt spid="8"/>
                                        </p:tgtEl>
                                        <p:attrNameLst>
                                          <p:attrName>ppt_y</p:attrName>
                                        </p:attrNameLst>
                                      </p:cBhvr>
                                      <p:tavLst>
                                        <p:tav tm="0">
                                          <p:val>
                                            <p:strVal val="#ppt_y+#ppt_h*1.125000"/>
                                          </p:val>
                                        </p:tav>
                                        <p:tav tm="100000">
                                          <p:val>
                                            <p:strVal val="#ppt_y"/>
                                          </p:val>
                                        </p:tav>
                                      </p:tavLst>
                                    </p:anim>
                                    <p:animEffect transition="in" filter="wipe(up)">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8D2B696B-F3D7-EE4E-A3D7-5712512EFB8A}"/>
              </a:ext>
            </a:extLst>
          </p:cNvPr>
          <p:cNvSpPr/>
          <p:nvPr/>
        </p:nvSpPr>
        <p:spPr>
          <a:xfrm>
            <a:off x="215153" y="779929"/>
            <a:ext cx="11779623" cy="60780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TextBox 4">
            <a:extLst>
              <a:ext uri="{FF2B5EF4-FFF2-40B4-BE49-F238E27FC236}">
                <a16:creationId xmlns:a16="http://schemas.microsoft.com/office/drawing/2014/main" id="{AF75FE0F-E777-6849-9060-3FD60EBB6E8A}"/>
              </a:ext>
            </a:extLst>
          </p:cNvPr>
          <p:cNvSpPr txBox="1">
            <a:spLocks noChangeArrowheads="1"/>
          </p:cNvSpPr>
          <p:nvPr/>
        </p:nvSpPr>
        <p:spPr bwMode="auto">
          <a:xfrm>
            <a:off x="795617" y="1033081"/>
            <a:ext cx="1855694" cy="523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8" tIns="45719" rIns="91438" bIns="45719">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b="1" dirty="0">
                <a:solidFill>
                  <a:srgbClr val="FF0000"/>
                </a:solidFill>
                <a:cs typeface="Calibri" panose="020F0502020204030204" pitchFamily="34" charset="0"/>
              </a:rPr>
              <a:t>2. </a:t>
            </a:r>
            <a:r>
              <a:rPr lang="en-US" altLang="en-US" sz="2800" b="1" dirty="0" err="1">
                <a:solidFill>
                  <a:srgbClr val="FF0000"/>
                </a:solidFill>
                <a:cs typeface="Calibri" panose="020F0502020204030204" pitchFamily="34" charset="0"/>
              </a:rPr>
              <a:t>Tác</a:t>
            </a:r>
            <a:r>
              <a:rPr lang="en-US" altLang="en-US" sz="2800" b="1" dirty="0">
                <a:solidFill>
                  <a:srgbClr val="FF0000"/>
                </a:solidFill>
                <a:cs typeface="Calibri" panose="020F0502020204030204" pitchFamily="34" charset="0"/>
              </a:rPr>
              <a:t> </a:t>
            </a:r>
            <a:r>
              <a:rPr lang="en-US" altLang="en-US" sz="2800" b="1" dirty="0" err="1">
                <a:solidFill>
                  <a:srgbClr val="FF0000"/>
                </a:solidFill>
                <a:cs typeface="Calibri" panose="020F0502020204030204" pitchFamily="34" charset="0"/>
              </a:rPr>
              <a:t>giả</a:t>
            </a:r>
            <a:endParaRPr lang="en-US" altLang="en-US" sz="2800" b="1" dirty="0">
              <a:solidFill>
                <a:srgbClr val="FF0000"/>
              </a:solidFill>
              <a:cs typeface="Calibri" panose="020F0502020204030204" pitchFamily="34" charset="0"/>
            </a:endParaRPr>
          </a:p>
        </p:txBody>
      </p:sp>
      <p:sp>
        <p:nvSpPr>
          <p:cNvPr id="10" name="TextBox 9">
            <a:extLst>
              <a:ext uri="{FF2B5EF4-FFF2-40B4-BE49-F238E27FC236}">
                <a16:creationId xmlns:a16="http://schemas.microsoft.com/office/drawing/2014/main" id="{1EDBC564-6630-B84B-A6B2-6D5784C39AF9}"/>
              </a:ext>
            </a:extLst>
          </p:cNvPr>
          <p:cNvSpPr txBox="1">
            <a:spLocks noChangeArrowheads="1"/>
          </p:cNvSpPr>
          <p:nvPr/>
        </p:nvSpPr>
        <p:spPr bwMode="auto">
          <a:xfrm>
            <a:off x="1723464" y="166942"/>
            <a:ext cx="8763000" cy="646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3600" b="1" dirty="0">
                <a:solidFill>
                  <a:schemeClr val="accent5">
                    <a:lumMod val="50000"/>
                  </a:schemeClr>
                </a:solidFill>
                <a:cs typeface="Calibri" panose="020F0502020204030204" pitchFamily="34" charset="0"/>
              </a:rPr>
              <a:t>I. TÌM HIỂU CHUNG</a:t>
            </a:r>
          </a:p>
        </p:txBody>
      </p:sp>
      <p:sp>
        <p:nvSpPr>
          <p:cNvPr id="9" name="TextBox 8">
            <a:extLst>
              <a:ext uri="{FF2B5EF4-FFF2-40B4-BE49-F238E27FC236}">
                <a16:creationId xmlns:a16="http://schemas.microsoft.com/office/drawing/2014/main" id="{DB72F281-F756-EA47-9D08-B17D58A093DB}"/>
              </a:ext>
            </a:extLst>
          </p:cNvPr>
          <p:cNvSpPr txBox="1">
            <a:spLocks noChangeArrowheads="1"/>
          </p:cNvSpPr>
          <p:nvPr/>
        </p:nvSpPr>
        <p:spPr bwMode="auto">
          <a:xfrm>
            <a:off x="795617" y="1637973"/>
            <a:ext cx="3886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b="1" i="1" dirty="0">
                <a:solidFill>
                  <a:srgbClr val="0070C0"/>
                </a:solidFill>
                <a:cs typeface="Calibri" panose="020F0502020204030204" pitchFamily="34" charset="0"/>
              </a:rPr>
              <a:t>b. </a:t>
            </a:r>
            <a:r>
              <a:rPr lang="en-US" altLang="en-US" sz="2800" b="1" i="1" dirty="0" err="1">
                <a:solidFill>
                  <a:srgbClr val="0070C0"/>
                </a:solidFill>
                <a:cs typeface="Calibri" panose="020F0502020204030204" pitchFamily="34" charset="0"/>
              </a:rPr>
              <a:t>Sự</a:t>
            </a:r>
            <a:r>
              <a:rPr lang="en-US" altLang="en-US" sz="2800" b="1" i="1" dirty="0">
                <a:solidFill>
                  <a:srgbClr val="0070C0"/>
                </a:solidFill>
                <a:cs typeface="Calibri" panose="020F0502020204030204" pitchFamily="34" charset="0"/>
              </a:rPr>
              <a:t> </a:t>
            </a:r>
            <a:r>
              <a:rPr lang="en-US" altLang="en-US" sz="2800" b="1" i="1" dirty="0" err="1">
                <a:solidFill>
                  <a:srgbClr val="0070C0"/>
                </a:solidFill>
                <a:cs typeface="Calibri" panose="020F0502020204030204" pitchFamily="34" charset="0"/>
              </a:rPr>
              <a:t>nghiệp</a:t>
            </a:r>
            <a:r>
              <a:rPr lang="en-US" altLang="en-US" sz="2800" b="1" i="1" dirty="0">
                <a:solidFill>
                  <a:srgbClr val="0070C0"/>
                </a:solidFill>
                <a:cs typeface="Calibri" panose="020F0502020204030204" pitchFamily="34" charset="0"/>
              </a:rPr>
              <a:t> </a:t>
            </a:r>
            <a:r>
              <a:rPr lang="en-US" altLang="en-US" sz="2800" b="1" i="1" dirty="0" err="1">
                <a:solidFill>
                  <a:srgbClr val="0070C0"/>
                </a:solidFill>
                <a:cs typeface="Calibri" panose="020F0502020204030204" pitchFamily="34" charset="0"/>
              </a:rPr>
              <a:t>văn</a:t>
            </a:r>
            <a:r>
              <a:rPr lang="en-US" altLang="en-US" sz="2800" b="1" i="1" dirty="0">
                <a:solidFill>
                  <a:srgbClr val="0070C0"/>
                </a:solidFill>
                <a:cs typeface="Calibri" panose="020F0502020204030204" pitchFamily="34" charset="0"/>
              </a:rPr>
              <a:t> </a:t>
            </a:r>
            <a:r>
              <a:rPr lang="en-US" altLang="en-US" sz="2800" b="1" i="1" dirty="0" err="1">
                <a:solidFill>
                  <a:srgbClr val="0070C0"/>
                </a:solidFill>
                <a:cs typeface="Calibri" panose="020F0502020204030204" pitchFamily="34" charset="0"/>
              </a:rPr>
              <a:t>chương</a:t>
            </a:r>
            <a:endParaRPr lang="en-US" altLang="en-US" sz="2800" b="1" i="1" dirty="0">
              <a:solidFill>
                <a:srgbClr val="0070C0"/>
              </a:solidFill>
              <a:cs typeface="Calibri" panose="020F0502020204030204" pitchFamily="34" charset="0"/>
            </a:endParaRPr>
          </a:p>
        </p:txBody>
      </p:sp>
      <p:pic>
        <p:nvPicPr>
          <p:cNvPr id="14" name="图片 2">
            <a:extLst>
              <a:ext uri="{FF2B5EF4-FFF2-40B4-BE49-F238E27FC236}">
                <a16:creationId xmlns:a16="http://schemas.microsoft.com/office/drawing/2014/main" id="{3C074764-0D3C-314A-B942-E2A2B512EB2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551" b="7325"/>
          <a:stretch>
            <a:fillRect/>
          </a:stretch>
        </p:blipFill>
        <p:spPr>
          <a:xfrm flipH="1">
            <a:off x="7046968" y="2002827"/>
            <a:ext cx="4947808" cy="4773600"/>
          </a:xfrm>
          <a:prstGeom prst="ellipse">
            <a:avLst/>
          </a:prstGeom>
        </p:spPr>
      </p:pic>
      <p:sp>
        <p:nvSpPr>
          <p:cNvPr id="11" name="TextBox 10">
            <a:extLst>
              <a:ext uri="{FF2B5EF4-FFF2-40B4-BE49-F238E27FC236}">
                <a16:creationId xmlns:a16="http://schemas.microsoft.com/office/drawing/2014/main" id="{61723F51-6968-5340-B75D-679A9D5B7EE5}"/>
              </a:ext>
            </a:extLst>
          </p:cNvPr>
          <p:cNvSpPr txBox="1">
            <a:spLocks noChangeArrowheads="1"/>
          </p:cNvSpPr>
          <p:nvPr/>
        </p:nvSpPr>
        <p:spPr bwMode="auto">
          <a:xfrm>
            <a:off x="510055" y="2243522"/>
            <a:ext cx="7692651" cy="2607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lnSpc>
                <a:spcPct val="150000"/>
              </a:lnSpc>
            </a:pPr>
            <a:r>
              <a:rPr lang="en-VN" altLang="en-VN" sz="2800" b="1" i="1" dirty="0">
                <a:solidFill>
                  <a:srgbClr val="000000"/>
                </a:solidFill>
                <a:latin typeface="Calibri" panose="020F0502020204030204" pitchFamily="34" charset="0"/>
                <a:cs typeface="Calibri" panose="020F0502020204030204" pitchFamily="34" charset="0"/>
              </a:rPr>
              <a:t>- Nghệ thuật:</a:t>
            </a:r>
            <a:endParaRPr lang="en-VN" altLang="en-VN" sz="2800" b="1" i="1" dirty="0">
              <a:latin typeface="Calibri" panose="020F0502020204030204" pitchFamily="34" charset="0"/>
              <a:cs typeface="Calibri" panose="020F0502020204030204" pitchFamily="34" charset="0"/>
            </a:endParaRPr>
          </a:p>
          <a:p>
            <a:pPr algn="just">
              <a:lnSpc>
                <a:spcPct val="150000"/>
              </a:lnSpc>
            </a:pPr>
            <a:r>
              <a:rPr lang="en-VN" altLang="en-VN" sz="2800" dirty="0">
                <a:solidFill>
                  <a:srgbClr val="000000"/>
                </a:solidFill>
                <a:latin typeface="Calibri" panose="020F0502020204030204" pitchFamily="34" charset="0"/>
                <a:cs typeface="Calibri" panose="020F0502020204030204" pitchFamily="34" charset="0"/>
              </a:rPr>
              <a:t>+ Giọng thơ: trầm uất, nghẹn ngào.</a:t>
            </a:r>
            <a:endParaRPr lang="en-VN" altLang="en-VN" sz="2800" dirty="0">
              <a:latin typeface="Calibri" panose="020F0502020204030204" pitchFamily="34" charset="0"/>
              <a:cs typeface="Calibri" panose="020F0502020204030204" pitchFamily="34" charset="0"/>
            </a:endParaRPr>
          </a:p>
          <a:p>
            <a:pPr algn="just">
              <a:lnSpc>
                <a:spcPct val="150000"/>
              </a:lnSpc>
            </a:pPr>
            <a:r>
              <a:rPr lang="en-VN" altLang="en-VN" sz="2800" dirty="0">
                <a:solidFill>
                  <a:srgbClr val="000000"/>
                </a:solidFill>
                <a:latin typeface="Calibri" panose="020F0502020204030204" pitchFamily="34" charset="0"/>
                <a:cs typeface="Calibri" panose="020F0502020204030204" pitchFamily="34" charset="0"/>
              </a:rPr>
              <a:t>+ Đặc biệt thành công với thể luật thi.</a:t>
            </a:r>
            <a:endParaRPr lang="en-VN" altLang="en-VN" sz="2800" dirty="0">
              <a:latin typeface="Calibri" panose="020F0502020204030204" pitchFamily="34" charset="0"/>
              <a:cs typeface="Calibri" panose="020F0502020204030204" pitchFamily="34" charset="0"/>
            </a:endParaRPr>
          </a:p>
          <a:p>
            <a:pPr algn="just">
              <a:lnSpc>
                <a:spcPct val="150000"/>
              </a:lnSpc>
            </a:pPr>
            <a:r>
              <a:rPr lang="en-VN" altLang="en-VN" sz="2800" b="1" i="1" dirty="0">
                <a:solidFill>
                  <a:srgbClr val="C00000"/>
                </a:solidFill>
                <a:latin typeface="Calibri" panose="020F0502020204030204" pitchFamily="34" charset="0"/>
                <a:cs typeface="Calibri" panose="020F0502020204030204" pitchFamily="34" charset="0"/>
                <a:sym typeface="Wingdings 3" pitchFamily="2" charset="2"/>
              </a:rPr>
              <a:t></a:t>
            </a:r>
            <a:r>
              <a:rPr lang="en-VN" altLang="en-VN" sz="2800" b="1" i="1" dirty="0">
                <a:solidFill>
                  <a:srgbClr val="C00000"/>
                </a:solidFill>
                <a:latin typeface="Calibri" panose="020F0502020204030204" pitchFamily="34" charset="0"/>
                <a:cs typeface="Calibri" panose="020F0502020204030204" pitchFamily="34" charset="0"/>
              </a:rPr>
              <a:t> Được mệnh danh là “thi thánh” (thánh thơ).</a:t>
            </a:r>
          </a:p>
        </p:txBody>
      </p:sp>
    </p:spTree>
    <p:extLst>
      <p:ext uri="{BB962C8B-B14F-4D97-AF65-F5344CB8AC3E}">
        <p14:creationId xmlns:p14="http://schemas.microsoft.com/office/powerpoint/2010/main" val="31137589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additive="base">
                                        <p:cTn id="7"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xEl>
                                              <p:pRg st="1" end="1"/>
                                            </p:txEl>
                                          </p:spTgt>
                                        </p:tgtEl>
                                        <p:attrNameLst>
                                          <p:attrName>style.visibility</p:attrName>
                                        </p:attrNameLst>
                                      </p:cBhvr>
                                      <p:to>
                                        <p:strVal val="visible"/>
                                      </p:to>
                                    </p:set>
                                    <p:anim calcmode="lin" valueType="num">
                                      <p:cBhvr additive="base">
                                        <p:cTn id="13"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 calcmode="lin" valueType="num">
                                      <p:cBhvr additive="base">
                                        <p:cTn id="17" dur="500" fill="hold"/>
                                        <p:tgtEl>
                                          <p:spTgt spid="11">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1">
                                            <p:txEl>
                                              <p:pRg st="3" end="3"/>
                                            </p:txEl>
                                          </p:spTgt>
                                        </p:tgtEl>
                                        <p:attrNameLst>
                                          <p:attrName>style.visibility</p:attrName>
                                        </p:attrNameLst>
                                      </p:cBhvr>
                                      <p:to>
                                        <p:strVal val="visible"/>
                                      </p:to>
                                    </p:set>
                                    <p:anim calcmode="lin" valueType="num">
                                      <p:cBhvr additive="base">
                                        <p:cTn id="23" dur="500" fill="hold"/>
                                        <p:tgtEl>
                                          <p:spTgt spid="11">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1">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8D2B696B-F3D7-EE4E-A3D7-5712512EFB8A}"/>
              </a:ext>
            </a:extLst>
          </p:cNvPr>
          <p:cNvSpPr/>
          <p:nvPr/>
        </p:nvSpPr>
        <p:spPr>
          <a:xfrm>
            <a:off x="215153" y="779929"/>
            <a:ext cx="11779623" cy="60780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TextBox 4">
            <a:extLst>
              <a:ext uri="{FF2B5EF4-FFF2-40B4-BE49-F238E27FC236}">
                <a16:creationId xmlns:a16="http://schemas.microsoft.com/office/drawing/2014/main" id="{AF75FE0F-E777-6849-9060-3FD60EBB6E8A}"/>
              </a:ext>
            </a:extLst>
          </p:cNvPr>
          <p:cNvSpPr txBox="1">
            <a:spLocks noChangeArrowheads="1"/>
          </p:cNvSpPr>
          <p:nvPr/>
        </p:nvSpPr>
        <p:spPr bwMode="auto">
          <a:xfrm>
            <a:off x="795617" y="1033081"/>
            <a:ext cx="2821642" cy="523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8" tIns="45719" rIns="91438" bIns="45719">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b="1" dirty="0">
                <a:solidFill>
                  <a:srgbClr val="FF0000"/>
                </a:solidFill>
                <a:cs typeface="Calibri" panose="020F0502020204030204" pitchFamily="34" charset="0"/>
              </a:rPr>
              <a:t>3. </a:t>
            </a:r>
            <a:r>
              <a:rPr lang="en-US" altLang="en-US" sz="2800" b="1" dirty="0" err="1">
                <a:solidFill>
                  <a:srgbClr val="FF0000"/>
                </a:solidFill>
                <a:cs typeface="Calibri" panose="020F0502020204030204" pitchFamily="34" charset="0"/>
              </a:rPr>
              <a:t>Tác</a:t>
            </a:r>
            <a:r>
              <a:rPr lang="en-US" altLang="en-US" sz="2800" b="1" dirty="0">
                <a:solidFill>
                  <a:srgbClr val="FF0000"/>
                </a:solidFill>
                <a:cs typeface="Calibri" panose="020F0502020204030204" pitchFamily="34" charset="0"/>
              </a:rPr>
              <a:t> </a:t>
            </a:r>
            <a:r>
              <a:rPr lang="en-US" altLang="en-US" sz="2800" b="1" dirty="0" err="1">
                <a:solidFill>
                  <a:srgbClr val="FF0000"/>
                </a:solidFill>
                <a:cs typeface="Calibri" panose="020F0502020204030204" pitchFamily="34" charset="0"/>
              </a:rPr>
              <a:t>phẩm</a:t>
            </a:r>
            <a:endParaRPr lang="en-US" altLang="en-US" sz="2800" b="1" dirty="0">
              <a:solidFill>
                <a:srgbClr val="FF0000"/>
              </a:solidFill>
              <a:cs typeface="Calibri" panose="020F0502020204030204" pitchFamily="34" charset="0"/>
            </a:endParaRPr>
          </a:p>
        </p:txBody>
      </p:sp>
      <p:sp>
        <p:nvSpPr>
          <p:cNvPr id="10" name="TextBox 9">
            <a:extLst>
              <a:ext uri="{FF2B5EF4-FFF2-40B4-BE49-F238E27FC236}">
                <a16:creationId xmlns:a16="http://schemas.microsoft.com/office/drawing/2014/main" id="{1EDBC564-6630-B84B-A6B2-6D5784C39AF9}"/>
              </a:ext>
            </a:extLst>
          </p:cNvPr>
          <p:cNvSpPr txBox="1">
            <a:spLocks noChangeArrowheads="1"/>
          </p:cNvSpPr>
          <p:nvPr/>
        </p:nvSpPr>
        <p:spPr bwMode="auto">
          <a:xfrm>
            <a:off x="1723464" y="172949"/>
            <a:ext cx="8763000" cy="646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3600" b="1" dirty="0">
                <a:solidFill>
                  <a:schemeClr val="accent5">
                    <a:lumMod val="50000"/>
                  </a:schemeClr>
                </a:solidFill>
                <a:cs typeface="Calibri" panose="020F0502020204030204" pitchFamily="34" charset="0"/>
              </a:rPr>
              <a:t>I. TÌM HIỂU CHUNG</a:t>
            </a:r>
          </a:p>
        </p:txBody>
      </p:sp>
      <p:sp>
        <p:nvSpPr>
          <p:cNvPr id="9" name="TextBox 8">
            <a:extLst>
              <a:ext uri="{FF2B5EF4-FFF2-40B4-BE49-F238E27FC236}">
                <a16:creationId xmlns:a16="http://schemas.microsoft.com/office/drawing/2014/main" id="{DB72F281-F756-EA47-9D08-B17D58A093DB}"/>
              </a:ext>
            </a:extLst>
          </p:cNvPr>
          <p:cNvSpPr txBox="1">
            <a:spLocks noChangeArrowheads="1"/>
          </p:cNvSpPr>
          <p:nvPr/>
        </p:nvSpPr>
        <p:spPr bwMode="auto">
          <a:xfrm>
            <a:off x="795617" y="1637973"/>
            <a:ext cx="3886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b="1" i="1" dirty="0">
                <a:solidFill>
                  <a:srgbClr val="0070C0"/>
                </a:solidFill>
                <a:cs typeface="Calibri" panose="020F0502020204030204" pitchFamily="34" charset="0"/>
              </a:rPr>
              <a:t>a. </a:t>
            </a:r>
            <a:r>
              <a:rPr lang="en-US" altLang="en-US" sz="2800" b="1" i="1" dirty="0" err="1">
                <a:solidFill>
                  <a:srgbClr val="0070C0"/>
                </a:solidFill>
                <a:cs typeface="Calibri" panose="020F0502020204030204" pitchFamily="34" charset="0"/>
              </a:rPr>
              <a:t>Hoàn</a:t>
            </a:r>
            <a:r>
              <a:rPr lang="en-US" altLang="en-US" sz="2800" b="1" i="1" dirty="0">
                <a:solidFill>
                  <a:srgbClr val="0070C0"/>
                </a:solidFill>
                <a:cs typeface="Calibri" panose="020F0502020204030204" pitchFamily="34" charset="0"/>
              </a:rPr>
              <a:t> </a:t>
            </a:r>
            <a:r>
              <a:rPr lang="en-US" altLang="en-US" sz="2800" b="1" i="1" dirty="0" err="1">
                <a:solidFill>
                  <a:srgbClr val="0070C0"/>
                </a:solidFill>
                <a:cs typeface="Calibri" panose="020F0502020204030204" pitchFamily="34" charset="0"/>
              </a:rPr>
              <a:t>cảnh</a:t>
            </a:r>
            <a:r>
              <a:rPr lang="en-US" altLang="en-US" sz="2800" b="1" i="1" dirty="0">
                <a:solidFill>
                  <a:srgbClr val="0070C0"/>
                </a:solidFill>
                <a:cs typeface="Calibri" panose="020F0502020204030204" pitchFamily="34" charset="0"/>
              </a:rPr>
              <a:t> </a:t>
            </a:r>
            <a:r>
              <a:rPr lang="en-US" altLang="en-US" sz="2800" b="1" i="1" dirty="0" err="1">
                <a:solidFill>
                  <a:srgbClr val="0070C0"/>
                </a:solidFill>
                <a:cs typeface="Calibri" panose="020F0502020204030204" pitchFamily="34" charset="0"/>
              </a:rPr>
              <a:t>sáng</a:t>
            </a:r>
            <a:r>
              <a:rPr lang="en-US" altLang="en-US" sz="2800" b="1" i="1" dirty="0">
                <a:solidFill>
                  <a:srgbClr val="0070C0"/>
                </a:solidFill>
                <a:cs typeface="Calibri" panose="020F0502020204030204" pitchFamily="34" charset="0"/>
              </a:rPr>
              <a:t> </a:t>
            </a:r>
            <a:r>
              <a:rPr lang="en-US" altLang="en-US" sz="2800" b="1" i="1" dirty="0" err="1">
                <a:solidFill>
                  <a:srgbClr val="0070C0"/>
                </a:solidFill>
                <a:cs typeface="Calibri" panose="020F0502020204030204" pitchFamily="34" charset="0"/>
              </a:rPr>
              <a:t>tác</a:t>
            </a:r>
            <a:endParaRPr lang="en-US" altLang="en-US" sz="2800" b="1" i="1" dirty="0">
              <a:solidFill>
                <a:srgbClr val="0070C0"/>
              </a:solidFill>
              <a:cs typeface="Calibri" panose="020F0502020204030204" pitchFamily="34" charset="0"/>
            </a:endParaRPr>
          </a:p>
        </p:txBody>
      </p:sp>
      <p:sp>
        <p:nvSpPr>
          <p:cNvPr id="12" name="TextBox 11">
            <a:extLst>
              <a:ext uri="{FF2B5EF4-FFF2-40B4-BE49-F238E27FC236}">
                <a16:creationId xmlns:a16="http://schemas.microsoft.com/office/drawing/2014/main" id="{6B444E5B-8CDA-8A47-BC5F-7922FD55AFA9}"/>
              </a:ext>
            </a:extLst>
          </p:cNvPr>
          <p:cNvSpPr txBox="1">
            <a:spLocks noChangeArrowheads="1"/>
          </p:cNvSpPr>
          <p:nvPr/>
        </p:nvSpPr>
        <p:spPr bwMode="auto">
          <a:xfrm>
            <a:off x="580464" y="2243522"/>
            <a:ext cx="5863679" cy="1220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8" tIns="45719" rIns="91438" bIns="45719">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lnSpc>
                <a:spcPct val="150000"/>
              </a:lnSpc>
              <a:spcBef>
                <a:spcPct val="0"/>
              </a:spcBef>
              <a:buFontTx/>
              <a:buNone/>
            </a:pPr>
            <a:r>
              <a:rPr lang="en-US" altLang="en-US" sz="2600" dirty="0">
                <a:cs typeface="Calibri" panose="020F0502020204030204" pitchFamily="34" charset="0"/>
              </a:rPr>
              <a:t>- </a:t>
            </a:r>
            <a:r>
              <a:rPr lang="vi-VN" altLang="en-US" sz="2600" dirty="0">
                <a:cs typeface="Calibri" panose="020F0502020204030204" pitchFamily="34" charset="0"/>
              </a:rPr>
              <a:t>Bài thơ được sáng tác năm 766, Đỗ Phủ đang đi lánh nạn ở Quỳ Châu</a:t>
            </a:r>
            <a:r>
              <a:rPr lang="en-US" altLang="en-US" sz="2600" dirty="0">
                <a:cs typeface="Calibri" panose="020F0502020204030204" pitchFamily="34" charset="0"/>
              </a:rPr>
              <a:t> </a:t>
            </a:r>
            <a:r>
              <a:rPr lang="vi-VN" altLang="en-US" sz="2600" dirty="0">
                <a:cs typeface="Calibri" panose="020F0502020204030204" pitchFamily="34" charset="0"/>
              </a:rPr>
              <a:t>-</a:t>
            </a:r>
            <a:r>
              <a:rPr lang="en-US" altLang="en-US" sz="2600" dirty="0">
                <a:cs typeface="Calibri" panose="020F0502020204030204" pitchFamily="34" charset="0"/>
              </a:rPr>
              <a:t> </a:t>
            </a:r>
            <a:r>
              <a:rPr lang="vi-VN" altLang="en-US" sz="2600" dirty="0">
                <a:cs typeface="Calibri" panose="020F0502020204030204" pitchFamily="34" charset="0"/>
              </a:rPr>
              <a:t>Tứ Xuyên.</a:t>
            </a:r>
            <a:endParaRPr lang="en-US" altLang="en-US" sz="2600" dirty="0">
              <a:cs typeface="Calibri" panose="020F0502020204030204" pitchFamily="34" charset="0"/>
            </a:endParaRPr>
          </a:p>
        </p:txBody>
      </p:sp>
      <p:pic>
        <p:nvPicPr>
          <p:cNvPr id="13" name="Picture 2" descr="Bosques de coníferas Qionglai-Minshan - Wikipedia, la enciclopedia libre">
            <a:extLst>
              <a:ext uri="{FF2B5EF4-FFF2-40B4-BE49-F238E27FC236}">
                <a16:creationId xmlns:a16="http://schemas.microsoft.com/office/drawing/2014/main" id="{B318AE22-ED24-3C40-B889-45C9A83A9BDB}"/>
              </a:ext>
            </a:extLst>
          </p:cNvPr>
          <p:cNvPicPr>
            <a:picLocks noChangeAspect="1" noChangeArrowheads="1"/>
          </p:cNvPicPr>
          <p:nvPr/>
        </p:nvPicPr>
        <p:blipFill>
          <a:blip r:embed="rId2" cstate="print"/>
          <a:srcRect/>
          <a:stretch>
            <a:fillRect/>
          </a:stretch>
        </p:blipFill>
        <p:spPr bwMode="auto">
          <a:xfrm>
            <a:off x="6580855" y="2343150"/>
            <a:ext cx="5153945" cy="3916223"/>
          </a:xfrm>
          <a:prstGeom prst="rect">
            <a:avLst/>
          </a:prstGeom>
          <a:ln>
            <a:noFill/>
          </a:ln>
          <a:effectLst>
            <a:softEdge rad="112500"/>
          </a:effectLst>
        </p:spPr>
      </p:pic>
    </p:spTree>
    <p:extLst>
      <p:ext uri="{BB962C8B-B14F-4D97-AF65-F5344CB8AC3E}">
        <p14:creationId xmlns:p14="http://schemas.microsoft.com/office/powerpoint/2010/main" val="4281901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randombar(horizontal)">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2">
                                            <p:txEl>
                                              <p:pRg st="0" end="0"/>
                                            </p:txEl>
                                          </p:spTgt>
                                        </p:tgtEl>
                                        <p:attrNameLst>
                                          <p:attrName>style.visibility</p:attrName>
                                        </p:attrNameLst>
                                      </p:cBhvr>
                                      <p:to>
                                        <p:strVal val="visible"/>
                                      </p:to>
                                    </p:set>
                                    <p:anim calcmode="lin" valueType="num">
                                      <p:cBhvr additive="base">
                                        <p:cTn id="18"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8D2B696B-F3D7-EE4E-A3D7-5712512EFB8A}"/>
              </a:ext>
            </a:extLst>
          </p:cNvPr>
          <p:cNvSpPr/>
          <p:nvPr/>
        </p:nvSpPr>
        <p:spPr>
          <a:xfrm>
            <a:off x="215153" y="779929"/>
            <a:ext cx="11779623" cy="60780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TextBox 4">
            <a:extLst>
              <a:ext uri="{FF2B5EF4-FFF2-40B4-BE49-F238E27FC236}">
                <a16:creationId xmlns:a16="http://schemas.microsoft.com/office/drawing/2014/main" id="{AF75FE0F-E777-6849-9060-3FD60EBB6E8A}"/>
              </a:ext>
            </a:extLst>
          </p:cNvPr>
          <p:cNvSpPr txBox="1">
            <a:spLocks noChangeArrowheads="1"/>
          </p:cNvSpPr>
          <p:nvPr/>
        </p:nvSpPr>
        <p:spPr bwMode="auto">
          <a:xfrm>
            <a:off x="795617" y="1033081"/>
            <a:ext cx="2821642" cy="523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8" tIns="45719" rIns="91438" bIns="45719">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b="1" dirty="0">
                <a:solidFill>
                  <a:srgbClr val="FF0000"/>
                </a:solidFill>
                <a:cs typeface="Calibri" panose="020F0502020204030204" pitchFamily="34" charset="0"/>
              </a:rPr>
              <a:t>3. </a:t>
            </a:r>
            <a:r>
              <a:rPr lang="en-US" altLang="en-US" sz="2800" b="1" dirty="0" err="1">
                <a:solidFill>
                  <a:srgbClr val="FF0000"/>
                </a:solidFill>
                <a:cs typeface="Calibri" panose="020F0502020204030204" pitchFamily="34" charset="0"/>
              </a:rPr>
              <a:t>Tác</a:t>
            </a:r>
            <a:r>
              <a:rPr lang="en-US" altLang="en-US" sz="2800" b="1" dirty="0">
                <a:solidFill>
                  <a:srgbClr val="FF0000"/>
                </a:solidFill>
                <a:cs typeface="Calibri" panose="020F0502020204030204" pitchFamily="34" charset="0"/>
              </a:rPr>
              <a:t> </a:t>
            </a:r>
            <a:r>
              <a:rPr lang="en-US" altLang="en-US" sz="2800" b="1" dirty="0" err="1">
                <a:solidFill>
                  <a:srgbClr val="FF0000"/>
                </a:solidFill>
                <a:cs typeface="Calibri" panose="020F0502020204030204" pitchFamily="34" charset="0"/>
              </a:rPr>
              <a:t>phẩm</a:t>
            </a:r>
            <a:endParaRPr lang="en-US" altLang="en-US" sz="2800" b="1" dirty="0">
              <a:solidFill>
                <a:srgbClr val="FF0000"/>
              </a:solidFill>
              <a:cs typeface="Calibri" panose="020F0502020204030204" pitchFamily="34" charset="0"/>
            </a:endParaRPr>
          </a:p>
        </p:txBody>
      </p:sp>
      <p:sp>
        <p:nvSpPr>
          <p:cNvPr id="10" name="TextBox 9">
            <a:extLst>
              <a:ext uri="{FF2B5EF4-FFF2-40B4-BE49-F238E27FC236}">
                <a16:creationId xmlns:a16="http://schemas.microsoft.com/office/drawing/2014/main" id="{1EDBC564-6630-B84B-A6B2-6D5784C39AF9}"/>
              </a:ext>
            </a:extLst>
          </p:cNvPr>
          <p:cNvSpPr txBox="1">
            <a:spLocks noChangeArrowheads="1"/>
          </p:cNvSpPr>
          <p:nvPr/>
        </p:nvSpPr>
        <p:spPr bwMode="auto">
          <a:xfrm>
            <a:off x="1723464" y="172949"/>
            <a:ext cx="8763000" cy="646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3600" b="1" dirty="0">
                <a:solidFill>
                  <a:schemeClr val="accent5">
                    <a:lumMod val="50000"/>
                  </a:schemeClr>
                </a:solidFill>
                <a:cs typeface="Calibri" panose="020F0502020204030204" pitchFamily="34" charset="0"/>
              </a:rPr>
              <a:t>I. TÌM HIỂU CHUNG</a:t>
            </a:r>
          </a:p>
        </p:txBody>
      </p:sp>
      <p:sp>
        <p:nvSpPr>
          <p:cNvPr id="9" name="TextBox 8">
            <a:extLst>
              <a:ext uri="{FF2B5EF4-FFF2-40B4-BE49-F238E27FC236}">
                <a16:creationId xmlns:a16="http://schemas.microsoft.com/office/drawing/2014/main" id="{DB72F281-F756-EA47-9D08-B17D58A093DB}"/>
              </a:ext>
            </a:extLst>
          </p:cNvPr>
          <p:cNvSpPr txBox="1">
            <a:spLocks noChangeArrowheads="1"/>
          </p:cNvSpPr>
          <p:nvPr/>
        </p:nvSpPr>
        <p:spPr bwMode="auto">
          <a:xfrm>
            <a:off x="795617" y="1637973"/>
            <a:ext cx="3886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b="1" i="1" dirty="0">
                <a:solidFill>
                  <a:srgbClr val="0070C0"/>
                </a:solidFill>
                <a:cs typeface="Calibri" panose="020F0502020204030204" pitchFamily="34" charset="0"/>
              </a:rPr>
              <a:t>b. </a:t>
            </a:r>
            <a:r>
              <a:rPr lang="en-US" altLang="en-US" sz="2800" b="1" i="1" dirty="0" err="1">
                <a:solidFill>
                  <a:srgbClr val="0070C0"/>
                </a:solidFill>
                <a:cs typeface="Calibri" panose="020F0502020204030204" pitchFamily="34" charset="0"/>
              </a:rPr>
              <a:t>Vị</a:t>
            </a:r>
            <a:r>
              <a:rPr lang="en-US" altLang="en-US" sz="2800" b="1" i="1" dirty="0">
                <a:solidFill>
                  <a:srgbClr val="0070C0"/>
                </a:solidFill>
                <a:cs typeface="Calibri" panose="020F0502020204030204" pitchFamily="34" charset="0"/>
              </a:rPr>
              <a:t> </a:t>
            </a:r>
            <a:r>
              <a:rPr lang="en-US" altLang="en-US" sz="2800" b="1" i="1" dirty="0" err="1">
                <a:solidFill>
                  <a:srgbClr val="0070C0"/>
                </a:solidFill>
                <a:cs typeface="Calibri" panose="020F0502020204030204" pitchFamily="34" charset="0"/>
              </a:rPr>
              <a:t>trí</a:t>
            </a:r>
            <a:endParaRPr lang="en-US" altLang="en-US" sz="2800" b="1" i="1" dirty="0">
              <a:solidFill>
                <a:srgbClr val="0070C0"/>
              </a:solidFill>
              <a:cs typeface="Calibri" panose="020F0502020204030204" pitchFamily="34" charset="0"/>
            </a:endParaRPr>
          </a:p>
        </p:txBody>
      </p:sp>
      <p:sp>
        <p:nvSpPr>
          <p:cNvPr id="16" name="TextBox 15">
            <a:extLst>
              <a:ext uri="{FF2B5EF4-FFF2-40B4-BE49-F238E27FC236}">
                <a16:creationId xmlns:a16="http://schemas.microsoft.com/office/drawing/2014/main" id="{E9E64802-6F55-0E49-A313-D29E3D042897}"/>
              </a:ext>
            </a:extLst>
          </p:cNvPr>
          <p:cNvSpPr txBox="1">
            <a:spLocks noChangeArrowheads="1"/>
          </p:cNvSpPr>
          <p:nvPr/>
        </p:nvSpPr>
        <p:spPr bwMode="auto">
          <a:xfrm>
            <a:off x="634251" y="2243522"/>
            <a:ext cx="8092889" cy="131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8" tIns="45719" rIns="91438" bIns="45719">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lnSpc>
                <a:spcPct val="150000"/>
              </a:lnSpc>
              <a:buFont typeface="Arial" panose="020B0604020202020204" pitchFamily="34" charset="0"/>
              <a:buNone/>
            </a:pPr>
            <a:r>
              <a:rPr lang="en-VN" altLang="en-VN" sz="2600" dirty="0">
                <a:cs typeface="Calibri" panose="020F0502020204030204" pitchFamily="34" charset="0"/>
              </a:rPr>
              <a:t>- Là bài thơ số 1 thuộc chùm thơ Thu hứng (8 bài).</a:t>
            </a:r>
          </a:p>
          <a:p>
            <a:pPr algn="just">
              <a:lnSpc>
                <a:spcPct val="150000"/>
              </a:lnSpc>
              <a:buFont typeface="Arial" panose="020B0604020202020204" pitchFamily="34" charset="0"/>
              <a:buNone/>
            </a:pPr>
            <a:r>
              <a:rPr lang="en-VN" altLang="en-VN" sz="2600" dirty="0">
                <a:cs typeface="Calibri" panose="020F0502020204030204" pitchFamily="34" charset="0"/>
              </a:rPr>
              <a:t>- Là cương lĩnh sáng tác của cả chùm thơ.</a:t>
            </a:r>
          </a:p>
        </p:txBody>
      </p:sp>
      <p:pic>
        <p:nvPicPr>
          <p:cNvPr id="11" name="Picture 8" descr="Top 10 Bài văn phân tích tác phẩm &quot;Cảm xúc mùa thu&quot; của Đỗ Phủ hay nhất -  Toplist.vn">
            <a:extLst>
              <a:ext uri="{FF2B5EF4-FFF2-40B4-BE49-F238E27FC236}">
                <a16:creationId xmlns:a16="http://schemas.microsoft.com/office/drawing/2014/main" id="{406C038A-0862-4541-8CD8-42BD5828BC2A}"/>
              </a:ext>
            </a:extLst>
          </p:cNvPr>
          <p:cNvPicPr>
            <a:picLocks noChangeAspect="1" noChangeArrowheads="1"/>
          </p:cNvPicPr>
          <p:nvPr/>
        </p:nvPicPr>
        <p:blipFill>
          <a:blip r:embed="rId2"/>
          <a:srcRect/>
          <a:stretch>
            <a:fillRect/>
          </a:stretch>
        </p:blipFill>
        <p:spPr bwMode="auto">
          <a:xfrm>
            <a:off x="6831106" y="3194651"/>
            <a:ext cx="4914902" cy="3253192"/>
          </a:xfrm>
          <a:prstGeom prst="rect">
            <a:avLst/>
          </a:prstGeom>
          <a:ln>
            <a:noFill/>
          </a:ln>
          <a:effectLst>
            <a:softEdge rad="112500"/>
          </a:effectLst>
        </p:spPr>
      </p:pic>
    </p:spTree>
    <p:extLst>
      <p:ext uri="{BB962C8B-B14F-4D97-AF65-F5344CB8AC3E}">
        <p14:creationId xmlns:p14="http://schemas.microsoft.com/office/powerpoint/2010/main" val="28803718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p:tgtEl>
                                          <p:spTgt spid="11"/>
                                        </p:tgtEl>
                                        <p:attrNameLst>
                                          <p:attrName>ppt_y</p:attrName>
                                        </p:attrNameLst>
                                      </p:cBhvr>
                                      <p:tavLst>
                                        <p:tav tm="0">
                                          <p:val>
                                            <p:strVal val="#ppt_y+#ppt_h*1.125000"/>
                                          </p:val>
                                        </p:tav>
                                        <p:tav tm="100000">
                                          <p:val>
                                            <p:strVal val="#ppt_y"/>
                                          </p:val>
                                        </p:tav>
                                      </p:tavLst>
                                    </p:anim>
                                    <p:animEffect transition="in" filter="wipe(up)">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utoUpdateAnimBg="0"/>
      <p:bldP spid="16" grpId="0"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8D2B696B-F3D7-EE4E-A3D7-5712512EFB8A}"/>
              </a:ext>
            </a:extLst>
          </p:cNvPr>
          <p:cNvSpPr/>
          <p:nvPr/>
        </p:nvSpPr>
        <p:spPr>
          <a:xfrm>
            <a:off x="215153" y="779929"/>
            <a:ext cx="11779623" cy="60780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TextBox 4">
            <a:extLst>
              <a:ext uri="{FF2B5EF4-FFF2-40B4-BE49-F238E27FC236}">
                <a16:creationId xmlns:a16="http://schemas.microsoft.com/office/drawing/2014/main" id="{AF75FE0F-E777-6849-9060-3FD60EBB6E8A}"/>
              </a:ext>
            </a:extLst>
          </p:cNvPr>
          <p:cNvSpPr txBox="1">
            <a:spLocks noChangeArrowheads="1"/>
          </p:cNvSpPr>
          <p:nvPr/>
        </p:nvSpPr>
        <p:spPr bwMode="auto">
          <a:xfrm>
            <a:off x="795617" y="1033081"/>
            <a:ext cx="2821642" cy="523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8" tIns="45719" rIns="91438" bIns="45719">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b="1" dirty="0">
                <a:solidFill>
                  <a:srgbClr val="FF0000"/>
                </a:solidFill>
                <a:cs typeface="Calibri" panose="020F0502020204030204" pitchFamily="34" charset="0"/>
              </a:rPr>
              <a:t>3. </a:t>
            </a:r>
            <a:r>
              <a:rPr lang="en-US" altLang="en-US" sz="2800" b="1" dirty="0" err="1">
                <a:solidFill>
                  <a:srgbClr val="FF0000"/>
                </a:solidFill>
                <a:cs typeface="Calibri" panose="020F0502020204030204" pitchFamily="34" charset="0"/>
              </a:rPr>
              <a:t>Tác</a:t>
            </a:r>
            <a:r>
              <a:rPr lang="en-US" altLang="en-US" sz="2800" b="1" dirty="0">
                <a:solidFill>
                  <a:srgbClr val="FF0000"/>
                </a:solidFill>
                <a:cs typeface="Calibri" panose="020F0502020204030204" pitchFamily="34" charset="0"/>
              </a:rPr>
              <a:t> </a:t>
            </a:r>
            <a:r>
              <a:rPr lang="en-US" altLang="en-US" sz="2800" b="1" dirty="0" err="1">
                <a:solidFill>
                  <a:srgbClr val="FF0000"/>
                </a:solidFill>
                <a:cs typeface="Calibri" panose="020F0502020204030204" pitchFamily="34" charset="0"/>
              </a:rPr>
              <a:t>phẩm</a:t>
            </a:r>
            <a:endParaRPr lang="en-US" altLang="en-US" sz="2800" b="1" dirty="0">
              <a:solidFill>
                <a:srgbClr val="FF0000"/>
              </a:solidFill>
              <a:cs typeface="Calibri" panose="020F0502020204030204" pitchFamily="34" charset="0"/>
            </a:endParaRPr>
          </a:p>
        </p:txBody>
      </p:sp>
      <p:sp>
        <p:nvSpPr>
          <p:cNvPr id="10" name="TextBox 9">
            <a:extLst>
              <a:ext uri="{FF2B5EF4-FFF2-40B4-BE49-F238E27FC236}">
                <a16:creationId xmlns:a16="http://schemas.microsoft.com/office/drawing/2014/main" id="{1EDBC564-6630-B84B-A6B2-6D5784C39AF9}"/>
              </a:ext>
            </a:extLst>
          </p:cNvPr>
          <p:cNvSpPr txBox="1">
            <a:spLocks noChangeArrowheads="1"/>
          </p:cNvSpPr>
          <p:nvPr/>
        </p:nvSpPr>
        <p:spPr bwMode="auto">
          <a:xfrm>
            <a:off x="1723464" y="172949"/>
            <a:ext cx="8763000" cy="646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3600" b="1" dirty="0">
                <a:solidFill>
                  <a:schemeClr val="accent5">
                    <a:lumMod val="50000"/>
                  </a:schemeClr>
                </a:solidFill>
                <a:cs typeface="Calibri" panose="020F0502020204030204" pitchFamily="34" charset="0"/>
              </a:rPr>
              <a:t>I. TÌM HIỂU CHUNG</a:t>
            </a:r>
          </a:p>
        </p:txBody>
      </p:sp>
      <p:sp>
        <p:nvSpPr>
          <p:cNvPr id="9" name="TextBox 8">
            <a:extLst>
              <a:ext uri="{FF2B5EF4-FFF2-40B4-BE49-F238E27FC236}">
                <a16:creationId xmlns:a16="http://schemas.microsoft.com/office/drawing/2014/main" id="{DB72F281-F756-EA47-9D08-B17D58A093DB}"/>
              </a:ext>
            </a:extLst>
          </p:cNvPr>
          <p:cNvSpPr txBox="1">
            <a:spLocks noChangeArrowheads="1"/>
          </p:cNvSpPr>
          <p:nvPr/>
        </p:nvSpPr>
        <p:spPr bwMode="auto">
          <a:xfrm>
            <a:off x="795617" y="1637973"/>
            <a:ext cx="3886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b="1" i="1" dirty="0">
                <a:solidFill>
                  <a:srgbClr val="0070C0"/>
                </a:solidFill>
                <a:cs typeface="Calibri" panose="020F0502020204030204" pitchFamily="34" charset="0"/>
              </a:rPr>
              <a:t>c. </a:t>
            </a:r>
            <a:r>
              <a:rPr lang="en-US" altLang="en-US" sz="2800" b="1" i="1" dirty="0" err="1">
                <a:solidFill>
                  <a:srgbClr val="0070C0"/>
                </a:solidFill>
                <a:cs typeface="Calibri" panose="020F0502020204030204" pitchFamily="34" charset="0"/>
              </a:rPr>
              <a:t>Nhan</a:t>
            </a:r>
            <a:r>
              <a:rPr lang="en-US" altLang="en-US" sz="2800" b="1" i="1" dirty="0">
                <a:solidFill>
                  <a:srgbClr val="0070C0"/>
                </a:solidFill>
                <a:cs typeface="Calibri" panose="020F0502020204030204" pitchFamily="34" charset="0"/>
              </a:rPr>
              <a:t> </a:t>
            </a:r>
            <a:r>
              <a:rPr lang="en-US" altLang="en-US" sz="2800" b="1" i="1" dirty="0" err="1">
                <a:solidFill>
                  <a:srgbClr val="0070C0"/>
                </a:solidFill>
                <a:cs typeface="Calibri" panose="020F0502020204030204" pitchFamily="34" charset="0"/>
              </a:rPr>
              <a:t>đề</a:t>
            </a:r>
            <a:endParaRPr lang="en-US" altLang="en-US" sz="2800" b="1" i="1" dirty="0">
              <a:solidFill>
                <a:srgbClr val="0070C0"/>
              </a:solidFill>
              <a:cs typeface="Calibri" panose="020F0502020204030204" pitchFamily="34" charset="0"/>
            </a:endParaRPr>
          </a:p>
        </p:txBody>
      </p:sp>
      <p:sp>
        <p:nvSpPr>
          <p:cNvPr id="8" name="Rectangle 7">
            <a:extLst>
              <a:ext uri="{FF2B5EF4-FFF2-40B4-BE49-F238E27FC236}">
                <a16:creationId xmlns:a16="http://schemas.microsoft.com/office/drawing/2014/main" id="{C096BDA9-8181-104E-92C7-F8E9AA9FB136}"/>
              </a:ext>
            </a:extLst>
          </p:cNvPr>
          <p:cNvSpPr>
            <a:spLocks noChangeArrowheads="1"/>
          </p:cNvSpPr>
          <p:nvPr/>
        </p:nvSpPr>
        <p:spPr bwMode="auto">
          <a:xfrm>
            <a:off x="416564" y="2243522"/>
            <a:ext cx="6425745" cy="1318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lnSpc>
                <a:spcPct val="150000"/>
              </a:lnSpc>
              <a:spcBef>
                <a:spcPct val="0"/>
              </a:spcBef>
              <a:buFontTx/>
              <a:buNone/>
            </a:pPr>
            <a:r>
              <a:rPr lang="vi-VN" altLang="en-US" sz="2800" b="1" dirty="0">
                <a:solidFill>
                  <a:srgbClr val="C00000"/>
                </a:solidFill>
                <a:cs typeface="Calibri" panose="020F0502020204030204" pitchFamily="34" charset="0"/>
              </a:rPr>
              <a:t>- Thu hứng: </a:t>
            </a:r>
            <a:r>
              <a:rPr lang="vi-VN" altLang="en-US" sz="2800" dirty="0">
                <a:solidFill>
                  <a:srgbClr val="000000"/>
                </a:solidFill>
                <a:cs typeface="Calibri" panose="020F0502020204030204" pitchFamily="34" charset="0"/>
              </a:rPr>
              <a:t>cảm hứng, cảm xúc</a:t>
            </a:r>
            <a:r>
              <a:rPr lang="en-US" altLang="en-US" sz="2800" dirty="0">
                <a:solidFill>
                  <a:srgbClr val="000000"/>
                </a:solidFill>
                <a:cs typeface="Calibri" panose="020F0502020204030204" pitchFamily="34" charset="0"/>
              </a:rPr>
              <a:t> </a:t>
            </a:r>
            <a:r>
              <a:rPr lang="vi-VN" altLang="en-US" sz="2800" dirty="0">
                <a:solidFill>
                  <a:srgbClr val="000000"/>
                </a:solidFill>
                <a:cs typeface="Calibri" panose="020F0502020204030204" pitchFamily="34" charset="0"/>
              </a:rPr>
              <a:t>trước khung cảnh mùa thu.</a:t>
            </a:r>
          </a:p>
        </p:txBody>
      </p:sp>
      <p:pic>
        <p:nvPicPr>
          <p:cNvPr id="12" name="Picture 2" descr="Những hình ảnh đẹp về mùa thu - Saobiz">
            <a:extLst>
              <a:ext uri="{FF2B5EF4-FFF2-40B4-BE49-F238E27FC236}">
                <a16:creationId xmlns:a16="http://schemas.microsoft.com/office/drawing/2014/main" id="{A03297FD-A7AC-B64C-90B5-04D844D76429}"/>
              </a:ext>
            </a:extLst>
          </p:cNvPr>
          <p:cNvPicPr>
            <a:picLocks noChangeAspect="1" noChangeArrowheads="1"/>
          </p:cNvPicPr>
          <p:nvPr/>
        </p:nvPicPr>
        <p:blipFill>
          <a:blip r:embed="rId2" cstate="print"/>
          <a:srcRect/>
          <a:stretch>
            <a:fillRect/>
          </a:stretch>
        </p:blipFill>
        <p:spPr bwMode="auto">
          <a:xfrm>
            <a:off x="6860239" y="1982998"/>
            <a:ext cx="5116608" cy="3503403"/>
          </a:xfrm>
          <a:prstGeom prst="rect">
            <a:avLst/>
          </a:prstGeom>
          <a:ln>
            <a:noFill/>
          </a:ln>
          <a:effectLst>
            <a:softEdge rad="112500"/>
          </a:effectLst>
        </p:spPr>
      </p:pic>
    </p:spTree>
    <p:extLst>
      <p:ext uri="{BB962C8B-B14F-4D97-AF65-F5344CB8AC3E}">
        <p14:creationId xmlns:p14="http://schemas.microsoft.com/office/powerpoint/2010/main" val="42279031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p:tgtEl>
                                          <p:spTgt spid="12"/>
                                        </p:tgtEl>
                                        <p:attrNameLst>
                                          <p:attrName>ppt_y</p:attrName>
                                        </p:attrNameLst>
                                      </p:cBhvr>
                                      <p:tavLst>
                                        <p:tav tm="0">
                                          <p:val>
                                            <p:strVal val="#ppt_y+#ppt_h*1.125000"/>
                                          </p:val>
                                        </p:tav>
                                        <p:tav tm="100000">
                                          <p:val>
                                            <p:strVal val="#ppt_y"/>
                                          </p:val>
                                        </p:tav>
                                      </p:tavLst>
                                    </p:anim>
                                    <p:animEffect transition="in" filter="wipe(up)">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P spid="9" grpId="0" autoUpdateAnimBg="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8D2B696B-F3D7-EE4E-A3D7-5712512EFB8A}"/>
              </a:ext>
            </a:extLst>
          </p:cNvPr>
          <p:cNvSpPr/>
          <p:nvPr/>
        </p:nvSpPr>
        <p:spPr>
          <a:xfrm>
            <a:off x="215153" y="779929"/>
            <a:ext cx="11779623" cy="60780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TextBox 4">
            <a:extLst>
              <a:ext uri="{FF2B5EF4-FFF2-40B4-BE49-F238E27FC236}">
                <a16:creationId xmlns:a16="http://schemas.microsoft.com/office/drawing/2014/main" id="{AF75FE0F-E777-6849-9060-3FD60EBB6E8A}"/>
              </a:ext>
            </a:extLst>
          </p:cNvPr>
          <p:cNvSpPr txBox="1">
            <a:spLocks noChangeArrowheads="1"/>
          </p:cNvSpPr>
          <p:nvPr/>
        </p:nvSpPr>
        <p:spPr bwMode="auto">
          <a:xfrm>
            <a:off x="795617" y="1033081"/>
            <a:ext cx="2821642" cy="523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8" tIns="45719" rIns="91438" bIns="45719">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b="1" dirty="0">
                <a:solidFill>
                  <a:srgbClr val="FF0000"/>
                </a:solidFill>
                <a:cs typeface="Calibri" panose="020F0502020204030204" pitchFamily="34" charset="0"/>
              </a:rPr>
              <a:t>3. </a:t>
            </a:r>
            <a:r>
              <a:rPr lang="en-US" altLang="en-US" sz="2800" b="1" dirty="0" err="1">
                <a:solidFill>
                  <a:srgbClr val="FF0000"/>
                </a:solidFill>
                <a:cs typeface="Calibri" panose="020F0502020204030204" pitchFamily="34" charset="0"/>
              </a:rPr>
              <a:t>Tác</a:t>
            </a:r>
            <a:r>
              <a:rPr lang="en-US" altLang="en-US" sz="2800" b="1" dirty="0">
                <a:solidFill>
                  <a:srgbClr val="FF0000"/>
                </a:solidFill>
                <a:cs typeface="Calibri" panose="020F0502020204030204" pitchFamily="34" charset="0"/>
              </a:rPr>
              <a:t> </a:t>
            </a:r>
            <a:r>
              <a:rPr lang="en-US" altLang="en-US" sz="2800" b="1" dirty="0" err="1">
                <a:solidFill>
                  <a:srgbClr val="FF0000"/>
                </a:solidFill>
                <a:cs typeface="Calibri" panose="020F0502020204030204" pitchFamily="34" charset="0"/>
              </a:rPr>
              <a:t>phẩm</a:t>
            </a:r>
            <a:endParaRPr lang="en-US" altLang="en-US" sz="2800" b="1" dirty="0">
              <a:solidFill>
                <a:srgbClr val="FF0000"/>
              </a:solidFill>
              <a:cs typeface="Calibri" panose="020F0502020204030204" pitchFamily="34" charset="0"/>
            </a:endParaRPr>
          </a:p>
        </p:txBody>
      </p:sp>
      <p:sp>
        <p:nvSpPr>
          <p:cNvPr id="10" name="TextBox 9">
            <a:extLst>
              <a:ext uri="{FF2B5EF4-FFF2-40B4-BE49-F238E27FC236}">
                <a16:creationId xmlns:a16="http://schemas.microsoft.com/office/drawing/2014/main" id="{1EDBC564-6630-B84B-A6B2-6D5784C39AF9}"/>
              </a:ext>
            </a:extLst>
          </p:cNvPr>
          <p:cNvSpPr txBox="1">
            <a:spLocks noChangeArrowheads="1"/>
          </p:cNvSpPr>
          <p:nvPr/>
        </p:nvSpPr>
        <p:spPr bwMode="auto">
          <a:xfrm>
            <a:off x="1723464" y="172949"/>
            <a:ext cx="8763000" cy="646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3600" b="1" dirty="0">
                <a:solidFill>
                  <a:schemeClr val="accent5">
                    <a:lumMod val="50000"/>
                  </a:schemeClr>
                </a:solidFill>
                <a:cs typeface="Calibri" panose="020F0502020204030204" pitchFamily="34" charset="0"/>
              </a:rPr>
              <a:t>I. TÌM HIỂU CHUNG</a:t>
            </a:r>
          </a:p>
        </p:txBody>
      </p:sp>
      <p:sp>
        <p:nvSpPr>
          <p:cNvPr id="9" name="TextBox 8">
            <a:extLst>
              <a:ext uri="{FF2B5EF4-FFF2-40B4-BE49-F238E27FC236}">
                <a16:creationId xmlns:a16="http://schemas.microsoft.com/office/drawing/2014/main" id="{DB72F281-F756-EA47-9D08-B17D58A093DB}"/>
              </a:ext>
            </a:extLst>
          </p:cNvPr>
          <p:cNvSpPr txBox="1">
            <a:spLocks noChangeArrowheads="1"/>
          </p:cNvSpPr>
          <p:nvPr/>
        </p:nvSpPr>
        <p:spPr bwMode="auto">
          <a:xfrm>
            <a:off x="795617" y="1637973"/>
            <a:ext cx="3886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b="1" i="1" dirty="0">
                <a:solidFill>
                  <a:srgbClr val="0070C0"/>
                </a:solidFill>
                <a:cs typeface="Calibri" panose="020F0502020204030204" pitchFamily="34" charset="0"/>
              </a:rPr>
              <a:t>d. </a:t>
            </a:r>
            <a:r>
              <a:rPr lang="en-US" altLang="en-US" sz="2800" b="1" i="1" dirty="0" err="1">
                <a:solidFill>
                  <a:srgbClr val="0070C0"/>
                </a:solidFill>
                <a:cs typeface="Calibri" panose="020F0502020204030204" pitchFamily="34" charset="0"/>
              </a:rPr>
              <a:t>Bố</a:t>
            </a:r>
            <a:r>
              <a:rPr lang="en-US" altLang="en-US" sz="2800" b="1" i="1" dirty="0">
                <a:solidFill>
                  <a:srgbClr val="0070C0"/>
                </a:solidFill>
                <a:cs typeface="Calibri" panose="020F0502020204030204" pitchFamily="34" charset="0"/>
              </a:rPr>
              <a:t> </a:t>
            </a:r>
            <a:r>
              <a:rPr lang="en-US" altLang="en-US" sz="2800" b="1" i="1" dirty="0" err="1">
                <a:solidFill>
                  <a:srgbClr val="0070C0"/>
                </a:solidFill>
                <a:cs typeface="Calibri" panose="020F0502020204030204" pitchFamily="34" charset="0"/>
              </a:rPr>
              <a:t>cục</a:t>
            </a:r>
            <a:endParaRPr lang="en-US" altLang="en-US" sz="2800" b="1" i="1" dirty="0">
              <a:solidFill>
                <a:srgbClr val="0070C0"/>
              </a:solidFill>
              <a:cs typeface="Calibri" panose="020F0502020204030204" pitchFamily="34" charset="0"/>
            </a:endParaRPr>
          </a:p>
        </p:txBody>
      </p:sp>
      <p:pic>
        <p:nvPicPr>
          <p:cNvPr id="11" name="Picture 2">
            <a:extLst>
              <a:ext uri="{FF2B5EF4-FFF2-40B4-BE49-F238E27FC236}">
                <a16:creationId xmlns:a16="http://schemas.microsoft.com/office/drawing/2014/main" id="{75FF5590-333D-1A42-8838-816D8CC080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96518" y="2473511"/>
            <a:ext cx="3397250" cy="286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3">
            <a:extLst>
              <a:ext uri="{FF2B5EF4-FFF2-40B4-BE49-F238E27FC236}">
                <a16:creationId xmlns:a16="http://schemas.microsoft.com/office/drawing/2014/main" id="{E0249082-3051-5847-9FB7-442E5FAB56F3}"/>
              </a:ext>
            </a:extLst>
          </p:cNvPr>
          <p:cNvSpPr txBox="1">
            <a:spLocks noChangeArrowheads="1"/>
          </p:cNvSpPr>
          <p:nvPr/>
        </p:nvSpPr>
        <p:spPr bwMode="auto">
          <a:xfrm>
            <a:off x="7637743" y="5348474"/>
            <a:ext cx="411480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vi-VN" altLang="en-US" sz="2800" b="1" i="1">
                <a:solidFill>
                  <a:srgbClr val="0070C0"/>
                </a:solidFill>
                <a:cs typeface="Calibri" panose="020F0502020204030204" pitchFamily="34" charset="0"/>
              </a:rPr>
              <a:t>Nguyên tác</a:t>
            </a:r>
            <a:endParaRPr lang="en-US" altLang="en-US" sz="2800" b="1" i="1">
              <a:solidFill>
                <a:srgbClr val="0070C0"/>
              </a:solidFill>
              <a:cs typeface="Calibri" panose="020F0502020204030204" pitchFamily="34" charset="0"/>
            </a:endParaRPr>
          </a:p>
        </p:txBody>
      </p:sp>
      <p:sp>
        <p:nvSpPr>
          <p:cNvPr id="14" name="Rectangle 13">
            <a:extLst>
              <a:ext uri="{FF2B5EF4-FFF2-40B4-BE49-F238E27FC236}">
                <a16:creationId xmlns:a16="http://schemas.microsoft.com/office/drawing/2014/main" id="{2103C494-CE55-0F4C-8909-B04C89C9FD41}"/>
              </a:ext>
            </a:extLst>
          </p:cNvPr>
          <p:cNvSpPr>
            <a:spLocks noChangeArrowheads="1"/>
          </p:cNvSpPr>
          <p:nvPr/>
        </p:nvSpPr>
        <p:spPr bwMode="auto">
          <a:xfrm>
            <a:off x="876300" y="2375198"/>
            <a:ext cx="5715000" cy="671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nSpc>
                <a:spcPct val="150000"/>
              </a:lnSpc>
              <a:buFont typeface="Arial" panose="020B0604020202020204" pitchFamily="34" charset="0"/>
              <a:buNone/>
            </a:pPr>
            <a:r>
              <a:rPr lang="vi-VN" altLang="en-VN" sz="2800" dirty="0">
                <a:cs typeface="Calibri" panose="020F0502020204030204" pitchFamily="34" charset="0"/>
              </a:rPr>
              <a:t>- </a:t>
            </a:r>
            <a:r>
              <a:rPr lang="en-VN" altLang="en-VN" sz="2800" dirty="0">
                <a:cs typeface="Calibri" panose="020F0502020204030204" pitchFamily="34" charset="0"/>
              </a:rPr>
              <a:t>2 phần:</a:t>
            </a:r>
            <a:endParaRPr lang="en-US" altLang="en-US" sz="2800" dirty="0">
              <a:cs typeface="Calibri" panose="020F0502020204030204" pitchFamily="34" charset="0"/>
            </a:endParaRPr>
          </a:p>
        </p:txBody>
      </p:sp>
      <p:sp>
        <p:nvSpPr>
          <p:cNvPr id="3" name="Rounded Rectangle 2">
            <a:extLst>
              <a:ext uri="{FF2B5EF4-FFF2-40B4-BE49-F238E27FC236}">
                <a16:creationId xmlns:a16="http://schemas.microsoft.com/office/drawing/2014/main" id="{C626B29E-43CA-2F4C-8581-83DA03CFED75}"/>
              </a:ext>
            </a:extLst>
          </p:cNvPr>
          <p:cNvSpPr/>
          <p:nvPr/>
        </p:nvSpPr>
        <p:spPr>
          <a:xfrm>
            <a:off x="439457" y="3671768"/>
            <a:ext cx="3160059" cy="1896036"/>
          </a:xfrm>
          <a:prstGeom prst="roundRect">
            <a:avLst/>
          </a:prstGeom>
          <a:solidFill>
            <a:srgbClr val="A87D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 typeface="Arial" panose="020B0604020202020204" pitchFamily="34" charset="0"/>
              <a:buNone/>
            </a:pPr>
            <a:r>
              <a:rPr lang="en-VN" altLang="en-VN" sz="2700" b="1" dirty="0">
                <a:latin typeface="Calibri" panose="020F0502020204030204" pitchFamily="34" charset="0"/>
                <a:cs typeface="Calibri" panose="020F0502020204030204" pitchFamily="34" charset="0"/>
              </a:rPr>
              <a:t>4 câu đầu: cảnh thu</a:t>
            </a:r>
          </a:p>
        </p:txBody>
      </p:sp>
      <p:sp>
        <p:nvSpPr>
          <p:cNvPr id="15" name="Rounded Rectangle 14">
            <a:extLst>
              <a:ext uri="{FF2B5EF4-FFF2-40B4-BE49-F238E27FC236}">
                <a16:creationId xmlns:a16="http://schemas.microsoft.com/office/drawing/2014/main" id="{2F6B30E6-B778-2E4C-AA10-1FE510518363}"/>
              </a:ext>
            </a:extLst>
          </p:cNvPr>
          <p:cNvSpPr/>
          <p:nvPr/>
        </p:nvSpPr>
        <p:spPr>
          <a:xfrm>
            <a:off x="4133850" y="3671768"/>
            <a:ext cx="3160059" cy="1896036"/>
          </a:xfrm>
          <a:prstGeom prst="roundRect">
            <a:avLst/>
          </a:prstGeom>
          <a:solidFill>
            <a:srgbClr val="A87D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 typeface="Arial" panose="020B0604020202020204" pitchFamily="34" charset="0"/>
              <a:buNone/>
            </a:pPr>
            <a:r>
              <a:rPr lang="en-VN" altLang="en-VN" sz="2700" b="1" dirty="0">
                <a:latin typeface="Calibri" panose="020F0502020204030204" pitchFamily="34" charset="0"/>
                <a:cs typeface="Calibri" panose="020F0502020204030204" pitchFamily="34" charset="0"/>
              </a:rPr>
              <a:t>4 câu sau: tình thu </a:t>
            </a:r>
            <a:endParaRPr lang="en-US" altLang="en-US" sz="27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404660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down)">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down)">
                                      <p:cBhvr>
                                        <p:cTn id="24" dur="500"/>
                                        <p:tgtEl>
                                          <p:spTgt spid="15"/>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down)">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P spid="9" grpId="0" autoUpdateAnimBg="0"/>
      <p:bldP spid="14" grpId="0"/>
      <p:bldP spid="3" grpId="0" animBg="1"/>
      <p:bldP spid="1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8D2B696B-F3D7-EE4E-A3D7-5712512EFB8A}"/>
              </a:ext>
            </a:extLst>
          </p:cNvPr>
          <p:cNvSpPr/>
          <p:nvPr/>
        </p:nvSpPr>
        <p:spPr>
          <a:xfrm>
            <a:off x="215153" y="779929"/>
            <a:ext cx="11779623" cy="60780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AF75FE0F-E777-6849-9060-3FD60EBB6E8A}"/>
              </a:ext>
            </a:extLst>
          </p:cNvPr>
          <p:cNvSpPr txBox="1">
            <a:spLocks noChangeArrowheads="1"/>
          </p:cNvSpPr>
          <p:nvPr/>
        </p:nvSpPr>
        <p:spPr bwMode="auto">
          <a:xfrm>
            <a:off x="1723464" y="1144840"/>
            <a:ext cx="9352431" cy="523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8" tIns="45719" rIns="91438" bIns="45719">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800" b="1" dirty="0" err="1">
                <a:solidFill>
                  <a:srgbClr val="FF0000"/>
                </a:solidFill>
                <a:cs typeface="Calibri" panose="020F0502020204030204" pitchFamily="34" charset="0"/>
              </a:rPr>
              <a:t>Thảo</a:t>
            </a:r>
            <a:r>
              <a:rPr lang="en-US" altLang="en-US" sz="2800" b="1" dirty="0">
                <a:solidFill>
                  <a:srgbClr val="FF0000"/>
                </a:solidFill>
                <a:cs typeface="Calibri" panose="020F0502020204030204" pitchFamily="34" charset="0"/>
              </a:rPr>
              <a:t> </a:t>
            </a:r>
            <a:r>
              <a:rPr lang="en-US" altLang="en-US" sz="2800" b="1" dirty="0" err="1">
                <a:solidFill>
                  <a:srgbClr val="FF0000"/>
                </a:solidFill>
                <a:cs typeface="Calibri" panose="020F0502020204030204" pitchFamily="34" charset="0"/>
              </a:rPr>
              <a:t>luận</a:t>
            </a:r>
            <a:r>
              <a:rPr lang="en-US" altLang="en-US" sz="2800" b="1" dirty="0">
                <a:solidFill>
                  <a:srgbClr val="FF0000"/>
                </a:solidFill>
                <a:cs typeface="Calibri" panose="020F0502020204030204" pitchFamily="34" charset="0"/>
              </a:rPr>
              <a:t> </a:t>
            </a:r>
            <a:r>
              <a:rPr lang="en-US" altLang="en-US" sz="2800" b="1" dirty="0" err="1">
                <a:solidFill>
                  <a:srgbClr val="FF0000"/>
                </a:solidFill>
                <a:cs typeface="Calibri" panose="020F0502020204030204" pitchFamily="34" charset="0"/>
              </a:rPr>
              <a:t>nhóm</a:t>
            </a:r>
            <a:r>
              <a:rPr lang="en-US" altLang="en-US" sz="2800" b="1" dirty="0">
                <a:solidFill>
                  <a:srgbClr val="FF0000"/>
                </a:solidFill>
                <a:cs typeface="Calibri" panose="020F0502020204030204" pitchFamily="34" charset="0"/>
              </a:rPr>
              <a:t> </a:t>
            </a:r>
            <a:r>
              <a:rPr lang="en-US" altLang="en-US" sz="2800" b="1" dirty="0" err="1">
                <a:solidFill>
                  <a:srgbClr val="FF0000"/>
                </a:solidFill>
                <a:cs typeface="Calibri" panose="020F0502020204030204" pitchFamily="34" charset="0"/>
              </a:rPr>
              <a:t>và</a:t>
            </a:r>
            <a:r>
              <a:rPr lang="en-US" altLang="en-US" sz="2800" b="1" dirty="0">
                <a:solidFill>
                  <a:srgbClr val="FF0000"/>
                </a:solidFill>
                <a:cs typeface="Calibri" panose="020F0502020204030204" pitchFamily="34" charset="0"/>
              </a:rPr>
              <a:t> </a:t>
            </a:r>
            <a:r>
              <a:rPr lang="en-US" altLang="en-US" sz="2800" b="1" dirty="0" err="1">
                <a:solidFill>
                  <a:srgbClr val="FF0000"/>
                </a:solidFill>
                <a:cs typeface="Calibri" panose="020F0502020204030204" pitchFamily="34" charset="0"/>
              </a:rPr>
              <a:t>hoàn</a:t>
            </a:r>
            <a:r>
              <a:rPr lang="en-US" altLang="en-US" sz="2800" b="1" dirty="0">
                <a:solidFill>
                  <a:srgbClr val="FF0000"/>
                </a:solidFill>
                <a:cs typeface="Calibri" panose="020F0502020204030204" pitchFamily="34" charset="0"/>
              </a:rPr>
              <a:t> </a:t>
            </a:r>
            <a:r>
              <a:rPr lang="en-US" altLang="en-US" sz="2800" b="1" dirty="0" err="1">
                <a:solidFill>
                  <a:srgbClr val="FF0000"/>
                </a:solidFill>
                <a:cs typeface="Calibri" panose="020F0502020204030204" pitchFamily="34" charset="0"/>
              </a:rPr>
              <a:t>thiện</a:t>
            </a:r>
            <a:r>
              <a:rPr lang="en-US" altLang="en-US" sz="2800" b="1" dirty="0">
                <a:solidFill>
                  <a:srgbClr val="FF0000"/>
                </a:solidFill>
                <a:cs typeface="Calibri" panose="020F0502020204030204" pitchFamily="34" charset="0"/>
              </a:rPr>
              <a:t> </a:t>
            </a:r>
            <a:r>
              <a:rPr lang="en-US" altLang="en-US" sz="2800" b="1" dirty="0" err="1">
                <a:solidFill>
                  <a:srgbClr val="FF0000"/>
                </a:solidFill>
                <a:cs typeface="Calibri" panose="020F0502020204030204" pitchFamily="34" charset="0"/>
              </a:rPr>
              <a:t>phiếu</a:t>
            </a:r>
            <a:r>
              <a:rPr lang="en-US" altLang="en-US" sz="2800" b="1" dirty="0">
                <a:solidFill>
                  <a:srgbClr val="FF0000"/>
                </a:solidFill>
                <a:cs typeface="Calibri" panose="020F0502020204030204" pitchFamily="34" charset="0"/>
              </a:rPr>
              <a:t> </a:t>
            </a:r>
            <a:r>
              <a:rPr lang="en-US" altLang="en-US" sz="2800" b="1" dirty="0" err="1">
                <a:solidFill>
                  <a:srgbClr val="FF0000"/>
                </a:solidFill>
                <a:cs typeface="Calibri" panose="020F0502020204030204" pitchFamily="34" charset="0"/>
              </a:rPr>
              <a:t>bài</a:t>
            </a:r>
            <a:r>
              <a:rPr lang="en-US" altLang="en-US" sz="2800" b="1" dirty="0">
                <a:solidFill>
                  <a:srgbClr val="FF0000"/>
                </a:solidFill>
                <a:cs typeface="Calibri" panose="020F0502020204030204" pitchFamily="34" charset="0"/>
              </a:rPr>
              <a:t> </a:t>
            </a:r>
            <a:r>
              <a:rPr lang="en-US" altLang="en-US" sz="2800" b="1" dirty="0" err="1">
                <a:solidFill>
                  <a:srgbClr val="FF0000"/>
                </a:solidFill>
                <a:cs typeface="Calibri" panose="020F0502020204030204" pitchFamily="34" charset="0"/>
              </a:rPr>
              <a:t>tập</a:t>
            </a:r>
            <a:endParaRPr lang="en-US" altLang="en-US" sz="2800" b="1" dirty="0">
              <a:solidFill>
                <a:srgbClr val="FF0000"/>
              </a:solidFill>
              <a:cs typeface="Calibri" panose="020F0502020204030204" pitchFamily="34" charset="0"/>
            </a:endParaRPr>
          </a:p>
        </p:txBody>
      </p:sp>
      <p:sp>
        <p:nvSpPr>
          <p:cNvPr id="10" name="TextBox 9">
            <a:extLst>
              <a:ext uri="{FF2B5EF4-FFF2-40B4-BE49-F238E27FC236}">
                <a16:creationId xmlns:a16="http://schemas.microsoft.com/office/drawing/2014/main" id="{1EDBC564-6630-B84B-A6B2-6D5784C39AF9}"/>
              </a:ext>
            </a:extLst>
          </p:cNvPr>
          <p:cNvSpPr txBox="1">
            <a:spLocks noChangeArrowheads="1"/>
          </p:cNvSpPr>
          <p:nvPr/>
        </p:nvSpPr>
        <p:spPr bwMode="auto">
          <a:xfrm>
            <a:off x="1723464" y="172949"/>
            <a:ext cx="8763000" cy="646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3600" b="1" dirty="0">
                <a:solidFill>
                  <a:schemeClr val="accent5">
                    <a:lumMod val="50000"/>
                  </a:schemeClr>
                </a:solidFill>
                <a:cs typeface="Calibri" panose="020F0502020204030204" pitchFamily="34" charset="0"/>
              </a:rPr>
              <a:t>II. ĐỌC – HIỂU VĂN BẢN</a:t>
            </a:r>
          </a:p>
        </p:txBody>
      </p:sp>
      <p:sp>
        <p:nvSpPr>
          <p:cNvPr id="6" name="Cloud 5">
            <a:extLst>
              <a:ext uri="{FF2B5EF4-FFF2-40B4-BE49-F238E27FC236}">
                <a16:creationId xmlns:a16="http://schemas.microsoft.com/office/drawing/2014/main" id="{32EE645C-C570-3D42-A545-2149F82BAC49}"/>
              </a:ext>
            </a:extLst>
          </p:cNvPr>
          <p:cNvSpPr/>
          <p:nvPr/>
        </p:nvSpPr>
        <p:spPr>
          <a:xfrm>
            <a:off x="510892" y="2032969"/>
            <a:ext cx="4792663" cy="3146425"/>
          </a:xfrm>
          <a:prstGeom prst="cloud">
            <a:avLst/>
          </a:prstGeom>
          <a:solidFill>
            <a:sysClr val="window" lastClr="FFFFFF"/>
          </a:solidFill>
          <a:ln w="25400" cap="flat" cmpd="sng" algn="ctr">
            <a:solidFill>
              <a:srgbClr val="0070C0"/>
            </a:solidFill>
            <a:prstDash val="solid"/>
          </a:ln>
          <a:effectLst/>
        </p:spPr>
        <p:txBody>
          <a:bodyPr lIns="91272" tIns="45636" rIns="91272" bIns="45636" anchor="ctr"/>
          <a:lstStyle/>
          <a:p>
            <a:pPr algn="ctr" defTabSz="912756" fontAlgn="base">
              <a:defRPr/>
            </a:pPr>
            <a:r>
              <a:rPr lang="en-US" sz="2400" b="1" i="1" u="sng" dirty="0" err="1">
                <a:solidFill>
                  <a:srgbClr val="FF0000"/>
                </a:solidFill>
                <a:latin typeface="Calibri" panose="020F0502020204030204" pitchFamily="34" charset="0"/>
                <a:cs typeface="Calibri" panose="020F0502020204030204" pitchFamily="34" charset="0"/>
              </a:rPr>
              <a:t>Thế</a:t>
            </a:r>
            <a:r>
              <a:rPr lang="en-US" sz="2400" b="1" i="1" u="sng" dirty="0">
                <a:solidFill>
                  <a:srgbClr val="FF0000"/>
                </a:solidFill>
                <a:latin typeface="Calibri" panose="020F0502020204030204" pitchFamily="34" charset="0"/>
                <a:cs typeface="Calibri" panose="020F0502020204030204" pitchFamily="34" charset="0"/>
              </a:rPr>
              <a:t> </a:t>
            </a:r>
            <a:r>
              <a:rPr lang="en-US" sz="2400" b="1" i="1" u="sng" dirty="0" err="1">
                <a:solidFill>
                  <a:srgbClr val="FF0000"/>
                </a:solidFill>
                <a:latin typeface="Calibri" panose="020F0502020204030204" pitchFamily="34" charset="0"/>
                <a:cs typeface="Calibri" panose="020F0502020204030204" pitchFamily="34" charset="0"/>
              </a:rPr>
              <a:t>giới</a:t>
            </a:r>
            <a:r>
              <a:rPr lang="en-US" sz="2400" b="1" i="1" u="sng" dirty="0">
                <a:solidFill>
                  <a:srgbClr val="FF0000"/>
                </a:solidFill>
                <a:latin typeface="Calibri" panose="020F0502020204030204" pitchFamily="34" charset="0"/>
                <a:cs typeface="Calibri" panose="020F0502020204030204" pitchFamily="34" charset="0"/>
              </a:rPr>
              <a:t> </a:t>
            </a:r>
            <a:r>
              <a:rPr lang="en-US" sz="2400" b="1" i="1" u="sng" dirty="0" err="1">
                <a:solidFill>
                  <a:srgbClr val="FF0000"/>
                </a:solidFill>
                <a:latin typeface="Calibri" panose="020F0502020204030204" pitchFamily="34" charset="0"/>
                <a:cs typeface="Calibri" panose="020F0502020204030204" pitchFamily="34" charset="0"/>
              </a:rPr>
              <a:t>ngôn</a:t>
            </a:r>
            <a:r>
              <a:rPr lang="en-US" sz="2400" b="1" i="1" u="sng" dirty="0">
                <a:solidFill>
                  <a:srgbClr val="FF0000"/>
                </a:solidFill>
                <a:latin typeface="Calibri" panose="020F0502020204030204" pitchFamily="34" charset="0"/>
                <a:cs typeface="Calibri" panose="020F0502020204030204" pitchFamily="34" charset="0"/>
              </a:rPr>
              <a:t> </a:t>
            </a:r>
            <a:r>
              <a:rPr lang="en-US" sz="2400" b="1" i="1" u="sng" dirty="0" err="1">
                <a:solidFill>
                  <a:srgbClr val="FF0000"/>
                </a:solidFill>
                <a:latin typeface="Calibri" panose="020F0502020204030204" pitchFamily="34" charset="0"/>
                <a:cs typeface="Calibri" panose="020F0502020204030204" pitchFamily="34" charset="0"/>
              </a:rPr>
              <a:t>từ</a:t>
            </a:r>
            <a:r>
              <a:rPr lang="en-US" sz="2400" b="1" i="1" u="sng" dirty="0">
                <a:solidFill>
                  <a:srgbClr val="FF0000"/>
                </a:solidFill>
                <a:latin typeface="Calibri" panose="020F0502020204030204" pitchFamily="34" charset="0"/>
                <a:cs typeface="Calibri" panose="020F0502020204030204" pitchFamily="34" charset="0"/>
              </a:rPr>
              <a:t>:</a:t>
            </a:r>
            <a:endParaRPr lang="en-US" sz="2000" kern="0" dirty="0">
              <a:solidFill>
                <a:sysClr val="windowText" lastClr="000000"/>
              </a:solidFill>
              <a:latin typeface="Calibri" panose="020F0502020204030204" pitchFamily="34" charset="0"/>
              <a:ea typeface="Times New Roman"/>
              <a:cs typeface="Calibri" panose="020F0502020204030204" pitchFamily="34" charset="0"/>
            </a:endParaRPr>
          </a:p>
          <a:p>
            <a:pPr algn="just" defTabSz="912756" fontAlgn="base">
              <a:defRPr/>
            </a:pPr>
            <a:r>
              <a:rPr lang="en-US" sz="2400" kern="0" dirty="0">
                <a:solidFill>
                  <a:sysClr val="windowText" lastClr="000000"/>
                </a:solidFill>
                <a:latin typeface="Calibri" panose="020F0502020204030204" pitchFamily="34" charset="0"/>
                <a:ea typeface="Times New Roman"/>
                <a:cs typeface="Calibri" panose="020F0502020204030204" pitchFamily="34" charset="0"/>
              </a:rPr>
              <a:t> </a:t>
            </a:r>
            <a:endParaRPr lang="en-US" sz="2000" kern="0" dirty="0">
              <a:solidFill>
                <a:sysClr val="windowText" lastClr="000000"/>
              </a:solidFill>
              <a:latin typeface="Calibri" panose="020F0502020204030204" pitchFamily="34" charset="0"/>
              <a:ea typeface="Times New Roman"/>
              <a:cs typeface="Calibri" panose="020F0502020204030204" pitchFamily="34" charset="0"/>
            </a:endParaRPr>
          </a:p>
          <a:p>
            <a:pPr algn="just" defTabSz="912756" fontAlgn="base">
              <a:defRPr/>
            </a:pPr>
            <a:r>
              <a:rPr lang="en-US" sz="2400" b="1" i="1" dirty="0" err="1">
                <a:solidFill>
                  <a:srgbClr val="0070C0"/>
                </a:solidFill>
                <a:latin typeface="Calibri" panose="020F0502020204030204" pitchFamily="34" charset="0"/>
                <a:cs typeface="Calibri" panose="020F0502020204030204" pitchFamily="34" charset="0"/>
              </a:rPr>
              <a:t>Từ</a:t>
            </a:r>
            <a:r>
              <a:rPr lang="en-US" sz="2400" b="1" i="1" dirty="0">
                <a:solidFill>
                  <a:srgbClr val="0070C0"/>
                </a:solidFill>
                <a:latin typeface="Calibri" panose="020F0502020204030204" pitchFamily="34" charset="0"/>
                <a:cs typeface="Calibri" panose="020F0502020204030204" pitchFamily="34" charset="0"/>
              </a:rPr>
              <a:t> </a:t>
            </a:r>
            <a:r>
              <a:rPr lang="en-US" sz="2400" b="1" i="1" dirty="0" err="1">
                <a:solidFill>
                  <a:srgbClr val="0070C0"/>
                </a:solidFill>
                <a:latin typeface="Calibri" panose="020F0502020204030204" pitchFamily="34" charset="0"/>
                <a:cs typeface="Calibri" panose="020F0502020204030204" pitchFamily="34" charset="0"/>
              </a:rPr>
              <a:t>láy</a:t>
            </a:r>
            <a:r>
              <a:rPr lang="en-US" sz="2400" b="1" i="1" dirty="0">
                <a:solidFill>
                  <a:srgbClr val="0070C0"/>
                </a:solidFill>
                <a:latin typeface="Calibri" panose="020F0502020204030204" pitchFamily="34" charset="0"/>
                <a:cs typeface="Calibri" panose="020F0502020204030204" pitchFamily="34" charset="0"/>
              </a:rPr>
              <a:t> </a:t>
            </a:r>
            <a:r>
              <a:rPr lang="en-US" sz="2400" b="1" i="1" dirty="0" err="1">
                <a:solidFill>
                  <a:srgbClr val="0070C0"/>
                </a:solidFill>
                <a:latin typeface="Calibri" panose="020F0502020204030204" pitchFamily="34" charset="0"/>
                <a:cs typeface="Calibri" panose="020F0502020204030204" pitchFamily="34" charset="0"/>
              </a:rPr>
              <a:t>tượng</a:t>
            </a:r>
            <a:r>
              <a:rPr lang="en-US" sz="2400" b="1" i="1" dirty="0">
                <a:solidFill>
                  <a:srgbClr val="0070C0"/>
                </a:solidFill>
                <a:latin typeface="Calibri" panose="020F0502020204030204" pitchFamily="34" charset="0"/>
                <a:cs typeface="Calibri" panose="020F0502020204030204" pitchFamily="34" charset="0"/>
              </a:rPr>
              <a:t> </a:t>
            </a:r>
            <a:r>
              <a:rPr lang="en-US" sz="2400" b="1" i="1" dirty="0" err="1">
                <a:solidFill>
                  <a:srgbClr val="0070C0"/>
                </a:solidFill>
                <a:latin typeface="Calibri" panose="020F0502020204030204" pitchFamily="34" charset="0"/>
                <a:cs typeface="Calibri" panose="020F0502020204030204" pitchFamily="34" charset="0"/>
              </a:rPr>
              <a:t>hình</a:t>
            </a:r>
            <a:r>
              <a:rPr lang="en-US" sz="2400" b="1" i="1" dirty="0">
                <a:solidFill>
                  <a:srgbClr val="0070C0"/>
                </a:solidFill>
                <a:latin typeface="Calibri" panose="020F0502020204030204" pitchFamily="34" charset="0"/>
                <a:cs typeface="Calibri" panose="020F0502020204030204" pitchFamily="34" charset="0"/>
              </a:rPr>
              <a:t>, </a:t>
            </a:r>
            <a:r>
              <a:rPr lang="en-US" sz="2400" b="1" i="1" dirty="0" err="1">
                <a:solidFill>
                  <a:srgbClr val="0070C0"/>
                </a:solidFill>
                <a:latin typeface="Calibri" panose="020F0502020204030204" pitchFamily="34" charset="0"/>
                <a:cs typeface="Calibri" panose="020F0502020204030204" pitchFamily="34" charset="0"/>
              </a:rPr>
              <a:t>tượng</a:t>
            </a:r>
            <a:r>
              <a:rPr lang="en-US" sz="2400" b="1" i="1" dirty="0">
                <a:solidFill>
                  <a:srgbClr val="0070C0"/>
                </a:solidFill>
                <a:latin typeface="Calibri" panose="020F0502020204030204" pitchFamily="34" charset="0"/>
                <a:cs typeface="Calibri" panose="020F0502020204030204" pitchFamily="34" charset="0"/>
              </a:rPr>
              <a:t> </a:t>
            </a:r>
            <a:r>
              <a:rPr lang="en-US" sz="2400" b="1" i="1" dirty="0" err="1">
                <a:solidFill>
                  <a:srgbClr val="0070C0"/>
                </a:solidFill>
                <a:latin typeface="Calibri" panose="020F0502020204030204" pitchFamily="34" charset="0"/>
                <a:cs typeface="Calibri" panose="020F0502020204030204" pitchFamily="34" charset="0"/>
              </a:rPr>
              <a:t>thanh</a:t>
            </a:r>
            <a:r>
              <a:rPr lang="en-US" sz="2400" b="1" i="1" dirty="0">
                <a:solidFill>
                  <a:srgbClr val="0070C0"/>
                </a:solidFill>
                <a:latin typeface="Calibri" panose="020F0502020204030204" pitchFamily="34" charset="0"/>
                <a:cs typeface="Calibri" panose="020F0502020204030204" pitchFamily="34" charset="0"/>
              </a:rPr>
              <a:t>, </a:t>
            </a:r>
            <a:r>
              <a:rPr lang="en-US" sz="2400" b="1" i="1" dirty="0" err="1">
                <a:solidFill>
                  <a:srgbClr val="0070C0"/>
                </a:solidFill>
                <a:latin typeface="Calibri" panose="020F0502020204030204" pitchFamily="34" charset="0"/>
                <a:cs typeface="Calibri" panose="020F0502020204030204" pitchFamily="34" charset="0"/>
              </a:rPr>
              <a:t>biện</a:t>
            </a:r>
            <a:r>
              <a:rPr lang="en-US" sz="2400" b="1" i="1" dirty="0">
                <a:solidFill>
                  <a:srgbClr val="0070C0"/>
                </a:solidFill>
                <a:latin typeface="Calibri" panose="020F0502020204030204" pitchFamily="34" charset="0"/>
                <a:cs typeface="Calibri" panose="020F0502020204030204" pitchFamily="34" charset="0"/>
              </a:rPr>
              <a:t> </a:t>
            </a:r>
            <a:r>
              <a:rPr lang="en-US" sz="2400" b="1" i="1" dirty="0" err="1">
                <a:solidFill>
                  <a:srgbClr val="0070C0"/>
                </a:solidFill>
                <a:latin typeface="Calibri" panose="020F0502020204030204" pitchFamily="34" charset="0"/>
                <a:cs typeface="Calibri" panose="020F0502020204030204" pitchFamily="34" charset="0"/>
              </a:rPr>
              <a:t>pháp</a:t>
            </a:r>
            <a:r>
              <a:rPr lang="en-US" sz="2400" b="1" i="1" dirty="0">
                <a:solidFill>
                  <a:srgbClr val="0070C0"/>
                </a:solidFill>
                <a:latin typeface="Calibri" panose="020F0502020204030204" pitchFamily="34" charset="0"/>
                <a:cs typeface="Calibri" panose="020F0502020204030204" pitchFamily="34" charset="0"/>
              </a:rPr>
              <a:t> </a:t>
            </a:r>
            <a:r>
              <a:rPr lang="en-US" sz="2400" b="1" i="1" dirty="0" err="1">
                <a:solidFill>
                  <a:srgbClr val="0070C0"/>
                </a:solidFill>
                <a:latin typeface="Calibri" panose="020F0502020204030204" pitchFamily="34" charset="0"/>
                <a:cs typeface="Calibri" panose="020F0502020204030204" pitchFamily="34" charset="0"/>
              </a:rPr>
              <a:t>tu</a:t>
            </a:r>
            <a:r>
              <a:rPr lang="en-US" sz="2400" b="1" i="1" dirty="0">
                <a:solidFill>
                  <a:srgbClr val="0070C0"/>
                </a:solidFill>
                <a:latin typeface="Calibri" panose="020F0502020204030204" pitchFamily="34" charset="0"/>
                <a:cs typeface="Calibri" panose="020F0502020204030204" pitchFamily="34" charset="0"/>
              </a:rPr>
              <a:t> </a:t>
            </a:r>
            <a:r>
              <a:rPr lang="en-US" sz="2400" b="1" i="1" dirty="0" err="1">
                <a:solidFill>
                  <a:srgbClr val="0070C0"/>
                </a:solidFill>
                <a:latin typeface="Calibri" panose="020F0502020204030204" pitchFamily="34" charset="0"/>
                <a:cs typeface="Calibri" panose="020F0502020204030204" pitchFamily="34" charset="0"/>
              </a:rPr>
              <a:t>từ</a:t>
            </a:r>
            <a:r>
              <a:rPr lang="en-US" sz="2400" b="1" i="1" dirty="0">
                <a:solidFill>
                  <a:srgbClr val="0070C0"/>
                </a:solidFill>
                <a:latin typeface="Calibri" panose="020F0502020204030204" pitchFamily="34" charset="0"/>
                <a:cs typeface="Calibri" panose="020F0502020204030204" pitchFamily="34" charset="0"/>
              </a:rPr>
              <a:t> </a:t>
            </a:r>
            <a:r>
              <a:rPr lang="en-US" sz="2400" b="1" i="1" dirty="0" err="1">
                <a:solidFill>
                  <a:srgbClr val="0070C0"/>
                </a:solidFill>
                <a:latin typeface="Calibri" panose="020F0502020204030204" pitchFamily="34" charset="0"/>
                <a:cs typeface="Calibri" panose="020F0502020204030204" pitchFamily="34" charset="0"/>
              </a:rPr>
              <a:t>từ</a:t>
            </a:r>
            <a:r>
              <a:rPr lang="en-US" sz="2400" b="1" i="1" dirty="0">
                <a:solidFill>
                  <a:srgbClr val="0070C0"/>
                </a:solidFill>
                <a:latin typeface="Calibri" panose="020F0502020204030204" pitchFamily="34" charset="0"/>
                <a:cs typeface="Calibri" panose="020F0502020204030204" pitchFamily="34" charset="0"/>
              </a:rPr>
              <a:t> </a:t>
            </a:r>
            <a:r>
              <a:rPr lang="en-US" sz="2400" b="1" i="1" dirty="0" err="1">
                <a:solidFill>
                  <a:srgbClr val="0070C0"/>
                </a:solidFill>
                <a:latin typeface="Calibri" panose="020F0502020204030204" pitchFamily="34" charset="0"/>
                <a:cs typeface="Calibri" panose="020F0502020204030204" pitchFamily="34" charset="0"/>
              </a:rPr>
              <a:t>vựng</a:t>
            </a:r>
            <a:r>
              <a:rPr lang="en-US" sz="2400" b="1" i="1" dirty="0">
                <a:solidFill>
                  <a:srgbClr val="0070C0"/>
                </a:solidFill>
                <a:latin typeface="Calibri" panose="020F0502020204030204" pitchFamily="34" charset="0"/>
                <a:cs typeface="Calibri" panose="020F0502020204030204" pitchFamily="34" charset="0"/>
              </a:rPr>
              <a:t>, </a:t>
            </a:r>
            <a:r>
              <a:rPr lang="en-US" sz="2400" b="1" i="1" dirty="0" err="1">
                <a:solidFill>
                  <a:srgbClr val="0070C0"/>
                </a:solidFill>
                <a:latin typeface="Calibri" panose="020F0502020204030204" pitchFamily="34" charset="0"/>
                <a:cs typeface="Calibri" panose="020F0502020204030204" pitchFamily="34" charset="0"/>
              </a:rPr>
              <a:t>tu</a:t>
            </a:r>
            <a:r>
              <a:rPr lang="en-US" sz="2400" b="1" i="1" dirty="0">
                <a:solidFill>
                  <a:srgbClr val="0070C0"/>
                </a:solidFill>
                <a:latin typeface="Calibri" panose="020F0502020204030204" pitchFamily="34" charset="0"/>
                <a:cs typeface="Calibri" panose="020F0502020204030204" pitchFamily="34" charset="0"/>
              </a:rPr>
              <a:t> </a:t>
            </a:r>
            <a:r>
              <a:rPr lang="en-US" sz="2400" b="1" i="1" dirty="0" err="1">
                <a:solidFill>
                  <a:srgbClr val="0070C0"/>
                </a:solidFill>
                <a:latin typeface="Calibri" panose="020F0502020204030204" pitchFamily="34" charset="0"/>
                <a:cs typeface="Calibri" panose="020F0502020204030204" pitchFamily="34" charset="0"/>
              </a:rPr>
              <a:t>từ</a:t>
            </a:r>
            <a:r>
              <a:rPr lang="en-US" sz="2400" b="1" i="1" dirty="0">
                <a:solidFill>
                  <a:srgbClr val="0070C0"/>
                </a:solidFill>
                <a:latin typeface="Calibri" panose="020F0502020204030204" pitchFamily="34" charset="0"/>
                <a:cs typeface="Calibri" panose="020F0502020204030204" pitchFamily="34" charset="0"/>
              </a:rPr>
              <a:t> </a:t>
            </a:r>
            <a:r>
              <a:rPr lang="en-US" sz="2400" b="1" i="1" dirty="0" err="1">
                <a:solidFill>
                  <a:srgbClr val="0070C0"/>
                </a:solidFill>
                <a:latin typeface="Calibri" panose="020F0502020204030204" pitchFamily="34" charset="0"/>
                <a:cs typeface="Calibri" panose="020F0502020204030204" pitchFamily="34" charset="0"/>
              </a:rPr>
              <a:t>ngữ</a:t>
            </a:r>
            <a:r>
              <a:rPr lang="en-US" sz="2400" b="1" i="1" dirty="0">
                <a:solidFill>
                  <a:srgbClr val="0070C0"/>
                </a:solidFill>
                <a:latin typeface="Calibri" panose="020F0502020204030204" pitchFamily="34" charset="0"/>
                <a:cs typeface="Calibri" panose="020F0502020204030204" pitchFamily="34" charset="0"/>
              </a:rPr>
              <a:t> </a:t>
            </a:r>
            <a:r>
              <a:rPr lang="en-US" sz="2400" b="1" i="1" dirty="0" err="1">
                <a:solidFill>
                  <a:srgbClr val="0070C0"/>
                </a:solidFill>
                <a:latin typeface="Calibri" panose="020F0502020204030204" pitchFamily="34" charset="0"/>
                <a:cs typeface="Calibri" panose="020F0502020204030204" pitchFamily="34" charset="0"/>
              </a:rPr>
              <a:t>pháp</a:t>
            </a:r>
            <a:r>
              <a:rPr lang="en-US" sz="2400" b="1" i="1" dirty="0">
                <a:solidFill>
                  <a:srgbClr val="0070C0"/>
                </a:solidFill>
                <a:latin typeface="Calibri" panose="020F0502020204030204" pitchFamily="34" charset="0"/>
                <a:cs typeface="Calibri" panose="020F0502020204030204" pitchFamily="34" charset="0"/>
              </a:rPr>
              <a:t> </a:t>
            </a:r>
            <a:r>
              <a:rPr lang="en-US" sz="2400" b="1" i="1" dirty="0" err="1">
                <a:solidFill>
                  <a:srgbClr val="0070C0"/>
                </a:solidFill>
                <a:latin typeface="Calibri" panose="020F0502020204030204" pitchFamily="34" charset="0"/>
                <a:cs typeface="Calibri" panose="020F0502020204030204" pitchFamily="34" charset="0"/>
              </a:rPr>
              <a:t>nào</a:t>
            </a:r>
            <a:r>
              <a:rPr lang="en-US" sz="2400" b="1" i="1" dirty="0">
                <a:solidFill>
                  <a:srgbClr val="0070C0"/>
                </a:solidFill>
                <a:latin typeface="Calibri" panose="020F0502020204030204" pitchFamily="34" charset="0"/>
                <a:cs typeface="Calibri" panose="020F0502020204030204" pitchFamily="34" charset="0"/>
              </a:rPr>
              <a:t>?</a:t>
            </a:r>
            <a:endParaRPr lang="en-US" sz="2000" kern="0" dirty="0">
              <a:solidFill>
                <a:sysClr val="windowText" lastClr="000000"/>
              </a:solidFill>
              <a:latin typeface="Calibri" panose="020F0502020204030204" pitchFamily="34" charset="0"/>
              <a:ea typeface="Times New Roman"/>
              <a:cs typeface="Calibri" panose="020F0502020204030204" pitchFamily="34" charset="0"/>
            </a:endParaRPr>
          </a:p>
        </p:txBody>
      </p:sp>
      <p:sp>
        <p:nvSpPr>
          <p:cNvPr id="7" name="Cloud 6">
            <a:extLst>
              <a:ext uri="{FF2B5EF4-FFF2-40B4-BE49-F238E27FC236}">
                <a16:creationId xmlns:a16="http://schemas.microsoft.com/office/drawing/2014/main" id="{A6AC41F0-C172-134D-B0B0-EFDF74A2469D}"/>
              </a:ext>
            </a:extLst>
          </p:cNvPr>
          <p:cNvSpPr/>
          <p:nvPr/>
        </p:nvSpPr>
        <p:spPr>
          <a:xfrm>
            <a:off x="4542302" y="2443907"/>
            <a:ext cx="4106863" cy="2689225"/>
          </a:xfrm>
          <a:prstGeom prst="cloud">
            <a:avLst/>
          </a:prstGeom>
          <a:solidFill>
            <a:sysClr val="window" lastClr="FFFFFF"/>
          </a:solidFill>
          <a:ln w="25400" cap="flat" cmpd="sng" algn="ctr">
            <a:solidFill>
              <a:srgbClr val="0070C0"/>
            </a:solidFill>
            <a:prstDash val="solid"/>
          </a:ln>
          <a:effectLst/>
        </p:spPr>
        <p:txBody>
          <a:bodyPr lIns="91272" tIns="45636" rIns="91272" bIns="45636" anchor="ctr"/>
          <a:lstStyle/>
          <a:p>
            <a:pPr algn="just" defTabSz="912756" fontAlgn="base">
              <a:defRPr/>
            </a:pPr>
            <a:r>
              <a:rPr lang="en-US" sz="2400" b="1" i="1" u="sng" dirty="0" err="1">
                <a:solidFill>
                  <a:srgbClr val="FF0000"/>
                </a:solidFill>
                <a:latin typeface="Calibri" panose="020F0502020204030204" pitchFamily="34" charset="0"/>
                <a:cs typeface="Calibri" panose="020F0502020204030204" pitchFamily="34" charset="0"/>
              </a:rPr>
              <a:t>Bức</a:t>
            </a:r>
            <a:r>
              <a:rPr lang="en-US" sz="2400" b="1" i="1" u="sng" dirty="0">
                <a:solidFill>
                  <a:srgbClr val="FF0000"/>
                </a:solidFill>
                <a:latin typeface="Calibri" panose="020F0502020204030204" pitchFamily="34" charset="0"/>
                <a:cs typeface="Calibri" panose="020F0502020204030204" pitchFamily="34" charset="0"/>
              </a:rPr>
              <a:t> </a:t>
            </a:r>
            <a:r>
              <a:rPr lang="en-US" sz="2400" b="1" i="1" u="sng" dirty="0" err="1">
                <a:solidFill>
                  <a:srgbClr val="FF0000"/>
                </a:solidFill>
                <a:latin typeface="Calibri" panose="020F0502020204030204" pitchFamily="34" charset="0"/>
                <a:cs typeface="Calibri" panose="020F0502020204030204" pitchFamily="34" charset="0"/>
              </a:rPr>
              <a:t>tranh</a:t>
            </a:r>
            <a:r>
              <a:rPr lang="en-US" sz="2400" b="1" i="1" u="sng" dirty="0">
                <a:solidFill>
                  <a:srgbClr val="FF0000"/>
                </a:solidFill>
                <a:latin typeface="Calibri" panose="020F0502020204030204" pitchFamily="34" charset="0"/>
                <a:cs typeface="Calibri" panose="020F0502020204030204" pitchFamily="34" charset="0"/>
              </a:rPr>
              <a:t> </a:t>
            </a:r>
            <a:r>
              <a:rPr lang="en-US" sz="2400" b="1" i="1" u="sng" dirty="0" err="1">
                <a:solidFill>
                  <a:srgbClr val="FF0000"/>
                </a:solidFill>
                <a:latin typeface="Calibri" panose="020F0502020204030204" pitchFamily="34" charset="0"/>
                <a:cs typeface="Calibri" panose="020F0502020204030204" pitchFamily="34" charset="0"/>
              </a:rPr>
              <a:t>thơ</a:t>
            </a:r>
            <a:r>
              <a:rPr lang="en-US" sz="2400" b="1" i="1" u="sng" dirty="0">
                <a:solidFill>
                  <a:srgbClr val="FF0000"/>
                </a:solidFill>
                <a:latin typeface="Calibri" panose="020F0502020204030204" pitchFamily="34" charset="0"/>
                <a:cs typeface="Calibri" panose="020F0502020204030204" pitchFamily="34" charset="0"/>
              </a:rPr>
              <a:t>:</a:t>
            </a:r>
            <a:endParaRPr lang="en-US" sz="2000" kern="0" dirty="0">
              <a:solidFill>
                <a:sysClr val="windowText" lastClr="000000"/>
              </a:solidFill>
              <a:latin typeface="Calibri" panose="020F0502020204030204" pitchFamily="34" charset="0"/>
              <a:ea typeface="Times New Roman"/>
              <a:cs typeface="Calibri" panose="020F0502020204030204" pitchFamily="34" charset="0"/>
            </a:endParaRPr>
          </a:p>
          <a:p>
            <a:pPr algn="just" defTabSz="912756" fontAlgn="base">
              <a:defRPr/>
            </a:pPr>
            <a:r>
              <a:rPr lang="en-US" sz="2400" kern="0" dirty="0">
                <a:solidFill>
                  <a:sysClr val="windowText" lastClr="000000"/>
                </a:solidFill>
                <a:latin typeface="Calibri" panose="020F0502020204030204" pitchFamily="34" charset="0"/>
                <a:ea typeface="Times New Roman"/>
                <a:cs typeface="Calibri" panose="020F0502020204030204" pitchFamily="34" charset="0"/>
              </a:rPr>
              <a:t> </a:t>
            </a:r>
            <a:endParaRPr lang="en-US" sz="2000" kern="0" dirty="0">
              <a:solidFill>
                <a:sysClr val="windowText" lastClr="000000"/>
              </a:solidFill>
              <a:latin typeface="Calibri" panose="020F0502020204030204" pitchFamily="34" charset="0"/>
              <a:ea typeface="Times New Roman"/>
              <a:cs typeface="Calibri" panose="020F0502020204030204" pitchFamily="34" charset="0"/>
            </a:endParaRPr>
          </a:p>
          <a:p>
            <a:pPr algn="just" defTabSz="912756" fontAlgn="base">
              <a:defRPr/>
            </a:pPr>
            <a:r>
              <a:rPr lang="en-US" sz="2400" b="1" i="1" dirty="0" err="1">
                <a:solidFill>
                  <a:srgbClr val="0070C0"/>
                </a:solidFill>
                <a:latin typeface="Calibri" panose="020F0502020204030204" pitchFamily="34" charset="0"/>
                <a:cs typeface="Calibri" panose="020F0502020204030204" pitchFamily="34" charset="0"/>
              </a:rPr>
              <a:t>Thời</a:t>
            </a:r>
            <a:r>
              <a:rPr lang="en-US" sz="2400" b="1" i="1" dirty="0">
                <a:solidFill>
                  <a:srgbClr val="0070C0"/>
                </a:solidFill>
                <a:latin typeface="Calibri" panose="020F0502020204030204" pitchFamily="34" charset="0"/>
                <a:cs typeface="Calibri" panose="020F0502020204030204" pitchFamily="34" charset="0"/>
              </a:rPr>
              <a:t> </a:t>
            </a:r>
            <a:r>
              <a:rPr lang="en-US" sz="2400" b="1" i="1" dirty="0" err="1">
                <a:solidFill>
                  <a:srgbClr val="0070C0"/>
                </a:solidFill>
                <a:latin typeface="Calibri" panose="020F0502020204030204" pitchFamily="34" charset="0"/>
                <a:cs typeface="Calibri" panose="020F0502020204030204" pitchFamily="34" charset="0"/>
              </a:rPr>
              <a:t>gian</a:t>
            </a:r>
            <a:r>
              <a:rPr lang="en-US" sz="2400" b="1" i="1" dirty="0">
                <a:solidFill>
                  <a:srgbClr val="0070C0"/>
                </a:solidFill>
                <a:latin typeface="Calibri" panose="020F0502020204030204" pitchFamily="34" charset="0"/>
                <a:cs typeface="Calibri" panose="020F0502020204030204" pitchFamily="34" charset="0"/>
              </a:rPr>
              <a:t>, </a:t>
            </a:r>
            <a:r>
              <a:rPr lang="en-US" sz="2400" b="1" i="1" dirty="0" err="1">
                <a:solidFill>
                  <a:srgbClr val="0070C0"/>
                </a:solidFill>
                <a:latin typeface="Calibri" panose="020F0502020204030204" pitchFamily="34" charset="0"/>
                <a:cs typeface="Calibri" panose="020F0502020204030204" pitchFamily="34" charset="0"/>
              </a:rPr>
              <a:t>không</a:t>
            </a:r>
            <a:r>
              <a:rPr lang="en-US" sz="2400" b="1" i="1" dirty="0">
                <a:solidFill>
                  <a:srgbClr val="0070C0"/>
                </a:solidFill>
                <a:latin typeface="Calibri" panose="020F0502020204030204" pitchFamily="34" charset="0"/>
                <a:cs typeface="Calibri" panose="020F0502020204030204" pitchFamily="34" charset="0"/>
              </a:rPr>
              <a:t> </a:t>
            </a:r>
            <a:r>
              <a:rPr lang="en-US" sz="2400" b="1" i="1" dirty="0" err="1">
                <a:solidFill>
                  <a:srgbClr val="0070C0"/>
                </a:solidFill>
                <a:latin typeface="Calibri" panose="020F0502020204030204" pitchFamily="34" charset="0"/>
                <a:cs typeface="Calibri" panose="020F0502020204030204" pitchFamily="34" charset="0"/>
              </a:rPr>
              <a:t>gian</a:t>
            </a:r>
            <a:r>
              <a:rPr lang="en-US" sz="2400" b="1" i="1" dirty="0">
                <a:solidFill>
                  <a:srgbClr val="0070C0"/>
                </a:solidFill>
                <a:latin typeface="Calibri" panose="020F0502020204030204" pitchFamily="34" charset="0"/>
                <a:cs typeface="Calibri" panose="020F0502020204030204" pitchFamily="34" charset="0"/>
              </a:rPr>
              <a:t>? </a:t>
            </a:r>
            <a:r>
              <a:rPr lang="en-US" sz="2400" b="1" i="1" dirty="0" err="1">
                <a:solidFill>
                  <a:srgbClr val="0070C0"/>
                </a:solidFill>
                <a:latin typeface="Calibri" panose="020F0502020204030204" pitchFamily="34" charset="0"/>
                <a:cs typeface="Calibri" panose="020F0502020204030204" pitchFamily="34" charset="0"/>
              </a:rPr>
              <a:t>Màu</a:t>
            </a:r>
            <a:r>
              <a:rPr lang="en-US" sz="2400" b="1" i="1" dirty="0">
                <a:solidFill>
                  <a:srgbClr val="0070C0"/>
                </a:solidFill>
                <a:latin typeface="Calibri" panose="020F0502020204030204" pitchFamily="34" charset="0"/>
                <a:cs typeface="Calibri" panose="020F0502020204030204" pitchFamily="34" charset="0"/>
              </a:rPr>
              <a:t> </a:t>
            </a:r>
            <a:r>
              <a:rPr lang="en-US" sz="2400" b="1" i="1" dirty="0" err="1">
                <a:solidFill>
                  <a:srgbClr val="0070C0"/>
                </a:solidFill>
                <a:latin typeface="Calibri" panose="020F0502020204030204" pitchFamily="34" charset="0"/>
                <a:cs typeface="Calibri" panose="020F0502020204030204" pitchFamily="34" charset="0"/>
              </a:rPr>
              <a:t>sắc</a:t>
            </a:r>
            <a:r>
              <a:rPr lang="en-US" sz="2400" b="1" i="1" dirty="0">
                <a:solidFill>
                  <a:srgbClr val="0070C0"/>
                </a:solidFill>
                <a:latin typeface="Calibri" panose="020F0502020204030204" pitchFamily="34" charset="0"/>
                <a:cs typeface="Calibri" panose="020F0502020204030204" pitchFamily="34" charset="0"/>
              </a:rPr>
              <a:t>, </a:t>
            </a:r>
            <a:r>
              <a:rPr lang="en-US" sz="2400" b="1" i="1" dirty="0" err="1">
                <a:solidFill>
                  <a:srgbClr val="0070C0"/>
                </a:solidFill>
                <a:latin typeface="Calibri" panose="020F0502020204030204" pitchFamily="34" charset="0"/>
                <a:cs typeface="Calibri" panose="020F0502020204030204" pitchFamily="34" charset="0"/>
              </a:rPr>
              <a:t>âm</a:t>
            </a:r>
            <a:r>
              <a:rPr lang="en-US" sz="2400" b="1" i="1" dirty="0">
                <a:solidFill>
                  <a:srgbClr val="0070C0"/>
                </a:solidFill>
                <a:latin typeface="Calibri" panose="020F0502020204030204" pitchFamily="34" charset="0"/>
                <a:cs typeface="Calibri" panose="020F0502020204030204" pitchFamily="34" charset="0"/>
              </a:rPr>
              <a:t> </a:t>
            </a:r>
            <a:r>
              <a:rPr lang="en-US" sz="2400" b="1" i="1" dirty="0" err="1">
                <a:solidFill>
                  <a:srgbClr val="0070C0"/>
                </a:solidFill>
                <a:latin typeface="Calibri" panose="020F0502020204030204" pitchFamily="34" charset="0"/>
                <a:cs typeface="Calibri" panose="020F0502020204030204" pitchFamily="34" charset="0"/>
              </a:rPr>
              <a:t>thanh</a:t>
            </a:r>
            <a:r>
              <a:rPr lang="en-US" sz="2400" b="1" i="1" dirty="0">
                <a:solidFill>
                  <a:srgbClr val="0070C0"/>
                </a:solidFill>
                <a:latin typeface="Calibri" panose="020F0502020204030204" pitchFamily="34" charset="0"/>
                <a:cs typeface="Calibri" panose="020F0502020204030204" pitchFamily="34" charset="0"/>
              </a:rPr>
              <a:t>, </a:t>
            </a:r>
            <a:r>
              <a:rPr lang="en-US" sz="2400" b="1" i="1" dirty="0" err="1">
                <a:solidFill>
                  <a:srgbClr val="0070C0"/>
                </a:solidFill>
                <a:latin typeface="Calibri" panose="020F0502020204030204" pitchFamily="34" charset="0"/>
                <a:cs typeface="Calibri" panose="020F0502020204030204" pitchFamily="34" charset="0"/>
              </a:rPr>
              <a:t>hình</a:t>
            </a:r>
            <a:r>
              <a:rPr lang="en-US" sz="2400" b="1" i="1" dirty="0">
                <a:solidFill>
                  <a:srgbClr val="0070C0"/>
                </a:solidFill>
                <a:latin typeface="Calibri" panose="020F0502020204030204" pitchFamily="34" charset="0"/>
                <a:cs typeface="Calibri" panose="020F0502020204030204" pitchFamily="34" charset="0"/>
              </a:rPr>
              <a:t> </a:t>
            </a:r>
            <a:r>
              <a:rPr lang="en-US" sz="2400" b="1" i="1" dirty="0" err="1">
                <a:solidFill>
                  <a:srgbClr val="0070C0"/>
                </a:solidFill>
                <a:latin typeface="Calibri" panose="020F0502020204030204" pitchFamily="34" charset="0"/>
                <a:cs typeface="Calibri" panose="020F0502020204030204" pitchFamily="34" charset="0"/>
              </a:rPr>
              <a:t>ảnh</a:t>
            </a:r>
            <a:r>
              <a:rPr lang="en-US" sz="2400" b="1" i="1" dirty="0">
                <a:solidFill>
                  <a:srgbClr val="0070C0"/>
                </a:solidFill>
                <a:latin typeface="Calibri" panose="020F0502020204030204" pitchFamily="34" charset="0"/>
                <a:cs typeface="Calibri" panose="020F0502020204030204" pitchFamily="34" charset="0"/>
              </a:rPr>
              <a:t>?</a:t>
            </a:r>
            <a:endParaRPr lang="en-US" sz="2000" kern="0" dirty="0">
              <a:solidFill>
                <a:sysClr val="windowText" lastClr="000000"/>
              </a:solidFill>
              <a:latin typeface="Calibri" panose="020F0502020204030204" pitchFamily="34" charset="0"/>
              <a:ea typeface="Times New Roman"/>
              <a:cs typeface="Calibri" panose="020F0502020204030204" pitchFamily="34" charset="0"/>
            </a:endParaRPr>
          </a:p>
        </p:txBody>
      </p:sp>
      <p:sp>
        <p:nvSpPr>
          <p:cNvPr id="8" name="Flowchart: Punched Tape 3">
            <a:extLst>
              <a:ext uri="{FF2B5EF4-FFF2-40B4-BE49-F238E27FC236}">
                <a16:creationId xmlns:a16="http://schemas.microsoft.com/office/drawing/2014/main" id="{F8D37F5D-C065-DB46-9A50-71A43E3017AC}"/>
              </a:ext>
            </a:extLst>
          </p:cNvPr>
          <p:cNvSpPr/>
          <p:nvPr/>
        </p:nvSpPr>
        <p:spPr>
          <a:xfrm>
            <a:off x="8337408" y="2704164"/>
            <a:ext cx="3114675" cy="2959100"/>
          </a:xfrm>
          <a:prstGeom prst="flowChartPunchedTape">
            <a:avLst/>
          </a:prstGeom>
          <a:solidFill>
            <a:sysClr val="window" lastClr="FFFFFF"/>
          </a:solidFill>
          <a:ln w="25400" cap="flat" cmpd="sng" algn="ctr">
            <a:solidFill>
              <a:srgbClr val="F79646"/>
            </a:solidFill>
            <a:prstDash val="solid"/>
          </a:ln>
          <a:effectLst/>
        </p:spPr>
        <p:txBody>
          <a:bodyPr lIns="91272" tIns="45636" rIns="91272" bIns="45636" anchor="ctr"/>
          <a:lstStyle/>
          <a:p>
            <a:pPr algn="ctr" defTabSz="912756">
              <a:lnSpc>
                <a:spcPct val="115000"/>
              </a:lnSpc>
              <a:spcAft>
                <a:spcPts val="1000"/>
              </a:spcAft>
              <a:defRPr/>
            </a:pPr>
            <a:r>
              <a:rPr lang="en-US" sz="2400" b="1" kern="0" dirty="0" err="1">
                <a:solidFill>
                  <a:sysClr val="windowText" lastClr="000000"/>
                </a:solidFill>
                <a:latin typeface="Calibri" panose="020F0502020204030204" pitchFamily="34" charset="0"/>
                <a:ea typeface="Calibri"/>
                <a:cs typeface="Calibri" panose="020F0502020204030204" pitchFamily="34" charset="0"/>
              </a:rPr>
              <a:t>Cảm</a:t>
            </a:r>
            <a:r>
              <a:rPr lang="en-US" sz="2400" b="1" kern="0" dirty="0">
                <a:solidFill>
                  <a:sysClr val="windowText" lastClr="000000"/>
                </a:solidFill>
                <a:latin typeface="Calibri" panose="020F0502020204030204" pitchFamily="34" charset="0"/>
                <a:ea typeface="Calibri"/>
                <a:cs typeface="Calibri" panose="020F0502020204030204" pitchFamily="34" charset="0"/>
              </a:rPr>
              <a:t> </a:t>
            </a:r>
            <a:r>
              <a:rPr lang="en-US" sz="2400" b="1" kern="0" dirty="0" err="1">
                <a:solidFill>
                  <a:sysClr val="windowText" lastClr="000000"/>
                </a:solidFill>
                <a:latin typeface="Calibri" panose="020F0502020204030204" pitchFamily="34" charset="0"/>
                <a:ea typeface="Calibri"/>
                <a:cs typeface="Calibri" panose="020F0502020204030204" pitchFamily="34" charset="0"/>
              </a:rPr>
              <a:t>xúc</a:t>
            </a:r>
            <a:r>
              <a:rPr lang="en-US" sz="2400" b="1" kern="0" dirty="0">
                <a:solidFill>
                  <a:sysClr val="windowText" lastClr="000000"/>
                </a:solidFill>
                <a:latin typeface="Calibri" panose="020F0502020204030204" pitchFamily="34" charset="0"/>
                <a:ea typeface="Calibri"/>
                <a:cs typeface="Calibri" panose="020F0502020204030204" pitchFamily="34" charset="0"/>
              </a:rPr>
              <a:t> </a:t>
            </a:r>
            <a:r>
              <a:rPr lang="en-US" sz="2400" b="1" kern="0" dirty="0" err="1">
                <a:solidFill>
                  <a:sysClr val="windowText" lastClr="000000"/>
                </a:solidFill>
                <a:latin typeface="Calibri" panose="020F0502020204030204" pitchFamily="34" charset="0"/>
                <a:ea typeface="Calibri"/>
                <a:cs typeface="Calibri" panose="020F0502020204030204" pitchFamily="34" charset="0"/>
              </a:rPr>
              <a:t>của</a:t>
            </a:r>
            <a:r>
              <a:rPr lang="en-US" sz="2400" b="1" kern="0" dirty="0">
                <a:solidFill>
                  <a:sysClr val="windowText" lastClr="000000"/>
                </a:solidFill>
                <a:latin typeface="Calibri" panose="020F0502020204030204" pitchFamily="34" charset="0"/>
                <a:ea typeface="Calibri"/>
                <a:cs typeface="Calibri" panose="020F0502020204030204" pitchFamily="34" charset="0"/>
              </a:rPr>
              <a:t> </a:t>
            </a:r>
            <a:r>
              <a:rPr lang="en-US" sz="2400" b="1" kern="0" dirty="0" err="1">
                <a:solidFill>
                  <a:sysClr val="windowText" lastClr="000000"/>
                </a:solidFill>
                <a:latin typeface="Calibri" panose="020F0502020204030204" pitchFamily="34" charset="0"/>
                <a:ea typeface="Calibri"/>
                <a:cs typeface="Calibri" panose="020F0502020204030204" pitchFamily="34" charset="0"/>
              </a:rPr>
              <a:t>nhân</a:t>
            </a:r>
            <a:r>
              <a:rPr lang="en-US" sz="2400" b="1" kern="0" dirty="0">
                <a:solidFill>
                  <a:sysClr val="windowText" lastClr="000000"/>
                </a:solidFill>
                <a:latin typeface="Calibri" panose="020F0502020204030204" pitchFamily="34" charset="0"/>
                <a:ea typeface="Calibri"/>
                <a:cs typeface="Calibri" panose="020F0502020204030204" pitchFamily="34" charset="0"/>
              </a:rPr>
              <a:t> </a:t>
            </a:r>
            <a:r>
              <a:rPr lang="en-US" sz="2400" b="1" kern="0" dirty="0" err="1">
                <a:solidFill>
                  <a:sysClr val="windowText" lastClr="000000"/>
                </a:solidFill>
                <a:latin typeface="Calibri" panose="020F0502020204030204" pitchFamily="34" charset="0"/>
                <a:ea typeface="Calibri"/>
                <a:cs typeface="Calibri" panose="020F0502020204030204" pitchFamily="34" charset="0"/>
              </a:rPr>
              <a:t>vật</a:t>
            </a:r>
            <a:r>
              <a:rPr lang="en-US" sz="2400" b="1" kern="0" dirty="0">
                <a:solidFill>
                  <a:sysClr val="windowText" lastClr="000000"/>
                </a:solidFill>
                <a:latin typeface="Calibri" panose="020F0502020204030204" pitchFamily="34" charset="0"/>
                <a:ea typeface="Calibri"/>
                <a:cs typeface="Calibri" panose="020F0502020204030204" pitchFamily="34" charset="0"/>
              </a:rPr>
              <a:t> </a:t>
            </a:r>
            <a:r>
              <a:rPr lang="en-US" sz="2400" b="1" kern="0" dirty="0" err="1">
                <a:solidFill>
                  <a:sysClr val="windowText" lastClr="000000"/>
                </a:solidFill>
                <a:latin typeface="Calibri" panose="020F0502020204030204" pitchFamily="34" charset="0"/>
                <a:ea typeface="Calibri"/>
                <a:cs typeface="Calibri" panose="020F0502020204030204" pitchFamily="34" charset="0"/>
              </a:rPr>
              <a:t>trữ</a:t>
            </a:r>
            <a:r>
              <a:rPr lang="en-US" sz="2400" b="1" kern="0" dirty="0">
                <a:solidFill>
                  <a:sysClr val="windowText" lastClr="000000"/>
                </a:solidFill>
                <a:latin typeface="Calibri" panose="020F0502020204030204" pitchFamily="34" charset="0"/>
                <a:ea typeface="Calibri"/>
                <a:cs typeface="Calibri" panose="020F0502020204030204" pitchFamily="34" charset="0"/>
              </a:rPr>
              <a:t> </a:t>
            </a:r>
            <a:r>
              <a:rPr lang="en-US" sz="2400" b="1" kern="0" dirty="0" err="1">
                <a:solidFill>
                  <a:sysClr val="windowText" lastClr="000000"/>
                </a:solidFill>
                <a:latin typeface="Calibri" panose="020F0502020204030204" pitchFamily="34" charset="0"/>
                <a:ea typeface="Calibri"/>
                <a:cs typeface="Calibri" panose="020F0502020204030204" pitchFamily="34" charset="0"/>
              </a:rPr>
              <a:t>tình</a:t>
            </a:r>
            <a:r>
              <a:rPr lang="en-US" sz="2400" b="1" kern="0" dirty="0">
                <a:solidFill>
                  <a:sysClr val="windowText" lastClr="000000"/>
                </a:solidFill>
                <a:latin typeface="Calibri" panose="020F0502020204030204" pitchFamily="34" charset="0"/>
                <a:ea typeface="Calibri"/>
                <a:cs typeface="Calibri" panose="020F0502020204030204" pitchFamily="34" charset="0"/>
              </a:rPr>
              <a:t>?</a:t>
            </a:r>
            <a:endParaRPr lang="en-US" kern="0" dirty="0">
              <a:solidFill>
                <a:sysClr val="windowText" lastClr="000000"/>
              </a:solidFill>
              <a:latin typeface="Calibri" panose="020F0502020204030204" pitchFamily="34" charset="0"/>
              <a:ea typeface="Calibri"/>
              <a:cs typeface="Calibri" panose="020F0502020204030204" pitchFamily="34" charset="0"/>
            </a:endParaRPr>
          </a:p>
        </p:txBody>
      </p:sp>
      <p:sp>
        <p:nvSpPr>
          <p:cNvPr id="9" name="Rectangle 8">
            <a:extLst>
              <a:ext uri="{FF2B5EF4-FFF2-40B4-BE49-F238E27FC236}">
                <a16:creationId xmlns:a16="http://schemas.microsoft.com/office/drawing/2014/main" id="{AE8C22DF-734A-1840-B7C5-3EC3DC757D1C}"/>
              </a:ext>
            </a:extLst>
          </p:cNvPr>
          <p:cNvSpPr>
            <a:spLocks noChangeArrowheads="1"/>
          </p:cNvSpPr>
          <p:nvPr/>
        </p:nvSpPr>
        <p:spPr bwMode="auto">
          <a:xfrm>
            <a:off x="336397" y="5904208"/>
            <a:ext cx="2196481" cy="461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272" tIns="45636" rIns="91272" bIns="45636">
            <a:spAutoFit/>
          </a:bodyPr>
          <a:lstStyle/>
          <a:p>
            <a:pPr defTabSz="912756" eaLnBrk="0" fontAlgn="base" hangingPunct="0">
              <a:spcBef>
                <a:spcPct val="0"/>
              </a:spcBef>
              <a:spcAft>
                <a:spcPct val="0"/>
              </a:spcAft>
            </a:pPr>
            <a:r>
              <a:rPr lang="en-US" sz="2400" b="1" i="1" dirty="0" err="1">
                <a:solidFill>
                  <a:prstClr val="black"/>
                </a:solidFill>
                <a:latin typeface="Calibri" panose="020F0502020204030204" pitchFamily="34" charset="0"/>
                <a:cs typeface="Calibri" panose="020F0502020204030204" pitchFamily="34" charset="0"/>
              </a:rPr>
              <a:t>Tổ</a:t>
            </a:r>
            <a:r>
              <a:rPr lang="en-US" sz="2400" b="1" i="1" dirty="0">
                <a:solidFill>
                  <a:prstClr val="black"/>
                </a:solidFill>
                <a:latin typeface="Calibri" panose="020F0502020204030204" pitchFamily="34" charset="0"/>
                <a:cs typeface="Calibri" panose="020F0502020204030204" pitchFamily="34" charset="0"/>
              </a:rPr>
              <a:t> 1: Hai </a:t>
            </a:r>
            <a:r>
              <a:rPr lang="en-US" sz="2400" b="1" i="1" dirty="0" err="1">
                <a:solidFill>
                  <a:prstClr val="black"/>
                </a:solidFill>
                <a:latin typeface="Calibri" panose="020F0502020204030204" pitchFamily="34" charset="0"/>
                <a:cs typeface="Calibri" panose="020F0502020204030204" pitchFamily="34" charset="0"/>
              </a:rPr>
              <a:t>câu</a:t>
            </a:r>
            <a:r>
              <a:rPr lang="en-US" sz="2400" b="1" i="1" dirty="0">
                <a:solidFill>
                  <a:prstClr val="black"/>
                </a:solidFill>
                <a:latin typeface="Calibri" panose="020F0502020204030204" pitchFamily="34" charset="0"/>
                <a:cs typeface="Calibri" panose="020F0502020204030204" pitchFamily="34" charset="0"/>
              </a:rPr>
              <a:t> </a:t>
            </a:r>
            <a:r>
              <a:rPr lang="en-US" sz="2400" b="1" i="1" dirty="0" err="1">
                <a:solidFill>
                  <a:prstClr val="black"/>
                </a:solidFill>
                <a:latin typeface="Calibri" panose="020F0502020204030204" pitchFamily="34" charset="0"/>
                <a:cs typeface="Calibri" panose="020F0502020204030204" pitchFamily="34" charset="0"/>
              </a:rPr>
              <a:t>đề</a:t>
            </a:r>
            <a:endParaRPr lang="en-US" dirty="0">
              <a:solidFill>
                <a:prstClr val="black"/>
              </a:solidFill>
              <a:latin typeface="Calibri" panose="020F0502020204030204" pitchFamily="34" charset="0"/>
              <a:cs typeface="Calibri" panose="020F0502020204030204" pitchFamily="34" charset="0"/>
            </a:endParaRPr>
          </a:p>
        </p:txBody>
      </p:sp>
      <p:sp>
        <p:nvSpPr>
          <p:cNvPr id="11" name="Rectangle 10">
            <a:extLst>
              <a:ext uri="{FF2B5EF4-FFF2-40B4-BE49-F238E27FC236}">
                <a16:creationId xmlns:a16="http://schemas.microsoft.com/office/drawing/2014/main" id="{6A8F4CF2-E34F-7A4B-96D5-A8E8F215AF23}"/>
              </a:ext>
            </a:extLst>
          </p:cNvPr>
          <p:cNvSpPr>
            <a:spLocks noChangeArrowheads="1"/>
          </p:cNvSpPr>
          <p:nvPr/>
        </p:nvSpPr>
        <p:spPr bwMode="auto">
          <a:xfrm>
            <a:off x="3046272" y="5908982"/>
            <a:ext cx="2459373" cy="461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272" tIns="45636" rIns="91272" bIns="45636">
            <a:spAutoFit/>
          </a:bodyPr>
          <a:lstStyle/>
          <a:p>
            <a:pPr defTabSz="912756" eaLnBrk="0" fontAlgn="base" hangingPunct="0">
              <a:spcBef>
                <a:spcPct val="0"/>
              </a:spcBef>
              <a:spcAft>
                <a:spcPct val="0"/>
              </a:spcAft>
            </a:pPr>
            <a:r>
              <a:rPr lang="en-US" sz="2400" b="1" i="1">
                <a:solidFill>
                  <a:prstClr val="black"/>
                </a:solidFill>
                <a:latin typeface="Calibri" panose="020F0502020204030204" pitchFamily="34" charset="0"/>
                <a:cs typeface="Calibri" panose="020F0502020204030204" pitchFamily="34" charset="0"/>
              </a:rPr>
              <a:t>Tổ 2: Hai câu thực</a:t>
            </a:r>
            <a:endParaRPr lang="en-US">
              <a:solidFill>
                <a:prstClr val="black"/>
              </a:solidFill>
              <a:latin typeface="Calibri" panose="020F0502020204030204" pitchFamily="34" charset="0"/>
              <a:cs typeface="Calibri" panose="020F0502020204030204" pitchFamily="34" charset="0"/>
            </a:endParaRPr>
          </a:p>
        </p:txBody>
      </p:sp>
      <p:sp>
        <p:nvSpPr>
          <p:cNvPr id="12" name="Rectangle 11">
            <a:extLst>
              <a:ext uri="{FF2B5EF4-FFF2-40B4-BE49-F238E27FC236}">
                <a16:creationId xmlns:a16="http://schemas.microsoft.com/office/drawing/2014/main" id="{9184FA44-854F-964A-846B-D30E7728DD94}"/>
              </a:ext>
            </a:extLst>
          </p:cNvPr>
          <p:cNvSpPr>
            <a:spLocks noChangeArrowheads="1"/>
          </p:cNvSpPr>
          <p:nvPr/>
        </p:nvSpPr>
        <p:spPr bwMode="auto">
          <a:xfrm>
            <a:off x="5898997" y="5908982"/>
            <a:ext cx="2433340" cy="461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272" tIns="45636" rIns="91272" bIns="45636">
            <a:spAutoFit/>
          </a:bodyPr>
          <a:lstStyle/>
          <a:p>
            <a:pPr defTabSz="912756" eaLnBrk="0" fontAlgn="base" hangingPunct="0">
              <a:spcBef>
                <a:spcPct val="0"/>
              </a:spcBef>
              <a:spcAft>
                <a:spcPct val="0"/>
              </a:spcAft>
            </a:pPr>
            <a:r>
              <a:rPr lang="en-US" sz="2400" b="1" i="1">
                <a:solidFill>
                  <a:prstClr val="black"/>
                </a:solidFill>
                <a:latin typeface="Calibri" panose="020F0502020204030204" pitchFamily="34" charset="0"/>
                <a:cs typeface="Calibri" panose="020F0502020204030204" pitchFamily="34" charset="0"/>
              </a:rPr>
              <a:t>Tổ 3: Hai câu luận</a:t>
            </a:r>
            <a:endParaRPr lang="en-US">
              <a:solidFill>
                <a:prstClr val="black"/>
              </a:solidFill>
              <a:latin typeface="Calibri" panose="020F0502020204030204" pitchFamily="34" charset="0"/>
              <a:cs typeface="Calibri" panose="020F0502020204030204" pitchFamily="34" charset="0"/>
            </a:endParaRPr>
          </a:p>
        </p:txBody>
      </p:sp>
      <p:sp>
        <p:nvSpPr>
          <p:cNvPr id="13" name="Rectangle 12">
            <a:extLst>
              <a:ext uri="{FF2B5EF4-FFF2-40B4-BE49-F238E27FC236}">
                <a16:creationId xmlns:a16="http://schemas.microsoft.com/office/drawing/2014/main" id="{F24CDF14-7340-7546-A98D-2DC2B959E802}"/>
              </a:ext>
            </a:extLst>
          </p:cNvPr>
          <p:cNvSpPr>
            <a:spLocks noChangeArrowheads="1"/>
          </p:cNvSpPr>
          <p:nvPr/>
        </p:nvSpPr>
        <p:spPr bwMode="auto">
          <a:xfrm>
            <a:off x="9235934" y="5908982"/>
            <a:ext cx="2459373" cy="461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272" tIns="45636" rIns="91272" bIns="45636">
            <a:spAutoFit/>
          </a:bodyPr>
          <a:lstStyle/>
          <a:p>
            <a:pPr defTabSz="912756" eaLnBrk="0" fontAlgn="base" hangingPunct="0">
              <a:spcBef>
                <a:spcPct val="0"/>
              </a:spcBef>
              <a:spcAft>
                <a:spcPct val="0"/>
              </a:spcAft>
            </a:pPr>
            <a:r>
              <a:rPr lang="en-US" sz="2400" b="1" i="1">
                <a:solidFill>
                  <a:prstClr val="black"/>
                </a:solidFill>
                <a:latin typeface="Calibri" panose="020F0502020204030204" pitchFamily="34" charset="0"/>
                <a:cs typeface="Calibri" panose="020F0502020204030204" pitchFamily="34" charset="0"/>
              </a:rPr>
              <a:t>Tổ 4: Hai câu thực</a:t>
            </a:r>
            <a:endParaRPr lang="en-US">
              <a:solidFill>
                <a:prstClr val="black"/>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203891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down)">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wipe(down)">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wipe(down)">
                                      <p:cBhvr>
                                        <p:cTn id="4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P spid="6" grpId="0" animBg="1"/>
      <p:bldP spid="7" grpId="0" animBg="1"/>
      <p:bldP spid="8" grpId="0" animBg="1"/>
      <p:bldP spid="9" grpId="0"/>
      <p:bldP spid="11" grpId="0"/>
      <p:bldP spid="12" grpId="0"/>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exagon 3">
            <a:hlinkClick r:id="rId2" action="ppaction://hlinksldjump"/>
            <a:extLst>
              <a:ext uri="{FF2B5EF4-FFF2-40B4-BE49-F238E27FC236}">
                <a16:creationId xmlns:a16="http://schemas.microsoft.com/office/drawing/2014/main" id="{CF3CE20B-CBDD-AC4D-8A47-1D268A7E562D}"/>
              </a:ext>
            </a:extLst>
          </p:cNvPr>
          <p:cNvSpPr/>
          <p:nvPr/>
        </p:nvSpPr>
        <p:spPr>
          <a:xfrm>
            <a:off x="3149600" y="1803401"/>
            <a:ext cx="1905000" cy="1553633"/>
          </a:xfrm>
          <a:prstGeom prst="hexagon">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anchor="ctr"/>
          <a:lstStyle/>
          <a:p>
            <a:pPr algn="ctr" defTabSz="914354">
              <a:defRPr/>
            </a:pPr>
            <a:r>
              <a:rPr lang="en-US" sz="6000" b="1" dirty="0">
                <a:solidFill>
                  <a:prstClr val="white"/>
                </a:solidFill>
                <a:latin typeface="Times New Roman" panose="02020603050405020304" pitchFamily="18" charset="0"/>
                <a:cs typeface="Times New Roman" panose="02020603050405020304" pitchFamily="18" charset="0"/>
              </a:rPr>
              <a:t>1</a:t>
            </a:r>
          </a:p>
        </p:txBody>
      </p:sp>
      <p:sp>
        <p:nvSpPr>
          <p:cNvPr id="5" name="Hexagon 4">
            <a:hlinkClick r:id="rId3" action="ppaction://hlinksldjump"/>
            <a:extLst>
              <a:ext uri="{FF2B5EF4-FFF2-40B4-BE49-F238E27FC236}">
                <a16:creationId xmlns:a16="http://schemas.microsoft.com/office/drawing/2014/main" id="{24CB98DC-3339-0142-97F6-7746185BDE2A}"/>
              </a:ext>
            </a:extLst>
          </p:cNvPr>
          <p:cNvSpPr/>
          <p:nvPr/>
        </p:nvSpPr>
        <p:spPr>
          <a:xfrm>
            <a:off x="6809317" y="1803400"/>
            <a:ext cx="1905000" cy="1566333"/>
          </a:xfrm>
          <a:prstGeom prst="hexagon">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anchor="ctr"/>
          <a:lstStyle/>
          <a:p>
            <a:pPr algn="ctr" defTabSz="914354">
              <a:defRPr/>
            </a:pPr>
            <a:r>
              <a:rPr lang="en-US" sz="6000" b="1" dirty="0">
                <a:solidFill>
                  <a:prstClr val="white"/>
                </a:solidFill>
                <a:latin typeface="Times New Roman" panose="02020603050405020304" pitchFamily="18" charset="0"/>
                <a:cs typeface="Times New Roman" panose="02020603050405020304" pitchFamily="18" charset="0"/>
              </a:rPr>
              <a:t>2</a:t>
            </a:r>
          </a:p>
        </p:txBody>
      </p:sp>
      <p:sp>
        <p:nvSpPr>
          <p:cNvPr id="11" name="Hexagon 10">
            <a:hlinkClick r:id="rId4" action="ppaction://hlinksldjump"/>
            <a:extLst>
              <a:ext uri="{FF2B5EF4-FFF2-40B4-BE49-F238E27FC236}">
                <a16:creationId xmlns:a16="http://schemas.microsoft.com/office/drawing/2014/main" id="{F7CB65E0-B4D0-8340-BAE2-E09571887CD5}"/>
              </a:ext>
            </a:extLst>
          </p:cNvPr>
          <p:cNvSpPr/>
          <p:nvPr/>
        </p:nvSpPr>
        <p:spPr>
          <a:xfrm>
            <a:off x="3204634" y="4038600"/>
            <a:ext cx="1849967" cy="1566333"/>
          </a:xfrm>
          <a:prstGeom prst="hexag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anchor="ctr"/>
          <a:lstStyle/>
          <a:p>
            <a:pPr algn="ctr" defTabSz="914354">
              <a:defRPr/>
            </a:pPr>
            <a:r>
              <a:rPr lang="en-US" sz="6000" b="1" dirty="0">
                <a:solidFill>
                  <a:prstClr val="white"/>
                </a:solidFill>
                <a:latin typeface="Times New Roman" panose="02020603050405020304" pitchFamily="18" charset="0"/>
                <a:cs typeface="Times New Roman" panose="02020603050405020304" pitchFamily="18" charset="0"/>
              </a:rPr>
              <a:t>3</a:t>
            </a:r>
          </a:p>
        </p:txBody>
      </p:sp>
      <p:sp>
        <p:nvSpPr>
          <p:cNvPr id="14" name="Hexagon 13">
            <a:hlinkClick r:id="rId5" action="ppaction://hlinksldjump"/>
            <a:extLst>
              <a:ext uri="{FF2B5EF4-FFF2-40B4-BE49-F238E27FC236}">
                <a16:creationId xmlns:a16="http://schemas.microsoft.com/office/drawing/2014/main" id="{1374C443-0FB5-1344-B235-D245FCC3C3A3}"/>
              </a:ext>
            </a:extLst>
          </p:cNvPr>
          <p:cNvSpPr/>
          <p:nvPr/>
        </p:nvSpPr>
        <p:spPr>
          <a:xfrm>
            <a:off x="6822018" y="4093633"/>
            <a:ext cx="1932516" cy="1524000"/>
          </a:xfrm>
          <a:prstGeom prst="hexagon">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anchor="ctr"/>
          <a:lstStyle/>
          <a:p>
            <a:pPr algn="ctr" defTabSz="914354">
              <a:defRPr/>
            </a:pPr>
            <a:r>
              <a:rPr lang="en-US" sz="6000" b="1" dirty="0">
                <a:solidFill>
                  <a:prstClr val="white"/>
                </a:solidFill>
                <a:latin typeface="Times New Roman" panose="02020603050405020304" pitchFamily="18" charset="0"/>
                <a:cs typeface="Times New Roman" panose="02020603050405020304" pitchFamily="18" charset="0"/>
              </a:rPr>
              <a:t>4</a:t>
            </a:r>
          </a:p>
        </p:txBody>
      </p:sp>
      <p:sp>
        <p:nvSpPr>
          <p:cNvPr id="2" name="Rectangle: Rounded Corners 1">
            <a:extLst>
              <a:ext uri="{FF2B5EF4-FFF2-40B4-BE49-F238E27FC236}">
                <a16:creationId xmlns:a16="http://schemas.microsoft.com/office/drawing/2014/main" id="{91B56071-8276-3E45-9086-32FB28215572}"/>
              </a:ext>
            </a:extLst>
          </p:cNvPr>
          <p:cNvSpPr/>
          <p:nvPr/>
        </p:nvSpPr>
        <p:spPr>
          <a:xfrm>
            <a:off x="2844800" y="374652"/>
            <a:ext cx="6705600" cy="882649"/>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anchor="ctr"/>
          <a:lstStyle/>
          <a:p>
            <a:pPr algn="ctr" defTabSz="914354">
              <a:defRPr/>
            </a:pPr>
            <a:r>
              <a:rPr lang="en-US" sz="4800" b="1" dirty="0">
                <a:solidFill>
                  <a:srgbClr val="C00000"/>
                </a:solidFill>
                <a:latin typeface="Times New Roman" panose="02020603050405020304" pitchFamily="18" charset="0"/>
                <a:cs typeface="Times New Roman" panose="02020603050405020304" pitchFamily="18" charset="0"/>
              </a:rPr>
              <a:t>CON SỐ MAY MẮN</a:t>
            </a:r>
          </a:p>
        </p:txBody>
      </p:sp>
      <p:sp>
        <p:nvSpPr>
          <p:cNvPr id="3" name="5-Point Star 2">
            <a:hlinkClick r:id="rId6" action="ppaction://hlinksldjump" highlightClick="1"/>
            <a:extLst>
              <a:ext uri="{FF2B5EF4-FFF2-40B4-BE49-F238E27FC236}">
                <a16:creationId xmlns:a16="http://schemas.microsoft.com/office/drawing/2014/main" id="{C6E9A640-F3EE-B34D-ADCB-04518991AD64}"/>
              </a:ext>
            </a:extLst>
          </p:cNvPr>
          <p:cNvSpPr/>
          <p:nvPr/>
        </p:nvSpPr>
        <p:spPr>
          <a:xfrm>
            <a:off x="10566400" y="5765800"/>
            <a:ext cx="812800" cy="7112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2400"/>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nodeType="clickPar">
                      <p:stCondLst>
                        <p:cond delay="0"/>
                      </p:stCondLst>
                      <p:childTnLst>
                        <p:par>
                          <p:cTn id="9" fill="hold" nodeType="withGroup">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12" restart="whenNotActive" fill="hold" evtFilter="cancelBubble" nodeType="interactiveSeq">
                <p:stCondLst>
                  <p:cond evt="onClick" delay="0">
                    <p:tgtEl>
                      <p:spTgt spid="11"/>
                    </p:tgtEl>
                  </p:cond>
                </p:stCondLst>
                <p:endSync evt="end" delay="0">
                  <p:rtn val="all"/>
                </p:endSync>
                <p:childTnLst>
                  <p:par>
                    <p:cTn id="13" fill="hold" nodeType="clickPar">
                      <p:stCondLst>
                        <p:cond delay="0"/>
                      </p:stCondLst>
                      <p:childTnLst>
                        <p:par>
                          <p:cTn id="14" fill="hold" nodeType="withGroup">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17" restart="whenNotActive" fill="hold" evtFilter="cancelBubble" nodeType="interactiveSeq">
                <p:stCondLst>
                  <p:cond evt="onClick" delay="0">
                    <p:tgtEl>
                      <p:spTgt spid="14"/>
                    </p:tgtEl>
                  </p:cond>
                </p:stCondLst>
                <p:endSync evt="end" delay="0">
                  <p:rtn val="all"/>
                </p:endSync>
                <p:childTnLst>
                  <p:par>
                    <p:cTn id="18" fill="hold" nodeType="clickPar">
                      <p:stCondLst>
                        <p:cond delay="0"/>
                      </p:stCondLst>
                      <p:childTnLst>
                        <p:par>
                          <p:cTn id="19" fill="hold" nodeType="withGroup">
                            <p:stCondLst>
                              <p:cond delay="0"/>
                            </p:stCondLst>
                            <p:childTnLst>
                              <p:par>
                                <p:cTn id="20" presetID="1" presetClass="exit"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4" grpId="0" animBg="1"/>
      <p:bldP spid="5" grpId="0" animBg="1"/>
      <p:bldP spid="11" grpId="0" animBg="1"/>
      <p:bldP spid="1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8D2B696B-F3D7-EE4E-A3D7-5712512EFB8A}"/>
              </a:ext>
            </a:extLst>
          </p:cNvPr>
          <p:cNvSpPr/>
          <p:nvPr/>
        </p:nvSpPr>
        <p:spPr>
          <a:xfrm>
            <a:off x="215153" y="779929"/>
            <a:ext cx="11779623" cy="60780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TextBox 4">
            <a:extLst>
              <a:ext uri="{FF2B5EF4-FFF2-40B4-BE49-F238E27FC236}">
                <a16:creationId xmlns:a16="http://schemas.microsoft.com/office/drawing/2014/main" id="{AF75FE0F-E777-6849-9060-3FD60EBB6E8A}"/>
              </a:ext>
            </a:extLst>
          </p:cNvPr>
          <p:cNvSpPr txBox="1">
            <a:spLocks noChangeArrowheads="1"/>
          </p:cNvSpPr>
          <p:nvPr/>
        </p:nvSpPr>
        <p:spPr bwMode="auto">
          <a:xfrm>
            <a:off x="795617" y="1033081"/>
            <a:ext cx="5416924" cy="523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8" tIns="45719" rIns="91438" bIns="45719">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b="1" dirty="0">
                <a:solidFill>
                  <a:srgbClr val="FF0000"/>
                </a:solidFill>
                <a:cs typeface="Calibri" panose="020F0502020204030204" pitchFamily="34" charset="0"/>
              </a:rPr>
              <a:t>1. </a:t>
            </a:r>
            <a:r>
              <a:rPr lang="en-US" altLang="en-US" sz="2800" b="1" dirty="0" err="1">
                <a:solidFill>
                  <a:srgbClr val="FF0000"/>
                </a:solidFill>
                <a:cs typeface="Calibri" panose="020F0502020204030204" pitchFamily="34" charset="0"/>
              </a:rPr>
              <a:t>Cảnh</a:t>
            </a:r>
            <a:r>
              <a:rPr lang="en-US" altLang="en-US" sz="2800" b="1" dirty="0">
                <a:solidFill>
                  <a:srgbClr val="FF0000"/>
                </a:solidFill>
                <a:cs typeface="Calibri" panose="020F0502020204030204" pitchFamily="34" charset="0"/>
              </a:rPr>
              <a:t> </a:t>
            </a:r>
            <a:r>
              <a:rPr lang="en-US" altLang="en-US" sz="2800" b="1" dirty="0" err="1">
                <a:solidFill>
                  <a:srgbClr val="FF0000"/>
                </a:solidFill>
                <a:cs typeface="Calibri" panose="020F0502020204030204" pitchFamily="34" charset="0"/>
              </a:rPr>
              <a:t>thu</a:t>
            </a:r>
            <a:r>
              <a:rPr lang="en-US" altLang="en-US" sz="2800" b="1" dirty="0">
                <a:solidFill>
                  <a:srgbClr val="FF0000"/>
                </a:solidFill>
                <a:cs typeface="Calibri" panose="020F0502020204030204" pitchFamily="34" charset="0"/>
              </a:rPr>
              <a:t> (4 </a:t>
            </a:r>
            <a:r>
              <a:rPr lang="en-US" altLang="en-US" sz="2800" b="1" dirty="0" err="1">
                <a:solidFill>
                  <a:srgbClr val="FF0000"/>
                </a:solidFill>
                <a:cs typeface="Calibri" panose="020F0502020204030204" pitchFamily="34" charset="0"/>
              </a:rPr>
              <a:t>câu</a:t>
            </a:r>
            <a:r>
              <a:rPr lang="en-US" altLang="en-US" sz="2800" b="1" dirty="0">
                <a:solidFill>
                  <a:srgbClr val="FF0000"/>
                </a:solidFill>
                <a:cs typeface="Calibri" panose="020F0502020204030204" pitchFamily="34" charset="0"/>
              </a:rPr>
              <a:t> </a:t>
            </a:r>
            <a:r>
              <a:rPr lang="en-US" altLang="en-US" sz="2800" b="1" dirty="0" err="1">
                <a:solidFill>
                  <a:srgbClr val="FF0000"/>
                </a:solidFill>
                <a:cs typeface="Calibri" panose="020F0502020204030204" pitchFamily="34" charset="0"/>
              </a:rPr>
              <a:t>thơ</a:t>
            </a:r>
            <a:r>
              <a:rPr lang="en-US" altLang="en-US" sz="2800" b="1" dirty="0">
                <a:solidFill>
                  <a:srgbClr val="FF0000"/>
                </a:solidFill>
                <a:cs typeface="Calibri" panose="020F0502020204030204" pitchFamily="34" charset="0"/>
              </a:rPr>
              <a:t> </a:t>
            </a:r>
            <a:r>
              <a:rPr lang="en-US" altLang="en-US" sz="2800" b="1" dirty="0" err="1">
                <a:solidFill>
                  <a:srgbClr val="FF0000"/>
                </a:solidFill>
                <a:cs typeface="Calibri" panose="020F0502020204030204" pitchFamily="34" charset="0"/>
              </a:rPr>
              <a:t>đầu</a:t>
            </a:r>
            <a:r>
              <a:rPr lang="en-US" altLang="en-US" sz="2800" b="1" dirty="0">
                <a:solidFill>
                  <a:srgbClr val="FF0000"/>
                </a:solidFill>
                <a:cs typeface="Calibri" panose="020F0502020204030204" pitchFamily="34" charset="0"/>
              </a:rPr>
              <a:t>)</a:t>
            </a:r>
          </a:p>
        </p:txBody>
      </p:sp>
      <p:sp>
        <p:nvSpPr>
          <p:cNvPr id="10" name="TextBox 9">
            <a:extLst>
              <a:ext uri="{FF2B5EF4-FFF2-40B4-BE49-F238E27FC236}">
                <a16:creationId xmlns:a16="http://schemas.microsoft.com/office/drawing/2014/main" id="{1EDBC564-6630-B84B-A6B2-6D5784C39AF9}"/>
              </a:ext>
            </a:extLst>
          </p:cNvPr>
          <p:cNvSpPr txBox="1">
            <a:spLocks noChangeArrowheads="1"/>
          </p:cNvSpPr>
          <p:nvPr/>
        </p:nvSpPr>
        <p:spPr bwMode="auto">
          <a:xfrm>
            <a:off x="1723464" y="172949"/>
            <a:ext cx="8763000" cy="646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3600" b="1" dirty="0">
                <a:solidFill>
                  <a:schemeClr val="accent5">
                    <a:lumMod val="50000"/>
                  </a:schemeClr>
                </a:solidFill>
                <a:cs typeface="Calibri" panose="020F0502020204030204" pitchFamily="34" charset="0"/>
              </a:rPr>
              <a:t>II. ĐỌC – HIỂU VĂN BẢN</a:t>
            </a:r>
          </a:p>
        </p:txBody>
      </p:sp>
      <p:pic>
        <p:nvPicPr>
          <p:cNvPr id="6" name="Picture 2">
            <a:extLst>
              <a:ext uri="{FF2B5EF4-FFF2-40B4-BE49-F238E27FC236}">
                <a16:creationId xmlns:a16="http://schemas.microsoft.com/office/drawing/2014/main" id="{DE360AE3-2185-A544-8E36-86D60C7E78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69947" y="1158339"/>
            <a:ext cx="4082303" cy="25825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166FF95E-D797-8647-8C8A-DF693E9CFE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9254" y="2086112"/>
            <a:ext cx="6705600" cy="1347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a:extLst>
              <a:ext uri="{FF2B5EF4-FFF2-40B4-BE49-F238E27FC236}">
                <a16:creationId xmlns:a16="http://schemas.microsoft.com/office/drawing/2014/main" id="{D204DEC7-A582-7649-BAEA-77BC32CE1800}"/>
              </a:ext>
            </a:extLst>
          </p:cNvPr>
          <p:cNvSpPr>
            <a:spLocks noChangeArrowheads="1"/>
          </p:cNvSpPr>
          <p:nvPr/>
        </p:nvSpPr>
        <p:spPr bwMode="auto">
          <a:xfrm>
            <a:off x="421341" y="1581496"/>
            <a:ext cx="57912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vi-VN" altLang="en-US" sz="2800" b="1" i="1" dirty="0">
                <a:solidFill>
                  <a:srgbClr val="FF0000"/>
                </a:solidFill>
                <a:latin typeface="+mn-lt"/>
                <a:cs typeface="Times New Roman" panose="02020603050405020304" pitchFamily="18" charset="0"/>
              </a:rPr>
              <a:t>a. Hai câu đề</a:t>
            </a:r>
          </a:p>
          <a:p>
            <a:pPr eaLnBrk="1" hangingPunct="1">
              <a:spcBef>
                <a:spcPct val="0"/>
              </a:spcBef>
              <a:buFontTx/>
              <a:buNone/>
            </a:pPr>
            <a:endParaRPr lang="en-US" altLang="en-US" sz="1800" dirty="0">
              <a:latin typeface="+mn-lt"/>
              <a:cs typeface="Times New Roman" panose="02020603050405020304" pitchFamily="18" charset="0"/>
            </a:endParaRPr>
          </a:p>
        </p:txBody>
      </p:sp>
      <p:sp>
        <p:nvSpPr>
          <p:cNvPr id="9" name="TextBox 8">
            <a:extLst>
              <a:ext uri="{FF2B5EF4-FFF2-40B4-BE49-F238E27FC236}">
                <a16:creationId xmlns:a16="http://schemas.microsoft.com/office/drawing/2014/main" id="{52687177-6071-5E4E-8EFF-F89861072A90}"/>
              </a:ext>
            </a:extLst>
          </p:cNvPr>
          <p:cNvSpPr txBox="1">
            <a:spLocks noChangeArrowheads="1"/>
          </p:cNvSpPr>
          <p:nvPr/>
        </p:nvSpPr>
        <p:spPr bwMode="auto">
          <a:xfrm>
            <a:off x="567017" y="4498591"/>
            <a:ext cx="10499912" cy="1830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lnSpc>
                <a:spcPct val="150000"/>
              </a:lnSpc>
            </a:pPr>
            <a:r>
              <a:rPr lang="en-VN" altLang="en-VN" sz="2600" dirty="0">
                <a:solidFill>
                  <a:srgbClr val="000000"/>
                </a:solidFill>
                <a:latin typeface="Calibri" panose="020F0502020204030204" pitchFamily="34" charset="0"/>
                <a:cs typeface="Calibri" panose="020F0502020204030204" pitchFamily="34" charset="0"/>
              </a:rPr>
              <a:t>- Hình ảnh: </a:t>
            </a:r>
            <a:r>
              <a:rPr lang="en-VN" altLang="en-VN" sz="2600" i="1" dirty="0">
                <a:solidFill>
                  <a:srgbClr val="000000"/>
                </a:solidFill>
                <a:latin typeface="Calibri" panose="020F0502020204030204" pitchFamily="34" charset="0"/>
                <a:cs typeface="Calibri" panose="020F0502020204030204" pitchFamily="34" charset="0"/>
              </a:rPr>
              <a:t>sương móc trắng xóa</a:t>
            </a:r>
            <a:r>
              <a:rPr lang="en-VN" altLang="en-VN" sz="2600" dirty="0">
                <a:solidFill>
                  <a:srgbClr val="000000"/>
                </a:solidFill>
                <a:latin typeface="Calibri" panose="020F0502020204030204" pitchFamily="34" charset="0"/>
                <a:cs typeface="Calibri" panose="020F0502020204030204" pitchFamily="34" charset="0"/>
              </a:rPr>
              <a:t>; </a:t>
            </a:r>
            <a:r>
              <a:rPr lang="en-VN" altLang="en-VN" sz="2600" i="1" dirty="0">
                <a:solidFill>
                  <a:srgbClr val="000000"/>
                </a:solidFill>
                <a:latin typeface="Calibri" panose="020F0502020204030204" pitchFamily="34" charset="0"/>
                <a:cs typeface="Calibri" panose="020F0502020204030204" pitchFamily="34" charset="0"/>
              </a:rPr>
              <a:t>rừng phong tiêu điều</a:t>
            </a:r>
            <a:r>
              <a:rPr lang="en-VN" altLang="en-VN" sz="2600" dirty="0">
                <a:solidFill>
                  <a:srgbClr val="000000"/>
                </a:solidFill>
                <a:latin typeface="Calibri" panose="020F0502020204030204" pitchFamily="34" charset="0"/>
                <a:cs typeface="Calibri" panose="020F0502020204030204" pitchFamily="34" charset="0"/>
              </a:rPr>
              <a:t>.</a:t>
            </a:r>
            <a:endParaRPr lang="en-VN" altLang="en-VN" sz="2600" dirty="0">
              <a:latin typeface="Calibri" panose="020F0502020204030204" pitchFamily="34" charset="0"/>
              <a:cs typeface="Calibri" panose="020F0502020204030204" pitchFamily="34" charset="0"/>
            </a:endParaRPr>
          </a:p>
          <a:p>
            <a:pPr algn="just">
              <a:lnSpc>
                <a:spcPct val="150000"/>
              </a:lnSpc>
            </a:pPr>
            <a:r>
              <a:rPr lang="en-VN" altLang="en-VN" sz="2600" dirty="0">
                <a:solidFill>
                  <a:srgbClr val="000000"/>
                </a:solidFill>
                <a:latin typeface="Calibri" panose="020F0502020204030204" pitchFamily="34" charset="0"/>
                <a:cs typeface="Calibri" panose="020F0502020204030204" pitchFamily="34" charset="0"/>
              </a:rPr>
              <a:t>- Địa danh: </a:t>
            </a:r>
            <a:r>
              <a:rPr lang="en-VN" altLang="en-VN" sz="2600" i="1" dirty="0">
                <a:solidFill>
                  <a:srgbClr val="000000"/>
                </a:solidFill>
                <a:latin typeface="Calibri" panose="020F0502020204030204" pitchFamily="34" charset="0"/>
                <a:cs typeface="Calibri" panose="020F0502020204030204" pitchFamily="34" charset="0"/>
              </a:rPr>
              <a:t>núi Vu</a:t>
            </a:r>
            <a:r>
              <a:rPr lang="en-VN" altLang="en-VN" sz="2600" dirty="0">
                <a:solidFill>
                  <a:srgbClr val="000000"/>
                </a:solidFill>
                <a:latin typeface="Calibri" panose="020F0502020204030204" pitchFamily="34" charset="0"/>
                <a:cs typeface="Calibri" panose="020F0502020204030204" pitchFamily="34" charset="0"/>
              </a:rPr>
              <a:t>, </a:t>
            </a:r>
            <a:r>
              <a:rPr lang="en-VN" altLang="en-VN" sz="2600" i="1" dirty="0">
                <a:solidFill>
                  <a:srgbClr val="000000"/>
                </a:solidFill>
                <a:latin typeface="Calibri" panose="020F0502020204030204" pitchFamily="34" charset="0"/>
                <a:cs typeface="Calibri" panose="020F0502020204030204" pitchFamily="34" charset="0"/>
              </a:rPr>
              <a:t>kẽm Vu </a:t>
            </a:r>
            <a:r>
              <a:rPr lang="en-VN" altLang="en-VN" sz="2600" dirty="0">
                <a:solidFill>
                  <a:srgbClr val="000000"/>
                </a:solidFill>
                <a:latin typeface="Calibri" panose="020F0502020204030204" pitchFamily="34" charset="0"/>
                <a:cs typeface="Calibri" panose="020F0502020204030204" pitchFamily="34" charset="0"/>
              </a:rPr>
              <a:t>- vùng núi hoang sơ, hùng vĩ, hiểm trở.</a:t>
            </a:r>
            <a:endParaRPr lang="en-VN" altLang="en-VN" sz="2600" dirty="0">
              <a:latin typeface="Calibri" panose="020F0502020204030204" pitchFamily="34" charset="0"/>
              <a:cs typeface="Calibri" panose="020F0502020204030204" pitchFamily="34" charset="0"/>
            </a:endParaRPr>
          </a:p>
          <a:p>
            <a:pPr algn="just">
              <a:lnSpc>
                <a:spcPct val="150000"/>
              </a:lnSpc>
            </a:pPr>
            <a:r>
              <a:rPr lang="en-VN" altLang="en-VN" sz="2600" dirty="0">
                <a:solidFill>
                  <a:srgbClr val="000000"/>
                </a:solidFill>
                <a:latin typeface="Calibri" panose="020F0502020204030204" pitchFamily="34" charset="0"/>
                <a:cs typeface="Calibri" panose="020F0502020204030204" pitchFamily="34" charset="0"/>
              </a:rPr>
              <a:t>- So sánh nguyên tác và dịch thơ:</a:t>
            </a:r>
            <a:endParaRPr lang="en-VN" altLang="en-VN" sz="2600" dirty="0">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AF9D2573-698F-C44D-9D8D-2D838618EFEA}"/>
              </a:ext>
            </a:extLst>
          </p:cNvPr>
          <p:cNvSpPr txBox="1"/>
          <p:nvPr/>
        </p:nvSpPr>
        <p:spPr>
          <a:xfrm>
            <a:off x="1471707" y="3148294"/>
            <a:ext cx="6098240" cy="1141146"/>
          </a:xfrm>
          <a:prstGeom prst="rect">
            <a:avLst/>
          </a:prstGeom>
          <a:noFill/>
        </p:spPr>
        <p:txBody>
          <a:bodyPr wrap="square">
            <a:spAutoFit/>
          </a:bodyPr>
          <a:lstStyle/>
          <a:p>
            <a:pPr>
              <a:lnSpc>
                <a:spcPct val="150000"/>
              </a:lnSpc>
            </a:pPr>
            <a:r>
              <a:rPr lang="en-VN" altLang="en-VN" sz="2400" i="1" dirty="0">
                <a:solidFill>
                  <a:schemeClr val="tx2">
                    <a:lumMod val="50000"/>
                  </a:schemeClr>
                </a:solidFill>
                <a:latin typeface="Times New Roman" panose="02020603050405020304" pitchFamily="18" charset="0"/>
                <a:cs typeface="Times New Roman" panose="02020603050405020304" pitchFamily="18" charset="0"/>
              </a:rPr>
              <a:t>(Lác đác rừng phong hạt móc sa,</a:t>
            </a:r>
          </a:p>
          <a:p>
            <a:pPr>
              <a:lnSpc>
                <a:spcPct val="150000"/>
              </a:lnSpc>
            </a:pPr>
            <a:r>
              <a:rPr lang="en-VN" sz="2400" i="1" dirty="0">
                <a:solidFill>
                  <a:schemeClr val="tx2">
                    <a:lumMod val="50000"/>
                  </a:schemeClr>
                </a:solidFill>
                <a:latin typeface="Times New Roman" panose="02020603050405020304" pitchFamily="18" charset="0"/>
                <a:cs typeface="Times New Roman" panose="02020603050405020304" pitchFamily="18" charset="0"/>
              </a:rPr>
              <a:t>Ngàn non hiu hắt, khí thu loà)</a:t>
            </a:r>
            <a:endParaRPr lang="vi-VN" sz="2400" dirty="0">
              <a:solidFill>
                <a:schemeClr val="tx2">
                  <a:lumMod val="50000"/>
                </a:schemeClr>
              </a:solidFill>
            </a:endParaRPr>
          </a:p>
        </p:txBody>
      </p:sp>
    </p:spTree>
    <p:extLst>
      <p:ext uri="{BB962C8B-B14F-4D97-AF65-F5344CB8AC3E}">
        <p14:creationId xmlns:p14="http://schemas.microsoft.com/office/powerpoint/2010/main" val="35989768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anim calcmode="lin" valueType="num">
                                      <p:cBhvr additive="base">
                                        <p:cTn id="13"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p:tgtEl>
                                          <p:spTgt spid="6"/>
                                        </p:tgtEl>
                                        <p:attrNameLst>
                                          <p:attrName>ppt_y</p:attrName>
                                        </p:attrNameLst>
                                      </p:cBhvr>
                                      <p:tavLst>
                                        <p:tav tm="0">
                                          <p:val>
                                            <p:strVal val="#ppt_y+#ppt_h*1.125000"/>
                                          </p:val>
                                        </p:tav>
                                        <p:tav tm="100000">
                                          <p:val>
                                            <p:strVal val="#ppt_y"/>
                                          </p:val>
                                        </p:tav>
                                      </p:tavLst>
                                    </p:anim>
                                    <p:animEffect transition="in" filter="wipe(up)">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circle(in)">
                                      <p:cBhvr>
                                        <p:cTn id="25" dur="20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2" presetClass="entr" presetSubtype="4"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additive="base">
                                        <p:cTn id="30" dur="500"/>
                                        <p:tgtEl>
                                          <p:spTgt spid="11"/>
                                        </p:tgtEl>
                                        <p:attrNameLst>
                                          <p:attrName>ppt_y</p:attrName>
                                        </p:attrNameLst>
                                      </p:cBhvr>
                                      <p:tavLst>
                                        <p:tav tm="0">
                                          <p:val>
                                            <p:strVal val="#ppt_y+#ppt_h*1.125000"/>
                                          </p:val>
                                        </p:tav>
                                        <p:tav tm="100000">
                                          <p:val>
                                            <p:strVal val="#ppt_y"/>
                                          </p:val>
                                        </p:tav>
                                      </p:tavLst>
                                    </p:anim>
                                    <p:animEffect transition="in" filter="wipe(up)">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9">
                                            <p:txEl>
                                              <p:pRg st="0" end="0"/>
                                            </p:txEl>
                                          </p:spTgt>
                                        </p:tgtEl>
                                        <p:attrNameLst>
                                          <p:attrName>style.visibility</p:attrName>
                                        </p:attrNameLst>
                                      </p:cBhvr>
                                      <p:to>
                                        <p:strVal val="visible"/>
                                      </p:to>
                                    </p:set>
                                    <p:anim calcmode="lin" valueType="num">
                                      <p:cBhvr additive="base">
                                        <p:cTn id="36"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9">
                                            <p:txEl>
                                              <p:pRg st="1" end="1"/>
                                            </p:txEl>
                                          </p:spTgt>
                                        </p:tgtEl>
                                        <p:attrNameLst>
                                          <p:attrName>style.visibility</p:attrName>
                                        </p:attrNameLst>
                                      </p:cBhvr>
                                      <p:to>
                                        <p:strVal val="visible"/>
                                      </p:to>
                                    </p:set>
                                    <p:anim calcmode="lin" valueType="num">
                                      <p:cBhvr additive="base">
                                        <p:cTn id="42"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9">
                                            <p:txEl>
                                              <p:pRg st="2" end="2"/>
                                            </p:txEl>
                                          </p:spTgt>
                                        </p:tgtEl>
                                        <p:attrNameLst>
                                          <p:attrName>style.visibility</p:attrName>
                                        </p:attrNameLst>
                                      </p:cBhvr>
                                      <p:to>
                                        <p:strVal val="visible"/>
                                      </p:to>
                                    </p:set>
                                    <p:anim calcmode="lin" valueType="num">
                                      <p:cBhvr additive="base">
                                        <p:cTn id="48"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8D2B696B-F3D7-EE4E-A3D7-5712512EFB8A}"/>
              </a:ext>
            </a:extLst>
          </p:cNvPr>
          <p:cNvSpPr/>
          <p:nvPr/>
        </p:nvSpPr>
        <p:spPr>
          <a:xfrm>
            <a:off x="215153" y="779929"/>
            <a:ext cx="11779623" cy="60780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TextBox 4">
            <a:extLst>
              <a:ext uri="{FF2B5EF4-FFF2-40B4-BE49-F238E27FC236}">
                <a16:creationId xmlns:a16="http://schemas.microsoft.com/office/drawing/2014/main" id="{AF75FE0F-E777-6849-9060-3FD60EBB6E8A}"/>
              </a:ext>
            </a:extLst>
          </p:cNvPr>
          <p:cNvSpPr txBox="1">
            <a:spLocks noChangeArrowheads="1"/>
          </p:cNvSpPr>
          <p:nvPr/>
        </p:nvSpPr>
        <p:spPr bwMode="auto">
          <a:xfrm>
            <a:off x="795617" y="1033081"/>
            <a:ext cx="5416924" cy="523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8" tIns="45719" rIns="91438" bIns="45719">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b="1" dirty="0">
                <a:solidFill>
                  <a:srgbClr val="FF0000"/>
                </a:solidFill>
                <a:cs typeface="Calibri" panose="020F0502020204030204" pitchFamily="34" charset="0"/>
              </a:rPr>
              <a:t>1. </a:t>
            </a:r>
            <a:r>
              <a:rPr lang="en-US" altLang="en-US" sz="2800" b="1" dirty="0" err="1">
                <a:solidFill>
                  <a:srgbClr val="FF0000"/>
                </a:solidFill>
                <a:cs typeface="Calibri" panose="020F0502020204030204" pitchFamily="34" charset="0"/>
              </a:rPr>
              <a:t>Cảnh</a:t>
            </a:r>
            <a:r>
              <a:rPr lang="en-US" altLang="en-US" sz="2800" b="1" dirty="0">
                <a:solidFill>
                  <a:srgbClr val="FF0000"/>
                </a:solidFill>
                <a:cs typeface="Calibri" panose="020F0502020204030204" pitchFamily="34" charset="0"/>
              </a:rPr>
              <a:t> </a:t>
            </a:r>
            <a:r>
              <a:rPr lang="en-US" altLang="en-US" sz="2800" b="1" dirty="0" err="1">
                <a:solidFill>
                  <a:srgbClr val="FF0000"/>
                </a:solidFill>
                <a:cs typeface="Calibri" panose="020F0502020204030204" pitchFamily="34" charset="0"/>
              </a:rPr>
              <a:t>thu</a:t>
            </a:r>
            <a:r>
              <a:rPr lang="en-US" altLang="en-US" sz="2800" b="1" dirty="0">
                <a:solidFill>
                  <a:srgbClr val="FF0000"/>
                </a:solidFill>
                <a:cs typeface="Calibri" panose="020F0502020204030204" pitchFamily="34" charset="0"/>
              </a:rPr>
              <a:t> (4 </a:t>
            </a:r>
            <a:r>
              <a:rPr lang="en-US" altLang="en-US" sz="2800" b="1" dirty="0" err="1">
                <a:solidFill>
                  <a:srgbClr val="FF0000"/>
                </a:solidFill>
                <a:cs typeface="Calibri" panose="020F0502020204030204" pitchFamily="34" charset="0"/>
              </a:rPr>
              <a:t>câu</a:t>
            </a:r>
            <a:r>
              <a:rPr lang="en-US" altLang="en-US" sz="2800" b="1" dirty="0">
                <a:solidFill>
                  <a:srgbClr val="FF0000"/>
                </a:solidFill>
                <a:cs typeface="Calibri" panose="020F0502020204030204" pitchFamily="34" charset="0"/>
              </a:rPr>
              <a:t> </a:t>
            </a:r>
            <a:r>
              <a:rPr lang="en-US" altLang="en-US" sz="2800" b="1" dirty="0" err="1">
                <a:solidFill>
                  <a:srgbClr val="FF0000"/>
                </a:solidFill>
                <a:cs typeface="Calibri" panose="020F0502020204030204" pitchFamily="34" charset="0"/>
              </a:rPr>
              <a:t>thơ</a:t>
            </a:r>
            <a:r>
              <a:rPr lang="en-US" altLang="en-US" sz="2800" b="1" dirty="0">
                <a:solidFill>
                  <a:srgbClr val="FF0000"/>
                </a:solidFill>
                <a:cs typeface="Calibri" panose="020F0502020204030204" pitchFamily="34" charset="0"/>
              </a:rPr>
              <a:t> </a:t>
            </a:r>
            <a:r>
              <a:rPr lang="en-US" altLang="en-US" sz="2800" b="1" dirty="0" err="1">
                <a:solidFill>
                  <a:srgbClr val="FF0000"/>
                </a:solidFill>
                <a:cs typeface="Calibri" panose="020F0502020204030204" pitchFamily="34" charset="0"/>
              </a:rPr>
              <a:t>đầu</a:t>
            </a:r>
            <a:r>
              <a:rPr lang="en-US" altLang="en-US" sz="2800" b="1" dirty="0">
                <a:solidFill>
                  <a:srgbClr val="FF0000"/>
                </a:solidFill>
                <a:cs typeface="Calibri" panose="020F0502020204030204" pitchFamily="34" charset="0"/>
              </a:rPr>
              <a:t>)</a:t>
            </a:r>
          </a:p>
        </p:txBody>
      </p:sp>
      <p:sp>
        <p:nvSpPr>
          <p:cNvPr id="10" name="TextBox 9">
            <a:extLst>
              <a:ext uri="{FF2B5EF4-FFF2-40B4-BE49-F238E27FC236}">
                <a16:creationId xmlns:a16="http://schemas.microsoft.com/office/drawing/2014/main" id="{1EDBC564-6630-B84B-A6B2-6D5784C39AF9}"/>
              </a:ext>
            </a:extLst>
          </p:cNvPr>
          <p:cNvSpPr txBox="1">
            <a:spLocks noChangeArrowheads="1"/>
          </p:cNvSpPr>
          <p:nvPr/>
        </p:nvSpPr>
        <p:spPr bwMode="auto">
          <a:xfrm>
            <a:off x="1723464" y="172949"/>
            <a:ext cx="8763000" cy="646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3600" b="1" dirty="0">
                <a:solidFill>
                  <a:schemeClr val="accent5">
                    <a:lumMod val="50000"/>
                  </a:schemeClr>
                </a:solidFill>
                <a:cs typeface="Calibri" panose="020F0502020204030204" pitchFamily="34" charset="0"/>
              </a:rPr>
              <a:t>II. ĐỌC – HIỂU VĂN BẢN</a:t>
            </a:r>
          </a:p>
        </p:txBody>
      </p:sp>
      <p:pic>
        <p:nvPicPr>
          <p:cNvPr id="6" name="Picture 2">
            <a:extLst>
              <a:ext uri="{FF2B5EF4-FFF2-40B4-BE49-F238E27FC236}">
                <a16:creationId xmlns:a16="http://schemas.microsoft.com/office/drawing/2014/main" id="{DE360AE3-2185-A544-8E36-86D60C7E78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69947" y="1158339"/>
            <a:ext cx="4082303" cy="25825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Rectangle 7">
            <a:extLst>
              <a:ext uri="{FF2B5EF4-FFF2-40B4-BE49-F238E27FC236}">
                <a16:creationId xmlns:a16="http://schemas.microsoft.com/office/drawing/2014/main" id="{D204DEC7-A582-7649-BAEA-77BC32CE1800}"/>
              </a:ext>
            </a:extLst>
          </p:cNvPr>
          <p:cNvSpPr>
            <a:spLocks noChangeArrowheads="1"/>
          </p:cNvSpPr>
          <p:nvPr/>
        </p:nvSpPr>
        <p:spPr bwMode="auto">
          <a:xfrm>
            <a:off x="421341" y="1581496"/>
            <a:ext cx="57912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vi-VN" altLang="en-US" sz="2800" b="1" i="1" dirty="0">
                <a:solidFill>
                  <a:srgbClr val="FF0000"/>
                </a:solidFill>
                <a:latin typeface="+mn-lt"/>
                <a:cs typeface="Times New Roman" panose="02020603050405020304" pitchFamily="18" charset="0"/>
              </a:rPr>
              <a:t>a. Hai câu đề</a:t>
            </a:r>
          </a:p>
          <a:p>
            <a:pPr eaLnBrk="1" hangingPunct="1">
              <a:spcBef>
                <a:spcPct val="0"/>
              </a:spcBef>
              <a:buFontTx/>
              <a:buNone/>
            </a:pPr>
            <a:endParaRPr lang="en-US" altLang="en-US" sz="1800" dirty="0">
              <a:latin typeface="+mn-lt"/>
              <a:cs typeface="Times New Roman" panose="02020603050405020304" pitchFamily="18" charset="0"/>
            </a:endParaRPr>
          </a:p>
        </p:txBody>
      </p:sp>
      <p:sp>
        <p:nvSpPr>
          <p:cNvPr id="12" name="TextBox 11">
            <a:extLst>
              <a:ext uri="{FF2B5EF4-FFF2-40B4-BE49-F238E27FC236}">
                <a16:creationId xmlns:a16="http://schemas.microsoft.com/office/drawing/2014/main" id="{EECC1A2F-6D59-0844-BE00-249D8E29CF37}"/>
              </a:ext>
            </a:extLst>
          </p:cNvPr>
          <p:cNvSpPr txBox="1">
            <a:spLocks noChangeArrowheads="1"/>
          </p:cNvSpPr>
          <p:nvPr/>
        </p:nvSpPr>
        <p:spPr bwMode="auto">
          <a:xfrm>
            <a:off x="619497" y="2134383"/>
            <a:ext cx="10728859" cy="363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lnSpc>
                <a:spcPct val="150000"/>
              </a:lnSpc>
            </a:pPr>
            <a:r>
              <a:rPr lang="en-VN" altLang="en-VN" sz="2600" b="1" i="1" dirty="0">
                <a:solidFill>
                  <a:srgbClr val="000000"/>
                </a:solidFill>
                <a:latin typeface="Calibri" panose="020F0502020204030204" pitchFamily="34" charset="0"/>
                <a:cs typeface="Calibri" panose="020F0502020204030204" pitchFamily="34" charset="0"/>
              </a:rPr>
              <a:t>+ Câu 1:</a:t>
            </a:r>
            <a:endParaRPr lang="en-VN" altLang="en-VN" sz="2600" b="1" dirty="0">
              <a:latin typeface="Calibri" panose="020F0502020204030204" pitchFamily="34" charset="0"/>
              <a:cs typeface="Calibri" panose="020F0502020204030204" pitchFamily="34" charset="0"/>
            </a:endParaRPr>
          </a:p>
          <a:p>
            <a:pPr algn="just">
              <a:lnSpc>
                <a:spcPct val="150000"/>
              </a:lnSpc>
              <a:buFont typeface="Courier New" panose="02070309020205020404" pitchFamily="49" charset="0"/>
              <a:buChar char="o"/>
            </a:pPr>
            <a:r>
              <a:rPr lang="en-VN" altLang="en-VN" sz="2600" dirty="0">
                <a:solidFill>
                  <a:srgbClr val="000000"/>
                </a:solidFill>
                <a:latin typeface="Calibri" panose="020F0502020204030204" pitchFamily="34" charset="0"/>
                <a:cs typeface="Calibri" panose="020F0502020204030204" pitchFamily="34" charset="0"/>
              </a:rPr>
              <a:t> Nguyên tác: </a:t>
            </a:r>
            <a:r>
              <a:rPr lang="en-VN" altLang="en-VN" sz="2600" i="1" dirty="0">
                <a:solidFill>
                  <a:srgbClr val="000000"/>
                </a:solidFill>
                <a:latin typeface="Calibri" panose="020F0502020204030204" pitchFamily="34" charset="0"/>
                <a:cs typeface="Calibri" panose="020F0502020204030204" pitchFamily="34" charset="0"/>
              </a:rPr>
              <a:t>trắng xoá </a:t>
            </a:r>
            <a:r>
              <a:rPr lang="en-VN" altLang="en-VN" sz="2600" dirty="0">
                <a:solidFill>
                  <a:srgbClr val="000000"/>
                </a:solidFill>
                <a:latin typeface="Calibri" panose="020F0502020204030204" pitchFamily="34" charset="0"/>
                <a:cs typeface="Calibri" panose="020F0502020204030204" pitchFamily="34" charset="0"/>
              </a:rPr>
              <a:t>- dày đặc, nặng nề.</a:t>
            </a:r>
            <a:endParaRPr lang="en-VN" altLang="en-VN" sz="2600" dirty="0">
              <a:latin typeface="Calibri" panose="020F0502020204030204" pitchFamily="34" charset="0"/>
              <a:cs typeface="Calibri" panose="020F0502020204030204" pitchFamily="34" charset="0"/>
            </a:endParaRPr>
          </a:p>
          <a:p>
            <a:pPr algn="just">
              <a:lnSpc>
                <a:spcPct val="150000"/>
              </a:lnSpc>
              <a:buFont typeface="Courier New" panose="02070309020205020404" pitchFamily="49" charset="0"/>
              <a:buChar char="o"/>
            </a:pPr>
            <a:r>
              <a:rPr lang="en-VN" altLang="en-VN" sz="2600" dirty="0">
                <a:solidFill>
                  <a:srgbClr val="000000"/>
                </a:solidFill>
                <a:latin typeface="Calibri" panose="020F0502020204030204" pitchFamily="34" charset="0"/>
                <a:cs typeface="Calibri" panose="020F0502020204030204" pitchFamily="34" charset="0"/>
              </a:rPr>
              <a:t> Dịch thơ: </a:t>
            </a:r>
            <a:r>
              <a:rPr lang="en-VN" altLang="en-VN" sz="2600" i="1" dirty="0">
                <a:solidFill>
                  <a:srgbClr val="000000"/>
                </a:solidFill>
                <a:latin typeface="Calibri" panose="020F0502020204030204" pitchFamily="34" charset="0"/>
                <a:cs typeface="Calibri" panose="020F0502020204030204" pitchFamily="34" charset="0"/>
              </a:rPr>
              <a:t>lác đác </a:t>
            </a:r>
            <a:r>
              <a:rPr lang="en-VN" altLang="en-VN" sz="2600" dirty="0">
                <a:solidFill>
                  <a:srgbClr val="000000"/>
                </a:solidFill>
                <a:latin typeface="Calibri" panose="020F0502020204030204" pitchFamily="34" charset="0"/>
                <a:cs typeface="Calibri" panose="020F0502020204030204" pitchFamily="34" charset="0"/>
              </a:rPr>
              <a:t>- mật độ thưa thớt, ít ỏi.</a:t>
            </a:r>
            <a:endParaRPr lang="en-VN" altLang="en-VN" sz="2600" dirty="0">
              <a:latin typeface="Calibri" panose="020F0502020204030204" pitchFamily="34" charset="0"/>
              <a:cs typeface="Calibri" panose="020F0502020204030204" pitchFamily="34" charset="0"/>
            </a:endParaRPr>
          </a:p>
          <a:p>
            <a:pPr algn="just">
              <a:lnSpc>
                <a:spcPct val="150000"/>
              </a:lnSpc>
            </a:pPr>
            <a:r>
              <a:rPr lang="en-VN" altLang="en-VN" sz="2600" dirty="0">
                <a:solidFill>
                  <a:srgbClr val="000000"/>
                </a:solidFill>
                <a:latin typeface="Calibri" panose="020F0502020204030204" pitchFamily="34" charset="0"/>
                <a:cs typeface="Calibri" panose="020F0502020204030204" pitchFamily="34" charset="0"/>
                <a:sym typeface="Wingdings 3" pitchFamily="2" charset="2"/>
              </a:rPr>
              <a:t></a:t>
            </a:r>
            <a:r>
              <a:rPr lang="en-VN" altLang="en-VN" sz="2600" dirty="0">
                <a:solidFill>
                  <a:srgbClr val="000000"/>
                </a:solidFill>
                <a:latin typeface="Calibri" panose="020F0502020204030204" pitchFamily="34" charset="0"/>
                <a:cs typeface="Calibri" panose="020F0502020204030204" pitchFamily="34" charset="0"/>
              </a:rPr>
              <a:t> Dịch thơ làm mất sắc thái tiêu điều của rừng phong.</a:t>
            </a:r>
            <a:endParaRPr lang="en-VN" altLang="en-VN" sz="2600" dirty="0">
              <a:latin typeface="Calibri" panose="020F0502020204030204" pitchFamily="34" charset="0"/>
              <a:cs typeface="Calibri" panose="020F0502020204030204" pitchFamily="34" charset="0"/>
            </a:endParaRPr>
          </a:p>
          <a:p>
            <a:pPr algn="just">
              <a:lnSpc>
                <a:spcPct val="150000"/>
              </a:lnSpc>
              <a:buFont typeface="Wingdings 3" pitchFamily="2" charset="2"/>
              <a:buChar char="&quot;"/>
            </a:pPr>
            <a:r>
              <a:rPr lang="en-VN" altLang="en-VN" sz="2600" dirty="0">
                <a:solidFill>
                  <a:srgbClr val="000000"/>
                </a:solidFill>
                <a:latin typeface="Calibri" panose="020F0502020204030204" pitchFamily="34" charset="0"/>
                <a:cs typeface="Calibri" panose="020F0502020204030204" pitchFamily="34" charset="0"/>
              </a:rPr>
              <a:t> Nguyên tác: Sự tàn phá của sương móc làm rừng phong tiêu điều.</a:t>
            </a:r>
          </a:p>
          <a:p>
            <a:pPr algn="just">
              <a:lnSpc>
                <a:spcPct val="150000"/>
              </a:lnSpc>
              <a:buFont typeface="Wingdings 3" pitchFamily="2" charset="2"/>
              <a:buChar char="&quot;"/>
            </a:pPr>
            <a:r>
              <a:rPr lang="en-VN" altLang="en-VN" sz="2600" dirty="0">
                <a:solidFill>
                  <a:srgbClr val="000000"/>
                </a:solidFill>
                <a:latin typeface="Calibri" panose="020F0502020204030204" pitchFamily="34" charset="0"/>
                <a:cs typeface="Calibri" panose="020F0502020204030204" pitchFamily="34" charset="0"/>
              </a:rPr>
              <a:t> Cái nhìn bao quát trên diện rộng.</a:t>
            </a:r>
            <a:endParaRPr lang="en-VN" altLang="en-VN" sz="2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564352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additive="base">
                                        <p:cTn id="7"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
                                            <p:txEl>
                                              <p:pRg st="1" end="1"/>
                                            </p:txEl>
                                          </p:spTgt>
                                        </p:tgtEl>
                                        <p:attrNameLst>
                                          <p:attrName>style.visibility</p:attrName>
                                        </p:attrNameLst>
                                      </p:cBhvr>
                                      <p:to>
                                        <p:strVal val="visible"/>
                                      </p:to>
                                    </p:set>
                                    <p:anim calcmode="lin" valueType="num">
                                      <p:cBhvr additive="base">
                                        <p:cTn id="13"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2">
                                            <p:txEl>
                                              <p:pRg st="2" end="2"/>
                                            </p:txEl>
                                          </p:spTgt>
                                        </p:tgtEl>
                                        <p:attrNameLst>
                                          <p:attrName>style.visibility</p:attrName>
                                        </p:attrNameLst>
                                      </p:cBhvr>
                                      <p:to>
                                        <p:strVal val="visible"/>
                                      </p:to>
                                    </p:set>
                                    <p:anim calcmode="lin" valueType="num">
                                      <p:cBhvr additive="base">
                                        <p:cTn id="19" dur="500" fill="hold"/>
                                        <p:tgtEl>
                                          <p:spTgt spid="1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2">
                                            <p:txEl>
                                              <p:pRg st="3" end="3"/>
                                            </p:txEl>
                                          </p:spTgt>
                                        </p:tgtEl>
                                        <p:attrNameLst>
                                          <p:attrName>style.visibility</p:attrName>
                                        </p:attrNameLst>
                                      </p:cBhvr>
                                      <p:to>
                                        <p:strVal val="visible"/>
                                      </p:to>
                                    </p:set>
                                    <p:anim calcmode="lin" valueType="num">
                                      <p:cBhvr additive="base">
                                        <p:cTn id="25" dur="500" fill="hold"/>
                                        <p:tgtEl>
                                          <p:spTgt spid="1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2">
                                            <p:txEl>
                                              <p:pRg st="4" end="4"/>
                                            </p:txEl>
                                          </p:spTgt>
                                        </p:tgtEl>
                                        <p:attrNameLst>
                                          <p:attrName>style.visibility</p:attrName>
                                        </p:attrNameLst>
                                      </p:cBhvr>
                                      <p:to>
                                        <p:strVal val="visible"/>
                                      </p:to>
                                    </p:set>
                                    <p:anim calcmode="lin" valueType="num">
                                      <p:cBhvr additive="base">
                                        <p:cTn id="31" dur="500" fill="hold"/>
                                        <p:tgtEl>
                                          <p:spTgt spid="12">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2">
                                            <p:txEl>
                                              <p:pRg st="5" end="5"/>
                                            </p:txEl>
                                          </p:spTgt>
                                        </p:tgtEl>
                                        <p:attrNameLst>
                                          <p:attrName>style.visibility</p:attrName>
                                        </p:attrNameLst>
                                      </p:cBhvr>
                                      <p:to>
                                        <p:strVal val="visible"/>
                                      </p:to>
                                    </p:set>
                                    <p:anim calcmode="lin" valueType="num">
                                      <p:cBhvr additive="base">
                                        <p:cTn id="37" dur="500" fill="hold"/>
                                        <p:tgtEl>
                                          <p:spTgt spid="12">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2">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8D2B696B-F3D7-EE4E-A3D7-5712512EFB8A}"/>
              </a:ext>
            </a:extLst>
          </p:cNvPr>
          <p:cNvSpPr/>
          <p:nvPr/>
        </p:nvSpPr>
        <p:spPr>
          <a:xfrm>
            <a:off x="215153" y="779929"/>
            <a:ext cx="11779623" cy="60780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TextBox 4">
            <a:extLst>
              <a:ext uri="{FF2B5EF4-FFF2-40B4-BE49-F238E27FC236}">
                <a16:creationId xmlns:a16="http://schemas.microsoft.com/office/drawing/2014/main" id="{AF75FE0F-E777-6849-9060-3FD60EBB6E8A}"/>
              </a:ext>
            </a:extLst>
          </p:cNvPr>
          <p:cNvSpPr txBox="1">
            <a:spLocks noChangeArrowheads="1"/>
          </p:cNvSpPr>
          <p:nvPr/>
        </p:nvSpPr>
        <p:spPr bwMode="auto">
          <a:xfrm>
            <a:off x="795617" y="1033081"/>
            <a:ext cx="5416924" cy="523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8" tIns="45719" rIns="91438" bIns="45719">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b="1" dirty="0">
                <a:solidFill>
                  <a:srgbClr val="FF0000"/>
                </a:solidFill>
                <a:cs typeface="Calibri" panose="020F0502020204030204" pitchFamily="34" charset="0"/>
              </a:rPr>
              <a:t>1. </a:t>
            </a:r>
            <a:r>
              <a:rPr lang="en-US" altLang="en-US" sz="2800" b="1" dirty="0" err="1">
                <a:solidFill>
                  <a:srgbClr val="FF0000"/>
                </a:solidFill>
                <a:cs typeface="Calibri" panose="020F0502020204030204" pitchFamily="34" charset="0"/>
              </a:rPr>
              <a:t>Cảnh</a:t>
            </a:r>
            <a:r>
              <a:rPr lang="en-US" altLang="en-US" sz="2800" b="1" dirty="0">
                <a:solidFill>
                  <a:srgbClr val="FF0000"/>
                </a:solidFill>
                <a:cs typeface="Calibri" panose="020F0502020204030204" pitchFamily="34" charset="0"/>
              </a:rPr>
              <a:t> </a:t>
            </a:r>
            <a:r>
              <a:rPr lang="en-US" altLang="en-US" sz="2800" b="1" dirty="0" err="1">
                <a:solidFill>
                  <a:srgbClr val="FF0000"/>
                </a:solidFill>
                <a:cs typeface="Calibri" panose="020F0502020204030204" pitchFamily="34" charset="0"/>
              </a:rPr>
              <a:t>thu</a:t>
            </a:r>
            <a:r>
              <a:rPr lang="en-US" altLang="en-US" sz="2800" b="1" dirty="0">
                <a:solidFill>
                  <a:srgbClr val="FF0000"/>
                </a:solidFill>
                <a:cs typeface="Calibri" panose="020F0502020204030204" pitchFamily="34" charset="0"/>
              </a:rPr>
              <a:t> (4 </a:t>
            </a:r>
            <a:r>
              <a:rPr lang="en-US" altLang="en-US" sz="2800" b="1" dirty="0" err="1">
                <a:solidFill>
                  <a:srgbClr val="FF0000"/>
                </a:solidFill>
                <a:cs typeface="Calibri" panose="020F0502020204030204" pitchFamily="34" charset="0"/>
              </a:rPr>
              <a:t>câu</a:t>
            </a:r>
            <a:r>
              <a:rPr lang="en-US" altLang="en-US" sz="2800" b="1" dirty="0">
                <a:solidFill>
                  <a:srgbClr val="FF0000"/>
                </a:solidFill>
                <a:cs typeface="Calibri" panose="020F0502020204030204" pitchFamily="34" charset="0"/>
              </a:rPr>
              <a:t> </a:t>
            </a:r>
            <a:r>
              <a:rPr lang="en-US" altLang="en-US" sz="2800" b="1" dirty="0" err="1">
                <a:solidFill>
                  <a:srgbClr val="FF0000"/>
                </a:solidFill>
                <a:cs typeface="Calibri" panose="020F0502020204030204" pitchFamily="34" charset="0"/>
              </a:rPr>
              <a:t>thơ</a:t>
            </a:r>
            <a:r>
              <a:rPr lang="en-US" altLang="en-US" sz="2800" b="1" dirty="0">
                <a:solidFill>
                  <a:srgbClr val="FF0000"/>
                </a:solidFill>
                <a:cs typeface="Calibri" panose="020F0502020204030204" pitchFamily="34" charset="0"/>
              </a:rPr>
              <a:t> </a:t>
            </a:r>
            <a:r>
              <a:rPr lang="en-US" altLang="en-US" sz="2800" b="1" dirty="0" err="1">
                <a:solidFill>
                  <a:srgbClr val="FF0000"/>
                </a:solidFill>
                <a:cs typeface="Calibri" panose="020F0502020204030204" pitchFamily="34" charset="0"/>
              </a:rPr>
              <a:t>đầu</a:t>
            </a:r>
            <a:r>
              <a:rPr lang="en-US" altLang="en-US" sz="2800" b="1" dirty="0">
                <a:solidFill>
                  <a:srgbClr val="FF0000"/>
                </a:solidFill>
                <a:cs typeface="Calibri" panose="020F0502020204030204" pitchFamily="34" charset="0"/>
              </a:rPr>
              <a:t>)</a:t>
            </a:r>
          </a:p>
        </p:txBody>
      </p:sp>
      <p:sp>
        <p:nvSpPr>
          <p:cNvPr id="10" name="TextBox 9">
            <a:extLst>
              <a:ext uri="{FF2B5EF4-FFF2-40B4-BE49-F238E27FC236}">
                <a16:creationId xmlns:a16="http://schemas.microsoft.com/office/drawing/2014/main" id="{1EDBC564-6630-B84B-A6B2-6D5784C39AF9}"/>
              </a:ext>
            </a:extLst>
          </p:cNvPr>
          <p:cNvSpPr txBox="1">
            <a:spLocks noChangeArrowheads="1"/>
          </p:cNvSpPr>
          <p:nvPr/>
        </p:nvSpPr>
        <p:spPr bwMode="auto">
          <a:xfrm>
            <a:off x="1723464" y="172949"/>
            <a:ext cx="8763000" cy="646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3600" b="1" dirty="0">
                <a:solidFill>
                  <a:schemeClr val="accent5">
                    <a:lumMod val="50000"/>
                  </a:schemeClr>
                </a:solidFill>
                <a:cs typeface="Calibri" panose="020F0502020204030204" pitchFamily="34" charset="0"/>
              </a:rPr>
              <a:t>II. ĐỌC – HIỂU VĂN BẢN</a:t>
            </a:r>
          </a:p>
        </p:txBody>
      </p:sp>
      <p:sp>
        <p:nvSpPr>
          <p:cNvPr id="8" name="Rectangle 7">
            <a:extLst>
              <a:ext uri="{FF2B5EF4-FFF2-40B4-BE49-F238E27FC236}">
                <a16:creationId xmlns:a16="http://schemas.microsoft.com/office/drawing/2014/main" id="{D204DEC7-A582-7649-BAEA-77BC32CE1800}"/>
              </a:ext>
            </a:extLst>
          </p:cNvPr>
          <p:cNvSpPr>
            <a:spLocks noChangeArrowheads="1"/>
          </p:cNvSpPr>
          <p:nvPr/>
        </p:nvSpPr>
        <p:spPr bwMode="auto">
          <a:xfrm>
            <a:off x="421341" y="1581496"/>
            <a:ext cx="57912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vi-VN" altLang="en-US" sz="2800" b="1" i="1" dirty="0">
                <a:solidFill>
                  <a:srgbClr val="FF0000"/>
                </a:solidFill>
                <a:latin typeface="+mn-lt"/>
                <a:cs typeface="Times New Roman" panose="02020603050405020304" pitchFamily="18" charset="0"/>
              </a:rPr>
              <a:t>a. Hai câu đề</a:t>
            </a:r>
          </a:p>
          <a:p>
            <a:pPr eaLnBrk="1" hangingPunct="1">
              <a:spcBef>
                <a:spcPct val="0"/>
              </a:spcBef>
              <a:buFontTx/>
              <a:buNone/>
            </a:pPr>
            <a:endParaRPr lang="en-US" altLang="en-US" sz="1800" dirty="0">
              <a:latin typeface="+mn-lt"/>
              <a:cs typeface="Times New Roman" panose="02020603050405020304" pitchFamily="18" charset="0"/>
            </a:endParaRPr>
          </a:p>
        </p:txBody>
      </p:sp>
      <p:sp>
        <p:nvSpPr>
          <p:cNvPr id="9" name="TextBox 8">
            <a:extLst>
              <a:ext uri="{FF2B5EF4-FFF2-40B4-BE49-F238E27FC236}">
                <a16:creationId xmlns:a16="http://schemas.microsoft.com/office/drawing/2014/main" id="{29E08B47-B1A2-C246-8982-489DA15EA10C}"/>
              </a:ext>
            </a:extLst>
          </p:cNvPr>
          <p:cNvSpPr txBox="1">
            <a:spLocks noChangeArrowheads="1"/>
          </p:cNvSpPr>
          <p:nvPr/>
        </p:nvSpPr>
        <p:spPr bwMode="auto">
          <a:xfrm>
            <a:off x="497862" y="2234445"/>
            <a:ext cx="6637724" cy="2430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lnSpc>
                <a:spcPct val="150000"/>
              </a:lnSpc>
            </a:pPr>
            <a:r>
              <a:rPr lang="en-VN" altLang="en-VN" sz="2600" b="1" i="1" dirty="0">
                <a:solidFill>
                  <a:srgbClr val="000000"/>
                </a:solidFill>
                <a:latin typeface="Calibri" panose="020F0502020204030204" pitchFamily="34" charset="0"/>
                <a:cs typeface="Calibri" panose="020F0502020204030204" pitchFamily="34" charset="0"/>
              </a:rPr>
              <a:t>+ Câu 2:</a:t>
            </a:r>
            <a:r>
              <a:rPr lang="en-VN" altLang="en-VN" sz="2600" dirty="0">
                <a:latin typeface="Calibri" panose="020F0502020204030204" pitchFamily="34" charset="0"/>
                <a:cs typeface="Calibri" panose="020F0502020204030204" pitchFamily="34" charset="0"/>
              </a:rPr>
              <a:t> </a:t>
            </a:r>
            <a:r>
              <a:rPr lang="en-VN" altLang="en-VN" sz="2600" dirty="0">
                <a:solidFill>
                  <a:srgbClr val="000000"/>
                </a:solidFill>
                <a:latin typeface="Calibri" panose="020F0502020204030204" pitchFamily="34" charset="0"/>
                <a:cs typeface="Calibri" panose="020F0502020204030204" pitchFamily="34" charset="0"/>
              </a:rPr>
              <a:t>So với nguyên tác, bản dịch làm mất các địa danh cụ thể, gợi nhiều cảm xúc.</a:t>
            </a:r>
          </a:p>
          <a:p>
            <a:pPr algn="just">
              <a:lnSpc>
                <a:spcPct val="150000"/>
              </a:lnSpc>
              <a:buFont typeface="Symbol" pitchFamily="2" charset="2"/>
              <a:buChar char="Þ"/>
            </a:pPr>
            <a:r>
              <a:rPr lang="en-VN" altLang="en-VN" sz="2600" dirty="0">
                <a:solidFill>
                  <a:srgbClr val="000000"/>
                </a:solidFill>
                <a:latin typeface="Calibri" panose="020F0502020204030204" pitchFamily="34" charset="0"/>
                <a:cs typeface="Calibri" panose="020F0502020204030204" pitchFamily="34" charset="0"/>
              </a:rPr>
              <a:t> </a:t>
            </a:r>
            <a:r>
              <a:rPr lang="en-VN" altLang="en-VN" sz="2600" b="1" i="1" dirty="0">
                <a:solidFill>
                  <a:srgbClr val="000000"/>
                </a:solidFill>
                <a:latin typeface="Calibri" panose="020F0502020204030204" pitchFamily="34" charset="0"/>
                <a:cs typeface="Calibri" panose="020F0502020204030204" pitchFamily="34" charset="0"/>
              </a:rPr>
              <a:t>Tầm nhìn của tác giả thu hẹp, hướng lên cao</a:t>
            </a:r>
            <a:r>
              <a:rPr lang="en-VN" altLang="en-VN" sz="2600" dirty="0">
                <a:solidFill>
                  <a:srgbClr val="000000"/>
                </a:solidFill>
                <a:latin typeface="Calibri" panose="020F0502020204030204" pitchFamily="34" charset="0"/>
                <a:cs typeface="Calibri" panose="020F0502020204030204" pitchFamily="34" charset="0"/>
              </a:rPr>
              <a:t>.</a:t>
            </a:r>
          </a:p>
        </p:txBody>
      </p:sp>
      <p:pic>
        <p:nvPicPr>
          <p:cNvPr id="11" name="Picture 1">
            <a:extLst>
              <a:ext uri="{FF2B5EF4-FFF2-40B4-BE49-F238E27FC236}">
                <a16:creationId xmlns:a16="http://schemas.microsoft.com/office/drawing/2014/main" id="{9B4C8538-5A69-CD41-91DE-D59B8CBC6B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09862" y="1880183"/>
            <a:ext cx="4260797" cy="25392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575284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anim calcmode="lin" valueType="num">
                                      <p:cBhvr additive="base">
                                        <p:cTn id="13"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8D2B696B-F3D7-EE4E-A3D7-5712512EFB8A}"/>
              </a:ext>
            </a:extLst>
          </p:cNvPr>
          <p:cNvSpPr/>
          <p:nvPr/>
        </p:nvSpPr>
        <p:spPr>
          <a:xfrm>
            <a:off x="215153" y="779929"/>
            <a:ext cx="11779623" cy="60780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TextBox 4">
            <a:extLst>
              <a:ext uri="{FF2B5EF4-FFF2-40B4-BE49-F238E27FC236}">
                <a16:creationId xmlns:a16="http://schemas.microsoft.com/office/drawing/2014/main" id="{AF75FE0F-E777-6849-9060-3FD60EBB6E8A}"/>
              </a:ext>
            </a:extLst>
          </p:cNvPr>
          <p:cNvSpPr txBox="1">
            <a:spLocks noChangeArrowheads="1"/>
          </p:cNvSpPr>
          <p:nvPr/>
        </p:nvSpPr>
        <p:spPr bwMode="auto">
          <a:xfrm>
            <a:off x="795617" y="1033081"/>
            <a:ext cx="5416924" cy="523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8" tIns="45719" rIns="91438" bIns="45719">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b="1" dirty="0">
                <a:solidFill>
                  <a:srgbClr val="FF0000"/>
                </a:solidFill>
                <a:cs typeface="Calibri" panose="020F0502020204030204" pitchFamily="34" charset="0"/>
              </a:rPr>
              <a:t>1. </a:t>
            </a:r>
            <a:r>
              <a:rPr lang="en-US" altLang="en-US" sz="2800" b="1" dirty="0" err="1">
                <a:solidFill>
                  <a:srgbClr val="FF0000"/>
                </a:solidFill>
                <a:cs typeface="Calibri" panose="020F0502020204030204" pitchFamily="34" charset="0"/>
              </a:rPr>
              <a:t>Cảnh</a:t>
            </a:r>
            <a:r>
              <a:rPr lang="en-US" altLang="en-US" sz="2800" b="1" dirty="0">
                <a:solidFill>
                  <a:srgbClr val="FF0000"/>
                </a:solidFill>
                <a:cs typeface="Calibri" panose="020F0502020204030204" pitchFamily="34" charset="0"/>
              </a:rPr>
              <a:t> </a:t>
            </a:r>
            <a:r>
              <a:rPr lang="en-US" altLang="en-US" sz="2800" b="1" dirty="0" err="1">
                <a:solidFill>
                  <a:srgbClr val="FF0000"/>
                </a:solidFill>
                <a:cs typeface="Calibri" panose="020F0502020204030204" pitchFamily="34" charset="0"/>
              </a:rPr>
              <a:t>thu</a:t>
            </a:r>
            <a:r>
              <a:rPr lang="en-US" altLang="en-US" sz="2800" b="1" dirty="0">
                <a:solidFill>
                  <a:srgbClr val="FF0000"/>
                </a:solidFill>
                <a:cs typeface="Calibri" panose="020F0502020204030204" pitchFamily="34" charset="0"/>
              </a:rPr>
              <a:t> (4 </a:t>
            </a:r>
            <a:r>
              <a:rPr lang="en-US" altLang="en-US" sz="2800" b="1" dirty="0" err="1">
                <a:solidFill>
                  <a:srgbClr val="FF0000"/>
                </a:solidFill>
                <a:cs typeface="Calibri" panose="020F0502020204030204" pitchFamily="34" charset="0"/>
              </a:rPr>
              <a:t>câu</a:t>
            </a:r>
            <a:r>
              <a:rPr lang="en-US" altLang="en-US" sz="2800" b="1" dirty="0">
                <a:solidFill>
                  <a:srgbClr val="FF0000"/>
                </a:solidFill>
                <a:cs typeface="Calibri" panose="020F0502020204030204" pitchFamily="34" charset="0"/>
              </a:rPr>
              <a:t> </a:t>
            </a:r>
            <a:r>
              <a:rPr lang="en-US" altLang="en-US" sz="2800" b="1" dirty="0" err="1">
                <a:solidFill>
                  <a:srgbClr val="FF0000"/>
                </a:solidFill>
                <a:cs typeface="Calibri" panose="020F0502020204030204" pitchFamily="34" charset="0"/>
              </a:rPr>
              <a:t>thơ</a:t>
            </a:r>
            <a:r>
              <a:rPr lang="en-US" altLang="en-US" sz="2800" b="1" dirty="0">
                <a:solidFill>
                  <a:srgbClr val="FF0000"/>
                </a:solidFill>
                <a:cs typeface="Calibri" panose="020F0502020204030204" pitchFamily="34" charset="0"/>
              </a:rPr>
              <a:t> </a:t>
            </a:r>
            <a:r>
              <a:rPr lang="en-US" altLang="en-US" sz="2800" b="1" dirty="0" err="1">
                <a:solidFill>
                  <a:srgbClr val="FF0000"/>
                </a:solidFill>
                <a:cs typeface="Calibri" panose="020F0502020204030204" pitchFamily="34" charset="0"/>
              </a:rPr>
              <a:t>đầu</a:t>
            </a:r>
            <a:r>
              <a:rPr lang="en-US" altLang="en-US" sz="2800" b="1" dirty="0">
                <a:solidFill>
                  <a:srgbClr val="FF0000"/>
                </a:solidFill>
                <a:cs typeface="Calibri" panose="020F0502020204030204" pitchFamily="34" charset="0"/>
              </a:rPr>
              <a:t>)</a:t>
            </a:r>
          </a:p>
        </p:txBody>
      </p:sp>
      <p:sp>
        <p:nvSpPr>
          <p:cNvPr id="10" name="TextBox 9">
            <a:extLst>
              <a:ext uri="{FF2B5EF4-FFF2-40B4-BE49-F238E27FC236}">
                <a16:creationId xmlns:a16="http://schemas.microsoft.com/office/drawing/2014/main" id="{1EDBC564-6630-B84B-A6B2-6D5784C39AF9}"/>
              </a:ext>
            </a:extLst>
          </p:cNvPr>
          <p:cNvSpPr txBox="1">
            <a:spLocks noChangeArrowheads="1"/>
          </p:cNvSpPr>
          <p:nvPr/>
        </p:nvSpPr>
        <p:spPr bwMode="auto">
          <a:xfrm>
            <a:off x="1723464" y="172949"/>
            <a:ext cx="8763000" cy="646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3600" b="1" dirty="0">
                <a:solidFill>
                  <a:schemeClr val="accent5">
                    <a:lumMod val="50000"/>
                  </a:schemeClr>
                </a:solidFill>
                <a:cs typeface="Calibri" panose="020F0502020204030204" pitchFamily="34" charset="0"/>
              </a:rPr>
              <a:t>II. ĐỌC – HIỂU VĂN BẢN</a:t>
            </a:r>
          </a:p>
        </p:txBody>
      </p:sp>
      <p:sp>
        <p:nvSpPr>
          <p:cNvPr id="8" name="Rectangle 7">
            <a:extLst>
              <a:ext uri="{FF2B5EF4-FFF2-40B4-BE49-F238E27FC236}">
                <a16:creationId xmlns:a16="http://schemas.microsoft.com/office/drawing/2014/main" id="{D204DEC7-A582-7649-BAEA-77BC32CE1800}"/>
              </a:ext>
            </a:extLst>
          </p:cNvPr>
          <p:cNvSpPr>
            <a:spLocks noChangeArrowheads="1"/>
          </p:cNvSpPr>
          <p:nvPr/>
        </p:nvSpPr>
        <p:spPr bwMode="auto">
          <a:xfrm>
            <a:off x="421341" y="1581496"/>
            <a:ext cx="57912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vi-VN" altLang="en-US" sz="2800" b="1" i="1" dirty="0">
                <a:solidFill>
                  <a:srgbClr val="FF0000"/>
                </a:solidFill>
                <a:latin typeface="+mn-lt"/>
                <a:cs typeface="Times New Roman" panose="02020603050405020304" pitchFamily="18" charset="0"/>
              </a:rPr>
              <a:t>a. Hai câu đề</a:t>
            </a:r>
          </a:p>
          <a:p>
            <a:pPr eaLnBrk="1" hangingPunct="1">
              <a:spcBef>
                <a:spcPct val="0"/>
              </a:spcBef>
              <a:buFontTx/>
              <a:buNone/>
            </a:pPr>
            <a:endParaRPr lang="en-US" altLang="en-US" sz="1800" dirty="0">
              <a:latin typeface="+mn-lt"/>
              <a:cs typeface="Times New Roman" panose="02020603050405020304" pitchFamily="18" charset="0"/>
            </a:endParaRPr>
          </a:p>
        </p:txBody>
      </p:sp>
      <p:pic>
        <p:nvPicPr>
          <p:cNvPr id="11" name="Picture 1">
            <a:extLst>
              <a:ext uri="{FF2B5EF4-FFF2-40B4-BE49-F238E27FC236}">
                <a16:creationId xmlns:a16="http://schemas.microsoft.com/office/drawing/2014/main" id="{9B4C8538-5A69-CD41-91DE-D59B8CBC6B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36145" y="1911765"/>
            <a:ext cx="3935026" cy="25825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TextBox 12">
            <a:extLst>
              <a:ext uri="{FF2B5EF4-FFF2-40B4-BE49-F238E27FC236}">
                <a16:creationId xmlns:a16="http://schemas.microsoft.com/office/drawing/2014/main" id="{D75FEBC5-39B6-8942-B87D-43749175E6E2}"/>
              </a:ext>
            </a:extLst>
          </p:cNvPr>
          <p:cNvSpPr txBox="1">
            <a:spLocks noChangeArrowheads="1"/>
          </p:cNvSpPr>
          <p:nvPr/>
        </p:nvSpPr>
        <p:spPr bwMode="auto">
          <a:xfrm>
            <a:off x="724540" y="4946235"/>
            <a:ext cx="10976002"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r>
              <a:rPr lang="en-VN" altLang="en-VN" sz="2800" b="1" i="1" dirty="0">
                <a:solidFill>
                  <a:srgbClr val="000000"/>
                </a:solidFill>
                <a:latin typeface="Calibri" panose="020F0502020204030204" pitchFamily="34" charset="0"/>
                <a:cs typeface="Calibri" panose="020F0502020204030204" pitchFamily="34" charset="0"/>
                <a:sym typeface="Wingdings 3" pitchFamily="2" charset="2"/>
              </a:rPr>
              <a:t></a:t>
            </a:r>
            <a:r>
              <a:rPr lang="en-VN" altLang="en-VN" sz="2800" b="1" i="1" dirty="0">
                <a:solidFill>
                  <a:srgbClr val="000000"/>
                </a:solidFill>
                <a:latin typeface="Calibri" panose="020F0502020204030204" pitchFamily="34" charset="0"/>
                <a:cs typeface="Calibri" panose="020F0502020204030204" pitchFamily="34" charset="0"/>
              </a:rPr>
              <a:t> Hai câu đầu: </a:t>
            </a:r>
            <a:r>
              <a:rPr lang="en-VN" altLang="en-VN" sz="2800" dirty="0">
                <a:solidFill>
                  <a:srgbClr val="000000"/>
                </a:solidFill>
                <a:latin typeface="Calibri" panose="020F0502020204030204" pitchFamily="34" charset="0"/>
                <a:cs typeface="Calibri" panose="020F0502020204030204" pitchFamily="34" charset="0"/>
              </a:rPr>
              <a:t>Cảnh thu thê lương, ảm đạm, lạnh lẽo, nặng nề, trầm uất ở vùng núi Quỳ Châu, miền núi phía tây Trung Quốc, thượng nguồn sông Trường Giang, nơi thi nhân lánh nạn.</a:t>
            </a:r>
            <a:endParaRPr lang="en-VN" altLang="en-VN" sz="2400" dirty="0">
              <a:latin typeface="Calibri" panose="020F0502020204030204" pitchFamily="34" charset="0"/>
              <a:cs typeface="Calibri" panose="020F0502020204030204" pitchFamily="34" charset="0"/>
            </a:endParaRPr>
          </a:p>
        </p:txBody>
      </p:sp>
      <p:pic>
        <p:nvPicPr>
          <p:cNvPr id="14" name="Picture 2">
            <a:extLst>
              <a:ext uri="{FF2B5EF4-FFF2-40B4-BE49-F238E27FC236}">
                <a16:creationId xmlns:a16="http://schemas.microsoft.com/office/drawing/2014/main" id="{D65B9192-1E78-3447-9454-431F3532CD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8898" y="1911765"/>
            <a:ext cx="4082303" cy="25825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0028291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8D2B696B-F3D7-EE4E-A3D7-5712512EFB8A}"/>
              </a:ext>
            </a:extLst>
          </p:cNvPr>
          <p:cNvSpPr/>
          <p:nvPr/>
        </p:nvSpPr>
        <p:spPr>
          <a:xfrm>
            <a:off x="215153" y="779929"/>
            <a:ext cx="11779623" cy="60780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TextBox 4">
            <a:extLst>
              <a:ext uri="{FF2B5EF4-FFF2-40B4-BE49-F238E27FC236}">
                <a16:creationId xmlns:a16="http://schemas.microsoft.com/office/drawing/2014/main" id="{AF75FE0F-E777-6849-9060-3FD60EBB6E8A}"/>
              </a:ext>
            </a:extLst>
          </p:cNvPr>
          <p:cNvSpPr txBox="1">
            <a:spLocks noChangeArrowheads="1"/>
          </p:cNvSpPr>
          <p:nvPr/>
        </p:nvSpPr>
        <p:spPr bwMode="auto">
          <a:xfrm>
            <a:off x="795617" y="1033081"/>
            <a:ext cx="5416924" cy="523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8" tIns="45719" rIns="91438" bIns="45719">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b="1" dirty="0">
                <a:solidFill>
                  <a:srgbClr val="FF0000"/>
                </a:solidFill>
                <a:cs typeface="Calibri" panose="020F0502020204030204" pitchFamily="34" charset="0"/>
              </a:rPr>
              <a:t>1. </a:t>
            </a:r>
            <a:r>
              <a:rPr lang="en-US" altLang="en-US" sz="2800" b="1" dirty="0" err="1">
                <a:solidFill>
                  <a:srgbClr val="FF0000"/>
                </a:solidFill>
                <a:cs typeface="Calibri" panose="020F0502020204030204" pitchFamily="34" charset="0"/>
              </a:rPr>
              <a:t>Cảnh</a:t>
            </a:r>
            <a:r>
              <a:rPr lang="en-US" altLang="en-US" sz="2800" b="1" dirty="0">
                <a:solidFill>
                  <a:srgbClr val="FF0000"/>
                </a:solidFill>
                <a:cs typeface="Calibri" panose="020F0502020204030204" pitchFamily="34" charset="0"/>
              </a:rPr>
              <a:t> </a:t>
            </a:r>
            <a:r>
              <a:rPr lang="en-US" altLang="en-US" sz="2800" b="1" dirty="0" err="1">
                <a:solidFill>
                  <a:srgbClr val="FF0000"/>
                </a:solidFill>
                <a:cs typeface="Calibri" panose="020F0502020204030204" pitchFamily="34" charset="0"/>
              </a:rPr>
              <a:t>thu</a:t>
            </a:r>
            <a:r>
              <a:rPr lang="en-US" altLang="en-US" sz="2800" b="1" dirty="0">
                <a:solidFill>
                  <a:srgbClr val="FF0000"/>
                </a:solidFill>
                <a:cs typeface="Calibri" panose="020F0502020204030204" pitchFamily="34" charset="0"/>
              </a:rPr>
              <a:t> (4 </a:t>
            </a:r>
            <a:r>
              <a:rPr lang="en-US" altLang="en-US" sz="2800" b="1" dirty="0" err="1">
                <a:solidFill>
                  <a:srgbClr val="FF0000"/>
                </a:solidFill>
                <a:cs typeface="Calibri" panose="020F0502020204030204" pitchFamily="34" charset="0"/>
              </a:rPr>
              <a:t>câu</a:t>
            </a:r>
            <a:r>
              <a:rPr lang="en-US" altLang="en-US" sz="2800" b="1" dirty="0">
                <a:solidFill>
                  <a:srgbClr val="FF0000"/>
                </a:solidFill>
                <a:cs typeface="Calibri" panose="020F0502020204030204" pitchFamily="34" charset="0"/>
              </a:rPr>
              <a:t> </a:t>
            </a:r>
            <a:r>
              <a:rPr lang="en-US" altLang="en-US" sz="2800" b="1" dirty="0" err="1">
                <a:solidFill>
                  <a:srgbClr val="FF0000"/>
                </a:solidFill>
                <a:cs typeface="Calibri" panose="020F0502020204030204" pitchFamily="34" charset="0"/>
              </a:rPr>
              <a:t>thơ</a:t>
            </a:r>
            <a:r>
              <a:rPr lang="en-US" altLang="en-US" sz="2800" b="1" dirty="0">
                <a:solidFill>
                  <a:srgbClr val="FF0000"/>
                </a:solidFill>
                <a:cs typeface="Calibri" panose="020F0502020204030204" pitchFamily="34" charset="0"/>
              </a:rPr>
              <a:t> </a:t>
            </a:r>
            <a:r>
              <a:rPr lang="en-US" altLang="en-US" sz="2800" b="1" dirty="0" err="1">
                <a:solidFill>
                  <a:srgbClr val="FF0000"/>
                </a:solidFill>
                <a:cs typeface="Calibri" panose="020F0502020204030204" pitchFamily="34" charset="0"/>
              </a:rPr>
              <a:t>đầu</a:t>
            </a:r>
            <a:r>
              <a:rPr lang="en-US" altLang="en-US" sz="2800" b="1" dirty="0">
                <a:solidFill>
                  <a:srgbClr val="FF0000"/>
                </a:solidFill>
                <a:cs typeface="Calibri" panose="020F0502020204030204" pitchFamily="34" charset="0"/>
              </a:rPr>
              <a:t>)</a:t>
            </a:r>
          </a:p>
        </p:txBody>
      </p:sp>
      <p:sp>
        <p:nvSpPr>
          <p:cNvPr id="10" name="TextBox 9">
            <a:extLst>
              <a:ext uri="{FF2B5EF4-FFF2-40B4-BE49-F238E27FC236}">
                <a16:creationId xmlns:a16="http://schemas.microsoft.com/office/drawing/2014/main" id="{1EDBC564-6630-B84B-A6B2-6D5784C39AF9}"/>
              </a:ext>
            </a:extLst>
          </p:cNvPr>
          <p:cNvSpPr txBox="1">
            <a:spLocks noChangeArrowheads="1"/>
          </p:cNvSpPr>
          <p:nvPr/>
        </p:nvSpPr>
        <p:spPr bwMode="auto">
          <a:xfrm>
            <a:off x="1723464" y="172949"/>
            <a:ext cx="8763000" cy="646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3600" b="1" dirty="0">
                <a:solidFill>
                  <a:schemeClr val="accent5">
                    <a:lumMod val="50000"/>
                  </a:schemeClr>
                </a:solidFill>
                <a:cs typeface="Calibri" panose="020F0502020204030204" pitchFamily="34" charset="0"/>
              </a:rPr>
              <a:t>II. ĐỌC – HIỂU VĂN BẢN</a:t>
            </a:r>
          </a:p>
        </p:txBody>
      </p:sp>
      <p:sp>
        <p:nvSpPr>
          <p:cNvPr id="8" name="Rectangle 7">
            <a:extLst>
              <a:ext uri="{FF2B5EF4-FFF2-40B4-BE49-F238E27FC236}">
                <a16:creationId xmlns:a16="http://schemas.microsoft.com/office/drawing/2014/main" id="{D204DEC7-A582-7649-BAEA-77BC32CE1800}"/>
              </a:ext>
            </a:extLst>
          </p:cNvPr>
          <p:cNvSpPr>
            <a:spLocks noChangeArrowheads="1"/>
          </p:cNvSpPr>
          <p:nvPr/>
        </p:nvSpPr>
        <p:spPr bwMode="auto">
          <a:xfrm>
            <a:off x="421341" y="1581496"/>
            <a:ext cx="57912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vi-VN" altLang="en-US" sz="2800" b="1" i="1" dirty="0">
                <a:solidFill>
                  <a:srgbClr val="FF0000"/>
                </a:solidFill>
                <a:latin typeface="+mn-lt"/>
                <a:cs typeface="Times New Roman" panose="02020603050405020304" pitchFamily="18" charset="0"/>
              </a:rPr>
              <a:t>b. Hai câu thực</a:t>
            </a:r>
          </a:p>
          <a:p>
            <a:pPr eaLnBrk="1" hangingPunct="1">
              <a:spcBef>
                <a:spcPct val="0"/>
              </a:spcBef>
              <a:buFontTx/>
              <a:buNone/>
            </a:pPr>
            <a:endParaRPr lang="en-US" altLang="en-US" sz="1800" dirty="0">
              <a:latin typeface="+mn-lt"/>
              <a:cs typeface="Times New Roman" panose="02020603050405020304" pitchFamily="18" charset="0"/>
            </a:endParaRPr>
          </a:p>
        </p:txBody>
      </p:sp>
      <p:pic>
        <p:nvPicPr>
          <p:cNvPr id="12" name="Picture 7">
            <a:extLst>
              <a:ext uri="{FF2B5EF4-FFF2-40B4-BE49-F238E27FC236}">
                <a16:creationId xmlns:a16="http://schemas.microsoft.com/office/drawing/2014/main" id="{A678EEDD-6697-7B4E-9725-1DEA48E18E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9486" y="2064952"/>
            <a:ext cx="8203993" cy="16687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14">
            <a:extLst>
              <a:ext uri="{FF2B5EF4-FFF2-40B4-BE49-F238E27FC236}">
                <a16:creationId xmlns:a16="http://schemas.microsoft.com/office/drawing/2014/main" id="{98FED1C0-769F-7F48-B3DD-7EF232C97857}"/>
              </a:ext>
            </a:extLst>
          </p:cNvPr>
          <p:cNvSpPr txBox="1">
            <a:spLocks noChangeArrowheads="1"/>
          </p:cNvSpPr>
          <p:nvPr/>
        </p:nvSpPr>
        <p:spPr bwMode="auto">
          <a:xfrm>
            <a:off x="731619" y="5816461"/>
            <a:ext cx="1072876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r>
              <a:rPr lang="en-VN" altLang="en-VN" sz="2800" dirty="0">
                <a:solidFill>
                  <a:srgbClr val="000000"/>
                </a:solidFill>
                <a:latin typeface="Calibri" panose="020F0502020204030204" pitchFamily="34" charset="0"/>
                <a:cs typeface="Calibri" panose="020F0502020204030204" pitchFamily="34" charset="0"/>
              </a:rPr>
              <a:t>- Hình ảnh thiên nhiên: </a:t>
            </a:r>
            <a:r>
              <a:rPr lang="en-VN" altLang="en-VN" sz="2800" i="1" dirty="0">
                <a:solidFill>
                  <a:srgbClr val="000000"/>
                </a:solidFill>
                <a:latin typeface="Calibri" panose="020F0502020204030204" pitchFamily="34" charset="0"/>
                <a:cs typeface="Calibri" panose="020F0502020204030204" pitchFamily="34" charset="0"/>
              </a:rPr>
              <a:t>sóng trên sông Trường Giang</a:t>
            </a:r>
            <a:r>
              <a:rPr lang="en-VN" altLang="en-VN" sz="2800" dirty="0">
                <a:solidFill>
                  <a:srgbClr val="000000"/>
                </a:solidFill>
                <a:latin typeface="Calibri" panose="020F0502020204030204" pitchFamily="34" charset="0"/>
                <a:cs typeface="Calibri" panose="020F0502020204030204" pitchFamily="34" charset="0"/>
              </a:rPr>
              <a:t>; </a:t>
            </a:r>
            <a:r>
              <a:rPr lang="en-VN" altLang="en-VN" sz="2800" i="1" dirty="0">
                <a:solidFill>
                  <a:srgbClr val="000000"/>
                </a:solidFill>
                <a:latin typeface="Calibri" panose="020F0502020204030204" pitchFamily="34" charset="0"/>
                <a:cs typeface="Calibri" panose="020F0502020204030204" pitchFamily="34" charset="0"/>
              </a:rPr>
              <a:t>mây trên cửa ải</a:t>
            </a:r>
            <a:r>
              <a:rPr lang="en-VN" altLang="en-VN" sz="2800" dirty="0">
                <a:solidFill>
                  <a:srgbClr val="000000"/>
                </a:solidFill>
                <a:latin typeface="Calibri" panose="020F0502020204030204" pitchFamily="34" charset="0"/>
                <a:cs typeface="Calibri" panose="020F0502020204030204" pitchFamily="34" charset="0"/>
              </a:rPr>
              <a:t>.</a:t>
            </a:r>
            <a:endParaRPr lang="en-VN" altLang="en-VN" sz="2400" dirty="0">
              <a:latin typeface="Calibri" panose="020F0502020204030204" pitchFamily="34" charset="0"/>
              <a:cs typeface="Calibri" panose="020F0502020204030204" pitchFamily="34" charset="0"/>
            </a:endParaRPr>
          </a:p>
        </p:txBody>
      </p:sp>
      <p:sp>
        <p:nvSpPr>
          <p:cNvPr id="16" name="TextBox 15">
            <a:extLst>
              <a:ext uri="{FF2B5EF4-FFF2-40B4-BE49-F238E27FC236}">
                <a16:creationId xmlns:a16="http://schemas.microsoft.com/office/drawing/2014/main" id="{05F2C7F4-EA2C-AC41-BB49-BB9A7D60C6A0}"/>
              </a:ext>
            </a:extLst>
          </p:cNvPr>
          <p:cNvSpPr txBox="1"/>
          <p:nvPr/>
        </p:nvSpPr>
        <p:spPr>
          <a:xfrm>
            <a:off x="1365921" y="3489609"/>
            <a:ext cx="6098240" cy="954107"/>
          </a:xfrm>
          <a:prstGeom prst="rect">
            <a:avLst/>
          </a:prstGeom>
          <a:noFill/>
        </p:spPr>
        <p:txBody>
          <a:bodyPr wrap="square">
            <a:spAutoFit/>
          </a:bodyPr>
          <a:lstStyle/>
          <a:p>
            <a:r>
              <a:rPr lang="en-VN" altLang="en-VN" sz="2800" i="1" dirty="0">
                <a:solidFill>
                  <a:schemeClr val="tx2">
                    <a:lumMod val="50000"/>
                  </a:schemeClr>
                </a:solidFill>
                <a:latin typeface="Times New Roman" panose="02020603050405020304" pitchFamily="18" charset="0"/>
                <a:cs typeface="Times New Roman" panose="02020603050405020304" pitchFamily="18" charset="0"/>
              </a:rPr>
              <a:t>(Lưng trời sóng rợn lòng sông thẳm,</a:t>
            </a:r>
          </a:p>
          <a:p>
            <a:r>
              <a:rPr lang="en-VN" sz="2800" i="1" dirty="0">
                <a:solidFill>
                  <a:schemeClr val="tx2">
                    <a:lumMod val="50000"/>
                  </a:schemeClr>
                </a:solidFill>
                <a:latin typeface="Times New Roman" panose="02020603050405020304" pitchFamily="18" charset="0"/>
                <a:cs typeface="Times New Roman" panose="02020603050405020304" pitchFamily="18" charset="0"/>
              </a:rPr>
              <a:t>Mặt đất mây đùn của ải xa.)</a:t>
            </a:r>
            <a:endParaRPr lang="vi-VN" sz="2800" dirty="0">
              <a:solidFill>
                <a:schemeClr val="tx2">
                  <a:lumMod val="50000"/>
                </a:schemeClr>
              </a:solidFill>
            </a:endParaRPr>
          </a:p>
        </p:txBody>
      </p:sp>
      <p:pic>
        <p:nvPicPr>
          <p:cNvPr id="17" name="Picture 2">
            <a:extLst>
              <a:ext uri="{FF2B5EF4-FFF2-40B4-BE49-F238E27FC236}">
                <a16:creationId xmlns:a16="http://schemas.microsoft.com/office/drawing/2014/main" id="{1F266657-B5DB-6745-8855-26624610DC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45455" y="1284571"/>
            <a:ext cx="3589337" cy="2205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1">
            <a:extLst>
              <a:ext uri="{FF2B5EF4-FFF2-40B4-BE49-F238E27FC236}">
                <a16:creationId xmlns:a16="http://schemas.microsoft.com/office/drawing/2014/main" id="{F7C17136-CC75-ED43-9DBD-306E8AD489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45455" y="3489609"/>
            <a:ext cx="3589337" cy="2022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741738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randombar(horizontal)">
                                      <p:cBhvr>
                                        <p:cTn id="13" dur="500"/>
                                        <p:tgtEl>
                                          <p:spTgt spid="17"/>
                                        </p:tgtEl>
                                      </p:cBhvr>
                                    </p:animEffect>
                                  </p:childTnLst>
                                </p:cTn>
                              </p:par>
                              <p:par>
                                <p:cTn id="14" presetID="14" presetClass="entr" presetSubtype="10"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randombar(horizontal)">
                                      <p:cBhvr>
                                        <p:cTn id="16" dur="5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circle(in)">
                                      <p:cBhvr>
                                        <p:cTn id="21" dur="20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12" presetClass="entr" presetSubtype="4"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 calcmode="lin" valueType="num">
                                      <p:cBhvr additive="base">
                                        <p:cTn id="26" dur="500"/>
                                        <p:tgtEl>
                                          <p:spTgt spid="16"/>
                                        </p:tgtEl>
                                        <p:attrNameLst>
                                          <p:attrName>ppt_y</p:attrName>
                                        </p:attrNameLst>
                                      </p:cBhvr>
                                      <p:tavLst>
                                        <p:tav tm="0">
                                          <p:val>
                                            <p:strVal val="#ppt_y+#ppt_h*1.125000"/>
                                          </p:val>
                                        </p:tav>
                                        <p:tav tm="100000">
                                          <p:val>
                                            <p:strVal val="#ppt_y"/>
                                          </p:val>
                                        </p:tav>
                                      </p:tavLst>
                                    </p:anim>
                                    <p:animEffect transition="in" filter="wipe(up)">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additive="base">
                                        <p:cTn id="32" dur="500" fill="hold"/>
                                        <p:tgtEl>
                                          <p:spTgt spid="15"/>
                                        </p:tgtEl>
                                        <p:attrNameLst>
                                          <p:attrName>ppt_x</p:attrName>
                                        </p:attrNameLst>
                                      </p:cBhvr>
                                      <p:tavLst>
                                        <p:tav tm="0">
                                          <p:val>
                                            <p:strVal val="#ppt_x"/>
                                          </p:val>
                                        </p:tav>
                                        <p:tav tm="100000">
                                          <p:val>
                                            <p:strVal val="#ppt_x"/>
                                          </p:val>
                                        </p:tav>
                                      </p:tavLst>
                                    </p:anim>
                                    <p:anim calcmode="lin" valueType="num">
                                      <p:cBhvr additive="base">
                                        <p:cTn id="3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8D2B696B-F3D7-EE4E-A3D7-5712512EFB8A}"/>
              </a:ext>
            </a:extLst>
          </p:cNvPr>
          <p:cNvSpPr/>
          <p:nvPr/>
        </p:nvSpPr>
        <p:spPr>
          <a:xfrm>
            <a:off x="215153" y="779929"/>
            <a:ext cx="11779623" cy="60780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TextBox 4">
            <a:extLst>
              <a:ext uri="{FF2B5EF4-FFF2-40B4-BE49-F238E27FC236}">
                <a16:creationId xmlns:a16="http://schemas.microsoft.com/office/drawing/2014/main" id="{AF75FE0F-E777-6849-9060-3FD60EBB6E8A}"/>
              </a:ext>
            </a:extLst>
          </p:cNvPr>
          <p:cNvSpPr txBox="1">
            <a:spLocks noChangeArrowheads="1"/>
          </p:cNvSpPr>
          <p:nvPr/>
        </p:nvSpPr>
        <p:spPr bwMode="auto">
          <a:xfrm>
            <a:off x="795617" y="1033081"/>
            <a:ext cx="5416924" cy="523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8" tIns="45719" rIns="91438" bIns="45719">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b="1" dirty="0">
                <a:solidFill>
                  <a:srgbClr val="FF0000"/>
                </a:solidFill>
                <a:cs typeface="Calibri" panose="020F0502020204030204" pitchFamily="34" charset="0"/>
              </a:rPr>
              <a:t>1. </a:t>
            </a:r>
            <a:r>
              <a:rPr lang="en-US" altLang="en-US" sz="2800" b="1" dirty="0" err="1">
                <a:solidFill>
                  <a:srgbClr val="FF0000"/>
                </a:solidFill>
                <a:cs typeface="Calibri" panose="020F0502020204030204" pitchFamily="34" charset="0"/>
              </a:rPr>
              <a:t>Cảnh</a:t>
            </a:r>
            <a:r>
              <a:rPr lang="en-US" altLang="en-US" sz="2800" b="1" dirty="0">
                <a:solidFill>
                  <a:srgbClr val="FF0000"/>
                </a:solidFill>
                <a:cs typeface="Calibri" panose="020F0502020204030204" pitchFamily="34" charset="0"/>
              </a:rPr>
              <a:t> </a:t>
            </a:r>
            <a:r>
              <a:rPr lang="en-US" altLang="en-US" sz="2800" b="1" dirty="0" err="1">
                <a:solidFill>
                  <a:srgbClr val="FF0000"/>
                </a:solidFill>
                <a:cs typeface="Calibri" panose="020F0502020204030204" pitchFamily="34" charset="0"/>
              </a:rPr>
              <a:t>thu</a:t>
            </a:r>
            <a:r>
              <a:rPr lang="en-US" altLang="en-US" sz="2800" b="1" dirty="0">
                <a:solidFill>
                  <a:srgbClr val="FF0000"/>
                </a:solidFill>
                <a:cs typeface="Calibri" panose="020F0502020204030204" pitchFamily="34" charset="0"/>
              </a:rPr>
              <a:t> (4 </a:t>
            </a:r>
            <a:r>
              <a:rPr lang="en-US" altLang="en-US" sz="2800" b="1" dirty="0" err="1">
                <a:solidFill>
                  <a:srgbClr val="FF0000"/>
                </a:solidFill>
                <a:cs typeface="Calibri" panose="020F0502020204030204" pitchFamily="34" charset="0"/>
              </a:rPr>
              <a:t>câu</a:t>
            </a:r>
            <a:r>
              <a:rPr lang="en-US" altLang="en-US" sz="2800" b="1" dirty="0">
                <a:solidFill>
                  <a:srgbClr val="FF0000"/>
                </a:solidFill>
                <a:cs typeface="Calibri" panose="020F0502020204030204" pitchFamily="34" charset="0"/>
              </a:rPr>
              <a:t> </a:t>
            </a:r>
            <a:r>
              <a:rPr lang="en-US" altLang="en-US" sz="2800" b="1" dirty="0" err="1">
                <a:solidFill>
                  <a:srgbClr val="FF0000"/>
                </a:solidFill>
                <a:cs typeface="Calibri" panose="020F0502020204030204" pitchFamily="34" charset="0"/>
              </a:rPr>
              <a:t>thơ</a:t>
            </a:r>
            <a:r>
              <a:rPr lang="en-US" altLang="en-US" sz="2800" b="1" dirty="0">
                <a:solidFill>
                  <a:srgbClr val="FF0000"/>
                </a:solidFill>
                <a:cs typeface="Calibri" panose="020F0502020204030204" pitchFamily="34" charset="0"/>
              </a:rPr>
              <a:t> </a:t>
            </a:r>
            <a:r>
              <a:rPr lang="en-US" altLang="en-US" sz="2800" b="1" dirty="0" err="1">
                <a:solidFill>
                  <a:srgbClr val="FF0000"/>
                </a:solidFill>
                <a:cs typeface="Calibri" panose="020F0502020204030204" pitchFamily="34" charset="0"/>
              </a:rPr>
              <a:t>đầu</a:t>
            </a:r>
            <a:r>
              <a:rPr lang="en-US" altLang="en-US" sz="2800" b="1" dirty="0">
                <a:solidFill>
                  <a:srgbClr val="FF0000"/>
                </a:solidFill>
                <a:cs typeface="Calibri" panose="020F0502020204030204" pitchFamily="34" charset="0"/>
              </a:rPr>
              <a:t>)</a:t>
            </a:r>
          </a:p>
        </p:txBody>
      </p:sp>
      <p:sp>
        <p:nvSpPr>
          <p:cNvPr id="10" name="TextBox 9">
            <a:extLst>
              <a:ext uri="{FF2B5EF4-FFF2-40B4-BE49-F238E27FC236}">
                <a16:creationId xmlns:a16="http://schemas.microsoft.com/office/drawing/2014/main" id="{1EDBC564-6630-B84B-A6B2-6D5784C39AF9}"/>
              </a:ext>
            </a:extLst>
          </p:cNvPr>
          <p:cNvSpPr txBox="1">
            <a:spLocks noChangeArrowheads="1"/>
          </p:cNvSpPr>
          <p:nvPr/>
        </p:nvSpPr>
        <p:spPr bwMode="auto">
          <a:xfrm>
            <a:off x="1723464" y="172949"/>
            <a:ext cx="8763000" cy="646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3600" b="1" dirty="0">
                <a:solidFill>
                  <a:schemeClr val="accent5">
                    <a:lumMod val="50000"/>
                  </a:schemeClr>
                </a:solidFill>
                <a:cs typeface="Calibri" panose="020F0502020204030204" pitchFamily="34" charset="0"/>
              </a:rPr>
              <a:t>II. ĐỌC – HIỂU VĂN BẢN</a:t>
            </a:r>
          </a:p>
        </p:txBody>
      </p:sp>
      <p:sp>
        <p:nvSpPr>
          <p:cNvPr id="8" name="Rectangle 7">
            <a:extLst>
              <a:ext uri="{FF2B5EF4-FFF2-40B4-BE49-F238E27FC236}">
                <a16:creationId xmlns:a16="http://schemas.microsoft.com/office/drawing/2014/main" id="{D204DEC7-A582-7649-BAEA-77BC32CE1800}"/>
              </a:ext>
            </a:extLst>
          </p:cNvPr>
          <p:cNvSpPr>
            <a:spLocks noChangeArrowheads="1"/>
          </p:cNvSpPr>
          <p:nvPr/>
        </p:nvSpPr>
        <p:spPr bwMode="auto">
          <a:xfrm>
            <a:off x="421341" y="1581496"/>
            <a:ext cx="57912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vi-VN" altLang="en-US" sz="2800" b="1" i="1" dirty="0">
                <a:solidFill>
                  <a:srgbClr val="FF0000"/>
                </a:solidFill>
                <a:latin typeface="+mn-lt"/>
                <a:cs typeface="Times New Roman" panose="02020603050405020304" pitchFamily="18" charset="0"/>
              </a:rPr>
              <a:t>b. Hai câu thực</a:t>
            </a:r>
          </a:p>
          <a:p>
            <a:pPr eaLnBrk="1" hangingPunct="1">
              <a:spcBef>
                <a:spcPct val="0"/>
              </a:spcBef>
              <a:buFontTx/>
              <a:buNone/>
            </a:pPr>
            <a:endParaRPr lang="en-US" altLang="en-US" sz="1800" dirty="0">
              <a:latin typeface="+mn-lt"/>
              <a:cs typeface="Times New Roman" panose="02020603050405020304" pitchFamily="18" charset="0"/>
            </a:endParaRPr>
          </a:p>
        </p:txBody>
      </p:sp>
      <p:sp>
        <p:nvSpPr>
          <p:cNvPr id="11" name="TextBox 10">
            <a:extLst>
              <a:ext uri="{FF2B5EF4-FFF2-40B4-BE49-F238E27FC236}">
                <a16:creationId xmlns:a16="http://schemas.microsoft.com/office/drawing/2014/main" id="{09789DB7-5C3B-8F43-8E6D-567F28EE1A72}"/>
              </a:ext>
            </a:extLst>
          </p:cNvPr>
          <p:cNvSpPr txBox="1">
            <a:spLocks noChangeArrowheads="1"/>
          </p:cNvSpPr>
          <p:nvPr/>
        </p:nvSpPr>
        <p:spPr bwMode="auto">
          <a:xfrm>
            <a:off x="421341" y="2163279"/>
            <a:ext cx="7575564" cy="2092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457200" indent="-457200" algn="just">
              <a:buFontTx/>
              <a:buChar char="-"/>
            </a:pPr>
            <a:r>
              <a:rPr lang="en-VN" altLang="en-VN" sz="2600" b="1" dirty="0">
                <a:solidFill>
                  <a:srgbClr val="000000"/>
                </a:solidFill>
                <a:latin typeface="Calibri" panose="020F0502020204030204" pitchFamily="34" charset="0"/>
                <a:cs typeface="Calibri" panose="020F0502020204030204" pitchFamily="34" charset="0"/>
              </a:rPr>
              <a:t>So sánh nguyên tác - dịch thơ:</a:t>
            </a:r>
          </a:p>
          <a:p>
            <a:pPr algn="just"/>
            <a:endParaRPr lang="en-VN" altLang="en-VN" sz="2600" dirty="0">
              <a:latin typeface="Calibri" panose="020F0502020204030204" pitchFamily="34" charset="0"/>
              <a:cs typeface="Calibri" panose="020F0502020204030204" pitchFamily="34" charset="0"/>
            </a:endParaRPr>
          </a:p>
          <a:p>
            <a:pPr algn="just"/>
            <a:r>
              <a:rPr lang="en-VN" altLang="en-VN" sz="2600" dirty="0">
                <a:solidFill>
                  <a:srgbClr val="000000"/>
                </a:solidFill>
                <a:latin typeface="Calibri" panose="020F0502020204030204" pitchFamily="34" charset="0"/>
                <a:cs typeface="Calibri" panose="020F0502020204030204" pitchFamily="34" charset="0"/>
              </a:rPr>
              <a:t>+ Động từ </a:t>
            </a:r>
            <a:r>
              <a:rPr lang="en-VN" altLang="en-VN" sz="2600" i="1" dirty="0">
                <a:solidFill>
                  <a:srgbClr val="000000"/>
                </a:solidFill>
                <a:latin typeface="Calibri" panose="020F0502020204030204" pitchFamily="34" charset="0"/>
                <a:cs typeface="Calibri" panose="020F0502020204030204" pitchFamily="34" charset="0"/>
              </a:rPr>
              <a:t>“rợn”</a:t>
            </a:r>
            <a:r>
              <a:rPr lang="en-VN" altLang="en-VN" sz="2600" dirty="0">
                <a:solidFill>
                  <a:srgbClr val="000000"/>
                </a:solidFill>
                <a:latin typeface="Calibri" panose="020F0502020204030204" pitchFamily="34" charset="0"/>
                <a:cs typeface="Calibri" panose="020F0502020204030204" pitchFamily="34" charset="0"/>
              </a:rPr>
              <a:t> </a:t>
            </a:r>
            <a:r>
              <a:rPr lang="en-VN" altLang="en-VN" sz="2600" dirty="0">
                <a:solidFill>
                  <a:srgbClr val="000000"/>
                </a:solidFill>
                <a:latin typeface="Calibri" panose="020F0502020204030204" pitchFamily="34" charset="0"/>
                <a:cs typeface="Calibri" panose="020F0502020204030204" pitchFamily="34" charset="0"/>
                <a:sym typeface="Wingdings 3" pitchFamily="2" charset="2"/>
              </a:rPr>
              <a:t></a:t>
            </a:r>
            <a:r>
              <a:rPr lang="en-VN" altLang="en-VN" sz="2600" dirty="0">
                <a:solidFill>
                  <a:srgbClr val="000000"/>
                </a:solidFill>
                <a:latin typeface="Calibri" panose="020F0502020204030204" pitchFamily="34" charset="0"/>
                <a:cs typeface="Calibri" panose="020F0502020204030204" pitchFamily="34" charset="0"/>
              </a:rPr>
              <a:t> vận động nhẹ nhàng, không diễn tả được sự vận động mạnh mẽ của sóng như trong nguyên tác (</a:t>
            </a:r>
            <a:r>
              <a:rPr lang="en-VN" altLang="en-VN" sz="2600" i="1" dirty="0">
                <a:solidFill>
                  <a:srgbClr val="000000"/>
                </a:solidFill>
                <a:latin typeface="Calibri" panose="020F0502020204030204" pitchFamily="34" charset="0"/>
                <a:cs typeface="Calibri" panose="020F0502020204030204" pitchFamily="34" charset="0"/>
              </a:rPr>
              <a:t>sóng vọt lên tận lưng trời</a:t>
            </a:r>
            <a:r>
              <a:rPr lang="en-VN" altLang="en-VN" sz="2600" dirty="0">
                <a:solidFill>
                  <a:srgbClr val="000000"/>
                </a:solidFill>
                <a:latin typeface="Calibri" panose="020F0502020204030204" pitchFamily="34" charset="0"/>
                <a:cs typeface="Calibri" panose="020F0502020204030204" pitchFamily="34" charset="0"/>
              </a:rPr>
              <a:t>).</a:t>
            </a:r>
            <a:endParaRPr lang="en-VN" altLang="en-VN" sz="2600" dirty="0">
              <a:latin typeface="Calibri" panose="020F0502020204030204" pitchFamily="34" charset="0"/>
              <a:cs typeface="Calibri" panose="020F0502020204030204" pitchFamily="34" charset="0"/>
            </a:endParaRPr>
          </a:p>
        </p:txBody>
      </p:sp>
      <p:pic>
        <p:nvPicPr>
          <p:cNvPr id="13" name="Picture 2">
            <a:extLst>
              <a:ext uri="{FF2B5EF4-FFF2-40B4-BE49-F238E27FC236}">
                <a16:creationId xmlns:a16="http://schemas.microsoft.com/office/drawing/2014/main" id="{FDD406E2-BDA2-8641-BC54-10C8DDDD76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01172" y="1850558"/>
            <a:ext cx="3589337" cy="2205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
            <a:extLst>
              <a:ext uri="{FF2B5EF4-FFF2-40B4-BE49-F238E27FC236}">
                <a16:creationId xmlns:a16="http://schemas.microsoft.com/office/drawing/2014/main" id="{FF996740-6667-9F48-94BC-CBD3E494C6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01172" y="4055596"/>
            <a:ext cx="3589337" cy="2022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a:extLst>
              <a:ext uri="{FF2B5EF4-FFF2-40B4-BE49-F238E27FC236}">
                <a16:creationId xmlns:a16="http://schemas.microsoft.com/office/drawing/2014/main" id="{DB244164-6529-7E4D-9655-25603A63E145}"/>
              </a:ext>
            </a:extLst>
          </p:cNvPr>
          <p:cNvSpPr txBox="1">
            <a:spLocks noChangeArrowheads="1"/>
          </p:cNvSpPr>
          <p:nvPr/>
        </p:nvSpPr>
        <p:spPr bwMode="auto">
          <a:xfrm>
            <a:off x="421341" y="4693076"/>
            <a:ext cx="757556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r>
              <a:rPr lang="en-VN" altLang="en-VN" sz="2600" dirty="0">
                <a:solidFill>
                  <a:srgbClr val="000000"/>
                </a:solidFill>
                <a:latin typeface="Calibri" panose="020F0502020204030204" pitchFamily="34" charset="0"/>
                <a:cs typeface="Calibri" panose="020F0502020204030204" pitchFamily="34" charset="0"/>
              </a:rPr>
              <a:t>+ Động từ </a:t>
            </a:r>
            <a:r>
              <a:rPr lang="en-VN" altLang="en-VN" sz="2600" i="1" dirty="0">
                <a:solidFill>
                  <a:srgbClr val="000000"/>
                </a:solidFill>
                <a:latin typeface="Calibri" panose="020F0502020204030204" pitchFamily="34" charset="0"/>
                <a:cs typeface="Calibri" panose="020F0502020204030204" pitchFamily="34" charset="0"/>
              </a:rPr>
              <a:t>“đùn”</a:t>
            </a:r>
            <a:r>
              <a:rPr lang="en-VN" altLang="en-VN" sz="2600" dirty="0">
                <a:solidFill>
                  <a:srgbClr val="000000"/>
                </a:solidFill>
                <a:latin typeface="Calibri" panose="020F0502020204030204" pitchFamily="34" charset="0"/>
                <a:cs typeface="Calibri" panose="020F0502020204030204" pitchFamily="34" charset="0"/>
              </a:rPr>
              <a:t> </a:t>
            </a:r>
            <a:r>
              <a:rPr lang="en-VN" altLang="en-VN" sz="2600" dirty="0">
                <a:solidFill>
                  <a:srgbClr val="000000"/>
                </a:solidFill>
                <a:latin typeface="Calibri" panose="020F0502020204030204" pitchFamily="34" charset="0"/>
                <a:cs typeface="Calibri" panose="020F0502020204030204" pitchFamily="34" charset="0"/>
                <a:sym typeface="Wingdings 3" pitchFamily="2" charset="2"/>
              </a:rPr>
              <a:t></a:t>
            </a:r>
            <a:r>
              <a:rPr lang="en-VN" altLang="en-VN" sz="2600" dirty="0">
                <a:solidFill>
                  <a:srgbClr val="000000"/>
                </a:solidFill>
                <a:latin typeface="Calibri" panose="020F0502020204030204" pitchFamily="34" charset="0"/>
                <a:cs typeface="Calibri" panose="020F0502020204030204" pitchFamily="34" charset="0"/>
              </a:rPr>
              <a:t> lớp này chồng chất lên lớp khác, chỉ sự vận động đi lên </a:t>
            </a:r>
            <a:r>
              <a:rPr lang="en-VN" altLang="en-VN" sz="2600" dirty="0">
                <a:solidFill>
                  <a:srgbClr val="000000"/>
                </a:solidFill>
                <a:latin typeface="Calibri" panose="020F0502020204030204" pitchFamily="34" charset="0"/>
                <a:cs typeface="Calibri" panose="020F0502020204030204" pitchFamily="34" charset="0"/>
                <a:sym typeface="Wingdings 3" pitchFamily="2" charset="2"/>
              </a:rPr>
              <a:t></a:t>
            </a:r>
            <a:r>
              <a:rPr lang="en-VN" altLang="en-VN" sz="2600" dirty="0">
                <a:solidFill>
                  <a:srgbClr val="000000"/>
                </a:solidFill>
                <a:latin typeface="Calibri" panose="020F0502020204030204" pitchFamily="34" charset="0"/>
                <a:cs typeface="Calibri" panose="020F0502020204030204" pitchFamily="34" charset="0"/>
              </a:rPr>
              <a:t> ko truyền tải ý </a:t>
            </a:r>
            <a:r>
              <a:rPr lang="en-VN" altLang="en-VN" sz="2600" i="1" dirty="0">
                <a:solidFill>
                  <a:srgbClr val="000000"/>
                </a:solidFill>
                <a:latin typeface="Calibri" panose="020F0502020204030204" pitchFamily="34" charset="0"/>
                <a:cs typeface="Calibri" panose="020F0502020204030204" pitchFamily="34" charset="0"/>
              </a:rPr>
              <a:t>“mây sa sầm xuống giáp mặt đất”</a:t>
            </a:r>
            <a:r>
              <a:rPr lang="en-VN" altLang="en-VN" sz="2600" dirty="0">
                <a:solidFill>
                  <a:srgbClr val="000000"/>
                </a:solidFill>
                <a:latin typeface="Calibri" panose="020F0502020204030204" pitchFamily="34" charset="0"/>
                <a:cs typeface="Calibri" panose="020F0502020204030204" pitchFamily="34" charset="0"/>
              </a:rPr>
              <a:t>.</a:t>
            </a:r>
            <a:endParaRPr lang="en-VN" altLang="en-VN" sz="2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910049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additive="base">
                                        <p:cTn id="7"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xEl>
                                              <p:pRg st="2" end="2"/>
                                            </p:txEl>
                                          </p:spTgt>
                                        </p:tgtEl>
                                        <p:attrNameLst>
                                          <p:attrName>style.visibility</p:attrName>
                                        </p:attrNameLst>
                                      </p:cBhvr>
                                      <p:to>
                                        <p:strVal val="visible"/>
                                      </p:to>
                                    </p:set>
                                    <p:anim calcmode="lin" valueType="num">
                                      <p:cBhvr additive="base">
                                        <p:cTn id="13" dur="500" fill="hold"/>
                                        <p:tgtEl>
                                          <p:spTgt spid="11">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anim calcmode="lin" valueType="num">
                                      <p:cBhvr additive="base">
                                        <p:cTn id="19"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8D2B696B-F3D7-EE4E-A3D7-5712512EFB8A}"/>
              </a:ext>
            </a:extLst>
          </p:cNvPr>
          <p:cNvSpPr/>
          <p:nvPr/>
        </p:nvSpPr>
        <p:spPr>
          <a:xfrm>
            <a:off x="215152" y="606980"/>
            <a:ext cx="11779623" cy="60780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TextBox 4">
            <a:extLst>
              <a:ext uri="{FF2B5EF4-FFF2-40B4-BE49-F238E27FC236}">
                <a16:creationId xmlns:a16="http://schemas.microsoft.com/office/drawing/2014/main" id="{AF75FE0F-E777-6849-9060-3FD60EBB6E8A}"/>
              </a:ext>
            </a:extLst>
          </p:cNvPr>
          <p:cNvSpPr txBox="1">
            <a:spLocks noChangeArrowheads="1"/>
          </p:cNvSpPr>
          <p:nvPr/>
        </p:nvSpPr>
        <p:spPr bwMode="auto">
          <a:xfrm>
            <a:off x="795617" y="1033081"/>
            <a:ext cx="5416924" cy="523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8" tIns="45719" rIns="91438" bIns="45719">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b="1" dirty="0">
                <a:solidFill>
                  <a:srgbClr val="FF0000"/>
                </a:solidFill>
                <a:cs typeface="Calibri" panose="020F0502020204030204" pitchFamily="34" charset="0"/>
              </a:rPr>
              <a:t>1. </a:t>
            </a:r>
            <a:r>
              <a:rPr lang="en-US" altLang="en-US" sz="2800" b="1" dirty="0" err="1">
                <a:solidFill>
                  <a:srgbClr val="FF0000"/>
                </a:solidFill>
                <a:cs typeface="Calibri" panose="020F0502020204030204" pitchFamily="34" charset="0"/>
              </a:rPr>
              <a:t>Cảnh</a:t>
            </a:r>
            <a:r>
              <a:rPr lang="en-US" altLang="en-US" sz="2800" b="1" dirty="0">
                <a:solidFill>
                  <a:srgbClr val="FF0000"/>
                </a:solidFill>
                <a:cs typeface="Calibri" panose="020F0502020204030204" pitchFamily="34" charset="0"/>
              </a:rPr>
              <a:t> </a:t>
            </a:r>
            <a:r>
              <a:rPr lang="en-US" altLang="en-US" sz="2800" b="1" dirty="0" err="1">
                <a:solidFill>
                  <a:srgbClr val="FF0000"/>
                </a:solidFill>
                <a:cs typeface="Calibri" panose="020F0502020204030204" pitchFamily="34" charset="0"/>
              </a:rPr>
              <a:t>thu</a:t>
            </a:r>
            <a:r>
              <a:rPr lang="en-US" altLang="en-US" sz="2800" b="1" dirty="0">
                <a:solidFill>
                  <a:srgbClr val="FF0000"/>
                </a:solidFill>
                <a:cs typeface="Calibri" panose="020F0502020204030204" pitchFamily="34" charset="0"/>
              </a:rPr>
              <a:t> (4 </a:t>
            </a:r>
            <a:r>
              <a:rPr lang="en-US" altLang="en-US" sz="2800" b="1" dirty="0" err="1">
                <a:solidFill>
                  <a:srgbClr val="FF0000"/>
                </a:solidFill>
                <a:cs typeface="Calibri" panose="020F0502020204030204" pitchFamily="34" charset="0"/>
              </a:rPr>
              <a:t>câu</a:t>
            </a:r>
            <a:r>
              <a:rPr lang="en-US" altLang="en-US" sz="2800" b="1" dirty="0">
                <a:solidFill>
                  <a:srgbClr val="FF0000"/>
                </a:solidFill>
                <a:cs typeface="Calibri" panose="020F0502020204030204" pitchFamily="34" charset="0"/>
              </a:rPr>
              <a:t> </a:t>
            </a:r>
            <a:r>
              <a:rPr lang="en-US" altLang="en-US" sz="2800" b="1" dirty="0" err="1">
                <a:solidFill>
                  <a:srgbClr val="FF0000"/>
                </a:solidFill>
                <a:cs typeface="Calibri" panose="020F0502020204030204" pitchFamily="34" charset="0"/>
              </a:rPr>
              <a:t>thơ</a:t>
            </a:r>
            <a:r>
              <a:rPr lang="en-US" altLang="en-US" sz="2800" b="1" dirty="0">
                <a:solidFill>
                  <a:srgbClr val="FF0000"/>
                </a:solidFill>
                <a:cs typeface="Calibri" panose="020F0502020204030204" pitchFamily="34" charset="0"/>
              </a:rPr>
              <a:t> </a:t>
            </a:r>
            <a:r>
              <a:rPr lang="en-US" altLang="en-US" sz="2800" b="1" dirty="0" err="1">
                <a:solidFill>
                  <a:srgbClr val="FF0000"/>
                </a:solidFill>
                <a:cs typeface="Calibri" panose="020F0502020204030204" pitchFamily="34" charset="0"/>
              </a:rPr>
              <a:t>đầu</a:t>
            </a:r>
            <a:r>
              <a:rPr lang="en-US" altLang="en-US" sz="2800" b="1" dirty="0">
                <a:solidFill>
                  <a:srgbClr val="FF0000"/>
                </a:solidFill>
                <a:cs typeface="Calibri" panose="020F0502020204030204" pitchFamily="34" charset="0"/>
              </a:rPr>
              <a:t>)</a:t>
            </a:r>
          </a:p>
        </p:txBody>
      </p:sp>
      <p:sp>
        <p:nvSpPr>
          <p:cNvPr id="10" name="TextBox 9">
            <a:extLst>
              <a:ext uri="{FF2B5EF4-FFF2-40B4-BE49-F238E27FC236}">
                <a16:creationId xmlns:a16="http://schemas.microsoft.com/office/drawing/2014/main" id="{1EDBC564-6630-B84B-A6B2-6D5784C39AF9}"/>
              </a:ext>
            </a:extLst>
          </p:cNvPr>
          <p:cNvSpPr txBox="1">
            <a:spLocks noChangeArrowheads="1"/>
          </p:cNvSpPr>
          <p:nvPr/>
        </p:nvSpPr>
        <p:spPr bwMode="auto">
          <a:xfrm>
            <a:off x="1723464" y="172949"/>
            <a:ext cx="8763000" cy="646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3600" b="1" dirty="0">
                <a:solidFill>
                  <a:schemeClr val="accent5">
                    <a:lumMod val="50000"/>
                  </a:schemeClr>
                </a:solidFill>
                <a:cs typeface="Calibri" panose="020F0502020204030204" pitchFamily="34" charset="0"/>
              </a:rPr>
              <a:t>II. ĐỌC – HIỂU VĂN BẢN</a:t>
            </a:r>
          </a:p>
        </p:txBody>
      </p:sp>
      <p:sp>
        <p:nvSpPr>
          <p:cNvPr id="8" name="Rectangle 7">
            <a:extLst>
              <a:ext uri="{FF2B5EF4-FFF2-40B4-BE49-F238E27FC236}">
                <a16:creationId xmlns:a16="http://schemas.microsoft.com/office/drawing/2014/main" id="{D204DEC7-A582-7649-BAEA-77BC32CE1800}"/>
              </a:ext>
            </a:extLst>
          </p:cNvPr>
          <p:cNvSpPr>
            <a:spLocks noChangeArrowheads="1"/>
          </p:cNvSpPr>
          <p:nvPr/>
        </p:nvSpPr>
        <p:spPr bwMode="auto">
          <a:xfrm>
            <a:off x="421341" y="1581496"/>
            <a:ext cx="57912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vi-VN" altLang="en-US" sz="2800" b="1" i="1" dirty="0">
                <a:solidFill>
                  <a:srgbClr val="FF0000"/>
                </a:solidFill>
                <a:latin typeface="+mn-lt"/>
                <a:cs typeface="Times New Roman" panose="02020603050405020304" pitchFamily="18" charset="0"/>
              </a:rPr>
              <a:t>b. Hai câu thực</a:t>
            </a:r>
          </a:p>
          <a:p>
            <a:pPr eaLnBrk="1" hangingPunct="1">
              <a:spcBef>
                <a:spcPct val="0"/>
              </a:spcBef>
              <a:buFontTx/>
              <a:buNone/>
            </a:pPr>
            <a:endParaRPr lang="en-US" altLang="en-US" sz="1800" dirty="0">
              <a:latin typeface="+mn-lt"/>
              <a:cs typeface="Times New Roman" panose="02020603050405020304" pitchFamily="18" charset="0"/>
            </a:endParaRPr>
          </a:p>
        </p:txBody>
      </p:sp>
      <p:pic>
        <p:nvPicPr>
          <p:cNvPr id="13" name="Picture 2">
            <a:extLst>
              <a:ext uri="{FF2B5EF4-FFF2-40B4-BE49-F238E27FC236}">
                <a16:creationId xmlns:a16="http://schemas.microsoft.com/office/drawing/2014/main" id="{FDD406E2-BDA2-8641-BC54-10C8DDDD76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01172" y="1850558"/>
            <a:ext cx="3589337" cy="2205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
            <a:extLst>
              <a:ext uri="{FF2B5EF4-FFF2-40B4-BE49-F238E27FC236}">
                <a16:creationId xmlns:a16="http://schemas.microsoft.com/office/drawing/2014/main" id="{FF996740-6667-9F48-94BC-CBD3E494C6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01172" y="4055596"/>
            <a:ext cx="3589337" cy="2022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a:extLst>
              <a:ext uri="{FF2B5EF4-FFF2-40B4-BE49-F238E27FC236}">
                <a16:creationId xmlns:a16="http://schemas.microsoft.com/office/drawing/2014/main" id="{0E331B24-6099-024D-9F69-518AA5D9F8F1}"/>
              </a:ext>
            </a:extLst>
          </p:cNvPr>
          <p:cNvSpPr txBox="1">
            <a:spLocks noChangeArrowheads="1"/>
          </p:cNvSpPr>
          <p:nvPr/>
        </p:nvSpPr>
        <p:spPr bwMode="auto">
          <a:xfrm>
            <a:off x="421341" y="2248221"/>
            <a:ext cx="7575565" cy="2610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lnSpc>
                <a:spcPct val="150000"/>
              </a:lnSpc>
            </a:pPr>
            <a:r>
              <a:rPr lang="en-VN" altLang="en-VN" sz="2800" dirty="0">
                <a:solidFill>
                  <a:srgbClr val="000000"/>
                </a:solidFill>
                <a:latin typeface="Calibri" panose="020F0502020204030204" pitchFamily="34" charset="0"/>
                <a:cs typeface="Calibri" panose="020F0502020204030204" pitchFamily="34" charset="0"/>
              </a:rPr>
              <a:t>- Sắc thái của thiên nhiên:</a:t>
            </a:r>
            <a:endParaRPr lang="en-VN" altLang="en-VN" sz="2400" dirty="0">
              <a:latin typeface="Calibri" panose="020F0502020204030204" pitchFamily="34" charset="0"/>
              <a:cs typeface="Calibri" panose="020F0502020204030204" pitchFamily="34" charset="0"/>
            </a:endParaRPr>
          </a:p>
          <a:p>
            <a:pPr algn="just">
              <a:lnSpc>
                <a:spcPct val="150000"/>
              </a:lnSpc>
            </a:pPr>
            <a:r>
              <a:rPr lang="en-VN" altLang="en-VN" sz="2800" dirty="0">
                <a:solidFill>
                  <a:srgbClr val="000000"/>
                </a:solidFill>
                <a:latin typeface="Calibri" panose="020F0502020204030204" pitchFamily="34" charset="0"/>
                <a:cs typeface="Calibri" panose="020F0502020204030204" pitchFamily="34" charset="0"/>
              </a:rPr>
              <a:t>+ Thiên nhiên vận động mạnh mẽ, trái chiều như nén ko gian lại, khiến trời đất như đảo lộn.</a:t>
            </a:r>
            <a:endParaRPr lang="en-VN" altLang="en-VN" sz="2400" dirty="0">
              <a:latin typeface="Calibri" panose="020F0502020204030204" pitchFamily="34" charset="0"/>
              <a:cs typeface="Calibri" panose="020F0502020204030204" pitchFamily="34" charset="0"/>
            </a:endParaRPr>
          </a:p>
          <a:p>
            <a:pPr algn="just">
              <a:lnSpc>
                <a:spcPct val="150000"/>
              </a:lnSpc>
            </a:pPr>
            <a:r>
              <a:rPr lang="en-VN" altLang="en-VN" sz="2800" dirty="0">
                <a:solidFill>
                  <a:srgbClr val="000000"/>
                </a:solidFill>
                <a:latin typeface="Calibri" panose="020F0502020204030204" pitchFamily="34" charset="0"/>
                <a:cs typeface="Calibri" panose="020F0502020204030204" pitchFamily="34" charset="0"/>
              </a:rPr>
              <a:t>+ Thiên nhiên trầm uất, dữ dội.</a:t>
            </a:r>
            <a:endParaRPr lang="en-VN" altLang="en-VN"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701355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additive="base">
                                        <p:cTn id="7"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
                                            <p:txEl>
                                              <p:pRg st="1" end="1"/>
                                            </p:txEl>
                                          </p:spTgt>
                                        </p:tgtEl>
                                        <p:attrNameLst>
                                          <p:attrName>style.visibility</p:attrName>
                                        </p:attrNameLst>
                                      </p:cBhvr>
                                      <p:to>
                                        <p:strVal val="visible"/>
                                      </p:to>
                                    </p:set>
                                    <p:anim calcmode="lin" valueType="num">
                                      <p:cBhvr additive="base">
                                        <p:cTn id="13"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2">
                                            <p:txEl>
                                              <p:pRg st="2" end="2"/>
                                            </p:txEl>
                                          </p:spTgt>
                                        </p:tgtEl>
                                        <p:attrNameLst>
                                          <p:attrName>style.visibility</p:attrName>
                                        </p:attrNameLst>
                                      </p:cBhvr>
                                      <p:to>
                                        <p:strVal val="visible"/>
                                      </p:to>
                                    </p:set>
                                    <p:anim calcmode="lin" valueType="num">
                                      <p:cBhvr additive="base">
                                        <p:cTn id="19" dur="500" fill="hold"/>
                                        <p:tgtEl>
                                          <p:spTgt spid="1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8D2B696B-F3D7-EE4E-A3D7-5712512EFB8A}"/>
              </a:ext>
            </a:extLst>
          </p:cNvPr>
          <p:cNvSpPr/>
          <p:nvPr/>
        </p:nvSpPr>
        <p:spPr>
          <a:xfrm>
            <a:off x="215153" y="779929"/>
            <a:ext cx="11779623" cy="60780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TextBox 4">
            <a:extLst>
              <a:ext uri="{FF2B5EF4-FFF2-40B4-BE49-F238E27FC236}">
                <a16:creationId xmlns:a16="http://schemas.microsoft.com/office/drawing/2014/main" id="{AF75FE0F-E777-6849-9060-3FD60EBB6E8A}"/>
              </a:ext>
            </a:extLst>
          </p:cNvPr>
          <p:cNvSpPr txBox="1">
            <a:spLocks noChangeArrowheads="1"/>
          </p:cNvSpPr>
          <p:nvPr/>
        </p:nvSpPr>
        <p:spPr bwMode="auto">
          <a:xfrm>
            <a:off x="795617" y="1033081"/>
            <a:ext cx="5416924" cy="523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8" tIns="45719" rIns="91438" bIns="45719">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b="1" dirty="0">
                <a:solidFill>
                  <a:srgbClr val="FF0000"/>
                </a:solidFill>
                <a:cs typeface="Calibri" panose="020F0502020204030204" pitchFamily="34" charset="0"/>
              </a:rPr>
              <a:t>1. </a:t>
            </a:r>
            <a:r>
              <a:rPr lang="en-US" altLang="en-US" sz="2800" b="1" dirty="0" err="1">
                <a:solidFill>
                  <a:srgbClr val="FF0000"/>
                </a:solidFill>
                <a:cs typeface="Calibri" panose="020F0502020204030204" pitchFamily="34" charset="0"/>
              </a:rPr>
              <a:t>Cảnh</a:t>
            </a:r>
            <a:r>
              <a:rPr lang="en-US" altLang="en-US" sz="2800" b="1" dirty="0">
                <a:solidFill>
                  <a:srgbClr val="FF0000"/>
                </a:solidFill>
                <a:cs typeface="Calibri" panose="020F0502020204030204" pitchFamily="34" charset="0"/>
              </a:rPr>
              <a:t> </a:t>
            </a:r>
            <a:r>
              <a:rPr lang="en-US" altLang="en-US" sz="2800" b="1" dirty="0" err="1">
                <a:solidFill>
                  <a:srgbClr val="FF0000"/>
                </a:solidFill>
                <a:cs typeface="Calibri" panose="020F0502020204030204" pitchFamily="34" charset="0"/>
              </a:rPr>
              <a:t>thu</a:t>
            </a:r>
            <a:r>
              <a:rPr lang="en-US" altLang="en-US" sz="2800" b="1" dirty="0">
                <a:solidFill>
                  <a:srgbClr val="FF0000"/>
                </a:solidFill>
                <a:cs typeface="Calibri" panose="020F0502020204030204" pitchFamily="34" charset="0"/>
              </a:rPr>
              <a:t> (4 </a:t>
            </a:r>
            <a:r>
              <a:rPr lang="en-US" altLang="en-US" sz="2800" b="1" dirty="0" err="1">
                <a:solidFill>
                  <a:srgbClr val="FF0000"/>
                </a:solidFill>
                <a:cs typeface="Calibri" panose="020F0502020204030204" pitchFamily="34" charset="0"/>
              </a:rPr>
              <a:t>câu</a:t>
            </a:r>
            <a:r>
              <a:rPr lang="en-US" altLang="en-US" sz="2800" b="1" dirty="0">
                <a:solidFill>
                  <a:srgbClr val="FF0000"/>
                </a:solidFill>
                <a:cs typeface="Calibri" panose="020F0502020204030204" pitchFamily="34" charset="0"/>
              </a:rPr>
              <a:t> </a:t>
            </a:r>
            <a:r>
              <a:rPr lang="en-US" altLang="en-US" sz="2800" b="1" dirty="0" err="1">
                <a:solidFill>
                  <a:srgbClr val="FF0000"/>
                </a:solidFill>
                <a:cs typeface="Calibri" panose="020F0502020204030204" pitchFamily="34" charset="0"/>
              </a:rPr>
              <a:t>thơ</a:t>
            </a:r>
            <a:r>
              <a:rPr lang="en-US" altLang="en-US" sz="2800" b="1" dirty="0">
                <a:solidFill>
                  <a:srgbClr val="FF0000"/>
                </a:solidFill>
                <a:cs typeface="Calibri" panose="020F0502020204030204" pitchFamily="34" charset="0"/>
              </a:rPr>
              <a:t> </a:t>
            </a:r>
            <a:r>
              <a:rPr lang="en-US" altLang="en-US" sz="2800" b="1" dirty="0" err="1">
                <a:solidFill>
                  <a:srgbClr val="FF0000"/>
                </a:solidFill>
                <a:cs typeface="Calibri" panose="020F0502020204030204" pitchFamily="34" charset="0"/>
              </a:rPr>
              <a:t>đầu</a:t>
            </a:r>
            <a:r>
              <a:rPr lang="en-US" altLang="en-US" sz="2800" b="1" dirty="0">
                <a:solidFill>
                  <a:srgbClr val="FF0000"/>
                </a:solidFill>
                <a:cs typeface="Calibri" panose="020F0502020204030204" pitchFamily="34" charset="0"/>
              </a:rPr>
              <a:t>)</a:t>
            </a:r>
          </a:p>
        </p:txBody>
      </p:sp>
      <p:sp>
        <p:nvSpPr>
          <p:cNvPr id="10" name="TextBox 9">
            <a:extLst>
              <a:ext uri="{FF2B5EF4-FFF2-40B4-BE49-F238E27FC236}">
                <a16:creationId xmlns:a16="http://schemas.microsoft.com/office/drawing/2014/main" id="{1EDBC564-6630-B84B-A6B2-6D5784C39AF9}"/>
              </a:ext>
            </a:extLst>
          </p:cNvPr>
          <p:cNvSpPr txBox="1">
            <a:spLocks noChangeArrowheads="1"/>
          </p:cNvSpPr>
          <p:nvPr/>
        </p:nvSpPr>
        <p:spPr bwMode="auto">
          <a:xfrm>
            <a:off x="1723464" y="172949"/>
            <a:ext cx="8763000" cy="646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3600" b="1" dirty="0">
                <a:solidFill>
                  <a:schemeClr val="accent5">
                    <a:lumMod val="50000"/>
                  </a:schemeClr>
                </a:solidFill>
                <a:cs typeface="Calibri" panose="020F0502020204030204" pitchFamily="34" charset="0"/>
              </a:rPr>
              <a:t>II. ĐỌC – HIỂU VĂN BẢN</a:t>
            </a:r>
          </a:p>
        </p:txBody>
      </p:sp>
      <p:sp>
        <p:nvSpPr>
          <p:cNvPr id="8" name="Rectangle 7">
            <a:extLst>
              <a:ext uri="{FF2B5EF4-FFF2-40B4-BE49-F238E27FC236}">
                <a16:creationId xmlns:a16="http://schemas.microsoft.com/office/drawing/2014/main" id="{D204DEC7-A582-7649-BAEA-77BC32CE1800}"/>
              </a:ext>
            </a:extLst>
          </p:cNvPr>
          <p:cNvSpPr>
            <a:spLocks noChangeArrowheads="1"/>
          </p:cNvSpPr>
          <p:nvPr/>
        </p:nvSpPr>
        <p:spPr bwMode="auto">
          <a:xfrm>
            <a:off x="421341" y="1581496"/>
            <a:ext cx="57912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vi-VN" altLang="en-US" sz="2800" b="1" i="1" dirty="0">
                <a:solidFill>
                  <a:srgbClr val="FF0000"/>
                </a:solidFill>
                <a:latin typeface="+mn-lt"/>
                <a:cs typeface="Times New Roman" panose="02020603050405020304" pitchFamily="18" charset="0"/>
              </a:rPr>
              <a:t>b. Hai câu thực</a:t>
            </a:r>
          </a:p>
          <a:p>
            <a:pPr eaLnBrk="1" hangingPunct="1">
              <a:spcBef>
                <a:spcPct val="0"/>
              </a:spcBef>
              <a:buFontTx/>
              <a:buNone/>
            </a:pPr>
            <a:endParaRPr lang="en-US" altLang="en-US" sz="1800" dirty="0">
              <a:latin typeface="+mn-lt"/>
              <a:cs typeface="Times New Roman" panose="02020603050405020304" pitchFamily="18" charset="0"/>
            </a:endParaRPr>
          </a:p>
        </p:txBody>
      </p:sp>
      <p:pic>
        <p:nvPicPr>
          <p:cNvPr id="12" name="Picture 7">
            <a:extLst>
              <a:ext uri="{FF2B5EF4-FFF2-40B4-BE49-F238E27FC236}">
                <a16:creationId xmlns:a16="http://schemas.microsoft.com/office/drawing/2014/main" id="{A678EEDD-6697-7B4E-9725-1DEA48E18E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9486" y="2064952"/>
            <a:ext cx="8203993" cy="16687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Box 15">
            <a:extLst>
              <a:ext uri="{FF2B5EF4-FFF2-40B4-BE49-F238E27FC236}">
                <a16:creationId xmlns:a16="http://schemas.microsoft.com/office/drawing/2014/main" id="{05F2C7F4-EA2C-AC41-BB49-BB9A7D60C6A0}"/>
              </a:ext>
            </a:extLst>
          </p:cNvPr>
          <p:cNvSpPr txBox="1"/>
          <p:nvPr/>
        </p:nvSpPr>
        <p:spPr>
          <a:xfrm>
            <a:off x="1365921" y="3489609"/>
            <a:ext cx="6098240" cy="954107"/>
          </a:xfrm>
          <a:prstGeom prst="rect">
            <a:avLst/>
          </a:prstGeom>
          <a:noFill/>
        </p:spPr>
        <p:txBody>
          <a:bodyPr wrap="square">
            <a:spAutoFit/>
          </a:bodyPr>
          <a:lstStyle/>
          <a:p>
            <a:r>
              <a:rPr lang="en-VN" altLang="en-VN" sz="2800" i="1" dirty="0">
                <a:solidFill>
                  <a:schemeClr val="tx2">
                    <a:lumMod val="50000"/>
                  </a:schemeClr>
                </a:solidFill>
                <a:latin typeface="Times New Roman" panose="02020603050405020304" pitchFamily="18" charset="0"/>
                <a:cs typeface="Times New Roman" panose="02020603050405020304" pitchFamily="18" charset="0"/>
              </a:rPr>
              <a:t>(Lưng trời sóng rợn lòng sông thẳm,</a:t>
            </a:r>
          </a:p>
          <a:p>
            <a:r>
              <a:rPr lang="en-VN" sz="2800" i="1" dirty="0">
                <a:solidFill>
                  <a:schemeClr val="tx2">
                    <a:lumMod val="50000"/>
                  </a:schemeClr>
                </a:solidFill>
                <a:latin typeface="Times New Roman" panose="02020603050405020304" pitchFamily="18" charset="0"/>
                <a:cs typeface="Times New Roman" panose="02020603050405020304" pitchFamily="18" charset="0"/>
              </a:rPr>
              <a:t>Mặt đất mây đùn của ải xa.)</a:t>
            </a:r>
            <a:endParaRPr lang="vi-VN" sz="2800" dirty="0">
              <a:solidFill>
                <a:schemeClr val="tx2">
                  <a:lumMod val="50000"/>
                </a:schemeClr>
              </a:solidFill>
            </a:endParaRPr>
          </a:p>
        </p:txBody>
      </p:sp>
      <p:sp>
        <p:nvSpPr>
          <p:cNvPr id="11" name="Rectangle 10">
            <a:extLst>
              <a:ext uri="{FF2B5EF4-FFF2-40B4-BE49-F238E27FC236}">
                <a16:creationId xmlns:a16="http://schemas.microsoft.com/office/drawing/2014/main" id="{858181D2-7F11-5245-BA4B-AF398A88DD56}"/>
              </a:ext>
            </a:extLst>
          </p:cNvPr>
          <p:cNvSpPr>
            <a:spLocks noChangeArrowheads="1"/>
          </p:cNvSpPr>
          <p:nvPr/>
        </p:nvSpPr>
        <p:spPr bwMode="auto">
          <a:xfrm>
            <a:off x="465607" y="4882316"/>
            <a:ext cx="6998554" cy="1338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8" tIns="45719" rIns="91438" bIns="45719">
            <a:spAutoFit/>
          </a:bodyPr>
          <a:lstStyle>
            <a:lvl1pPr marL="457200" indent="-457200">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marL="2284413" indent="1588" eaLnBrk="0" fontAlgn="base" hangingPunct="0">
              <a:spcBef>
                <a:spcPct val="0"/>
              </a:spcBef>
              <a:spcAft>
                <a:spcPct val="0"/>
              </a:spcAft>
              <a:defRPr>
                <a:solidFill>
                  <a:schemeClr val="tx1"/>
                </a:solidFill>
                <a:latin typeface="Arial" panose="020B0604020202020204" pitchFamily="34" charset="0"/>
              </a:defRPr>
            </a:lvl6pPr>
            <a:lvl7pPr marL="2741613" indent="1588" eaLnBrk="0" fontAlgn="base" hangingPunct="0">
              <a:spcBef>
                <a:spcPct val="0"/>
              </a:spcBef>
              <a:spcAft>
                <a:spcPct val="0"/>
              </a:spcAft>
              <a:defRPr>
                <a:solidFill>
                  <a:schemeClr val="tx1"/>
                </a:solidFill>
                <a:latin typeface="Arial" panose="020B0604020202020204" pitchFamily="34" charset="0"/>
              </a:defRPr>
            </a:lvl7pPr>
            <a:lvl8pPr marL="3198813" indent="1588" eaLnBrk="0" fontAlgn="base" hangingPunct="0">
              <a:spcBef>
                <a:spcPct val="0"/>
              </a:spcBef>
              <a:spcAft>
                <a:spcPct val="0"/>
              </a:spcAft>
              <a:defRPr>
                <a:solidFill>
                  <a:schemeClr val="tx1"/>
                </a:solidFill>
                <a:latin typeface="Arial" panose="020B0604020202020204" pitchFamily="34" charset="0"/>
              </a:defRPr>
            </a:lvl8pPr>
            <a:lvl9pPr marL="3656013" indent="1588"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buFont typeface="Wingdings" pitchFamily="2" charset="2"/>
              <a:buChar char="Ø"/>
            </a:pPr>
            <a:r>
              <a:rPr lang="vi-VN" altLang="en-VN" sz="2700" i="1" dirty="0">
                <a:solidFill>
                  <a:srgbClr val="C00000"/>
                </a:solidFill>
                <a:latin typeface="Calibri" panose="020F0502020204030204" pitchFamily="34" charset="0"/>
                <a:cs typeface="Calibri" panose="020F0502020204030204" pitchFamily="34" charset="0"/>
              </a:rPr>
              <a:t>Hai câu thơ thực là bức tranh mùa thu hoành tráng, dữ dội, âm u, dồn nén. Nỗi buồn và sự bất an cho đất nước.</a:t>
            </a:r>
          </a:p>
        </p:txBody>
      </p:sp>
      <p:pic>
        <p:nvPicPr>
          <p:cNvPr id="13" name="Picture 2">
            <a:extLst>
              <a:ext uri="{FF2B5EF4-FFF2-40B4-BE49-F238E27FC236}">
                <a16:creationId xmlns:a16="http://schemas.microsoft.com/office/drawing/2014/main" id="{4E61B959-AE5E-2F40-94D7-6F67EAF8E4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81322" y="1850558"/>
            <a:ext cx="3589337" cy="2205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
            <a:extLst>
              <a:ext uri="{FF2B5EF4-FFF2-40B4-BE49-F238E27FC236}">
                <a16:creationId xmlns:a16="http://schemas.microsoft.com/office/drawing/2014/main" id="{1EC280A3-01EB-0740-AAFE-5B4A24A605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81322" y="4055596"/>
            <a:ext cx="3589337" cy="2022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620757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circle(in)">
                                      <p:cBhvr>
                                        <p:cTn id="13" dur="20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2" presetClass="entr" presetSubtype="4"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500"/>
                                        <p:tgtEl>
                                          <p:spTgt spid="16"/>
                                        </p:tgtEl>
                                        <p:attrNameLst>
                                          <p:attrName>ppt_y</p:attrName>
                                        </p:attrNameLst>
                                      </p:cBhvr>
                                      <p:tavLst>
                                        <p:tav tm="0">
                                          <p:val>
                                            <p:strVal val="#ppt_y+#ppt_h*1.125000"/>
                                          </p:val>
                                        </p:tav>
                                        <p:tav tm="100000">
                                          <p:val>
                                            <p:strVal val="#ppt_y"/>
                                          </p:val>
                                        </p:tav>
                                      </p:tavLst>
                                    </p:anim>
                                    <p:animEffect transition="in" filter="wipe(up)">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additive="base">
                                        <p:cTn id="24" dur="500" fill="hold"/>
                                        <p:tgtEl>
                                          <p:spTgt spid="11"/>
                                        </p:tgtEl>
                                        <p:attrNameLst>
                                          <p:attrName>ppt_x</p:attrName>
                                        </p:attrNameLst>
                                      </p:cBhvr>
                                      <p:tavLst>
                                        <p:tav tm="0">
                                          <p:val>
                                            <p:strVal val="#ppt_x"/>
                                          </p:val>
                                        </p:tav>
                                        <p:tav tm="100000">
                                          <p:val>
                                            <p:strVal val="#ppt_x"/>
                                          </p:val>
                                        </p:tav>
                                      </p:tavLst>
                                    </p:anim>
                                    <p:anim calcmode="lin" valueType="num">
                                      <p:cBhvr additive="base">
                                        <p:cTn id="2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8D2B696B-F3D7-EE4E-A3D7-5712512EFB8A}"/>
              </a:ext>
            </a:extLst>
          </p:cNvPr>
          <p:cNvSpPr/>
          <p:nvPr/>
        </p:nvSpPr>
        <p:spPr>
          <a:xfrm>
            <a:off x="215152" y="606980"/>
            <a:ext cx="11779623" cy="60780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TextBox 4">
            <a:extLst>
              <a:ext uri="{FF2B5EF4-FFF2-40B4-BE49-F238E27FC236}">
                <a16:creationId xmlns:a16="http://schemas.microsoft.com/office/drawing/2014/main" id="{AF75FE0F-E777-6849-9060-3FD60EBB6E8A}"/>
              </a:ext>
            </a:extLst>
          </p:cNvPr>
          <p:cNvSpPr txBox="1">
            <a:spLocks noChangeArrowheads="1"/>
          </p:cNvSpPr>
          <p:nvPr/>
        </p:nvSpPr>
        <p:spPr bwMode="auto">
          <a:xfrm>
            <a:off x="795617" y="1033081"/>
            <a:ext cx="5416924" cy="523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8" tIns="45719" rIns="91438" bIns="45719">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b="1" dirty="0">
                <a:solidFill>
                  <a:srgbClr val="FF0000"/>
                </a:solidFill>
                <a:cs typeface="Calibri" panose="020F0502020204030204" pitchFamily="34" charset="0"/>
              </a:rPr>
              <a:t>1. </a:t>
            </a:r>
            <a:r>
              <a:rPr lang="en-US" altLang="en-US" sz="2800" b="1" dirty="0" err="1">
                <a:solidFill>
                  <a:srgbClr val="FF0000"/>
                </a:solidFill>
                <a:cs typeface="Calibri" panose="020F0502020204030204" pitchFamily="34" charset="0"/>
              </a:rPr>
              <a:t>Cảnh</a:t>
            </a:r>
            <a:r>
              <a:rPr lang="en-US" altLang="en-US" sz="2800" b="1" dirty="0">
                <a:solidFill>
                  <a:srgbClr val="FF0000"/>
                </a:solidFill>
                <a:cs typeface="Calibri" panose="020F0502020204030204" pitchFamily="34" charset="0"/>
              </a:rPr>
              <a:t> </a:t>
            </a:r>
            <a:r>
              <a:rPr lang="en-US" altLang="en-US" sz="2800" b="1" dirty="0" err="1">
                <a:solidFill>
                  <a:srgbClr val="FF0000"/>
                </a:solidFill>
                <a:cs typeface="Calibri" panose="020F0502020204030204" pitchFamily="34" charset="0"/>
              </a:rPr>
              <a:t>thu</a:t>
            </a:r>
            <a:r>
              <a:rPr lang="en-US" altLang="en-US" sz="2800" b="1" dirty="0">
                <a:solidFill>
                  <a:srgbClr val="FF0000"/>
                </a:solidFill>
                <a:cs typeface="Calibri" panose="020F0502020204030204" pitchFamily="34" charset="0"/>
              </a:rPr>
              <a:t> (4 </a:t>
            </a:r>
            <a:r>
              <a:rPr lang="en-US" altLang="en-US" sz="2800" b="1" dirty="0" err="1">
                <a:solidFill>
                  <a:srgbClr val="FF0000"/>
                </a:solidFill>
                <a:cs typeface="Calibri" panose="020F0502020204030204" pitchFamily="34" charset="0"/>
              </a:rPr>
              <a:t>câu</a:t>
            </a:r>
            <a:r>
              <a:rPr lang="en-US" altLang="en-US" sz="2800" b="1" dirty="0">
                <a:solidFill>
                  <a:srgbClr val="FF0000"/>
                </a:solidFill>
                <a:cs typeface="Calibri" panose="020F0502020204030204" pitchFamily="34" charset="0"/>
              </a:rPr>
              <a:t> </a:t>
            </a:r>
            <a:r>
              <a:rPr lang="en-US" altLang="en-US" sz="2800" b="1" dirty="0" err="1">
                <a:solidFill>
                  <a:srgbClr val="FF0000"/>
                </a:solidFill>
                <a:cs typeface="Calibri" panose="020F0502020204030204" pitchFamily="34" charset="0"/>
              </a:rPr>
              <a:t>thơ</a:t>
            </a:r>
            <a:r>
              <a:rPr lang="en-US" altLang="en-US" sz="2800" b="1" dirty="0">
                <a:solidFill>
                  <a:srgbClr val="FF0000"/>
                </a:solidFill>
                <a:cs typeface="Calibri" panose="020F0502020204030204" pitchFamily="34" charset="0"/>
              </a:rPr>
              <a:t> </a:t>
            </a:r>
            <a:r>
              <a:rPr lang="en-US" altLang="en-US" sz="2800" b="1" dirty="0" err="1">
                <a:solidFill>
                  <a:srgbClr val="FF0000"/>
                </a:solidFill>
                <a:cs typeface="Calibri" panose="020F0502020204030204" pitchFamily="34" charset="0"/>
              </a:rPr>
              <a:t>đầu</a:t>
            </a:r>
            <a:r>
              <a:rPr lang="en-US" altLang="en-US" sz="2800" b="1" dirty="0">
                <a:solidFill>
                  <a:srgbClr val="FF0000"/>
                </a:solidFill>
                <a:cs typeface="Calibri" panose="020F0502020204030204" pitchFamily="34" charset="0"/>
              </a:rPr>
              <a:t>)</a:t>
            </a:r>
          </a:p>
        </p:txBody>
      </p:sp>
      <p:sp>
        <p:nvSpPr>
          <p:cNvPr id="10" name="TextBox 9">
            <a:extLst>
              <a:ext uri="{FF2B5EF4-FFF2-40B4-BE49-F238E27FC236}">
                <a16:creationId xmlns:a16="http://schemas.microsoft.com/office/drawing/2014/main" id="{1EDBC564-6630-B84B-A6B2-6D5784C39AF9}"/>
              </a:ext>
            </a:extLst>
          </p:cNvPr>
          <p:cNvSpPr txBox="1">
            <a:spLocks noChangeArrowheads="1"/>
          </p:cNvSpPr>
          <p:nvPr/>
        </p:nvSpPr>
        <p:spPr bwMode="auto">
          <a:xfrm>
            <a:off x="1723464" y="172949"/>
            <a:ext cx="8763000" cy="646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3600" b="1" dirty="0">
                <a:solidFill>
                  <a:schemeClr val="accent5">
                    <a:lumMod val="50000"/>
                  </a:schemeClr>
                </a:solidFill>
                <a:cs typeface="Calibri" panose="020F0502020204030204" pitchFamily="34" charset="0"/>
              </a:rPr>
              <a:t>II. ĐỌC – HIỂU VĂN BẢN</a:t>
            </a:r>
          </a:p>
        </p:txBody>
      </p:sp>
      <p:sp>
        <p:nvSpPr>
          <p:cNvPr id="8" name="Rectangle 7">
            <a:extLst>
              <a:ext uri="{FF2B5EF4-FFF2-40B4-BE49-F238E27FC236}">
                <a16:creationId xmlns:a16="http://schemas.microsoft.com/office/drawing/2014/main" id="{D204DEC7-A582-7649-BAEA-77BC32CE1800}"/>
              </a:ext>
            </a:extLst>
          </p:cNvPr>
          <p:cNvSpPr>
            <a:spLocks noChangeArrowheads="1"/>
          </p:cNvSpPr>
          <p:nvPr/>
        </p:nvSpPr>
        <p:spPr bwMode="auto">
          <a:xfrm>
            <a:off x="421341" y="1590280"/>
            <a:ext cx="57912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457200" indent="-457200" eaLnBrk="1" hangingPunct="1">
              <a:spcBef>
                <a:spcPct val="0"/>
              </a:spcBef>
              <a:buFont typeface="Wingdings" pitchFamily="2" charset="2"/>
              <a:buChar char="Ø"/>
            </a:pPr>
            <a:r>
              <a:rPr lang="vi-VN" altLang="en-US" sz="2800" b="1" i="1" dirty="0">
                <a:solidFill>
                  <a:srgbClr val="FF0000"/>
                </a:solidFill>
                <a:latin typeface="+mn-lt"/>
                <a:cs typeface="Times New Roman" panose="02020603050405020304" pitchFamily="18" charset="0"/>
              </a:rPr>
              <a:t>Nhận xét về cảnh thu:</a:t>
            </a:r>
          </a:p>
          <a:p>
            <a:pPr eaLnBrk="1" hangingPunct="1">
              <a:spcBef>
                <a:spcPct val="0"/>
              </a:spcBef>
              <a:buFontTx/>
              <a:buNone/>
            </a:pPr>
            <a:endParaRPr lang="en-US" altLang="en-US" sz="1800" dirty="0">
              <a:latin typeface="+mn-lt"/>
              <a:cs typeface="Times New Roman" panose="02020603050405020304" pitchFamily="18" charset="0"/>
            </a:endParaRPr>
          </a:p>
        </p:txBody>
      </p:sp>
      <p:sp>
        <p:nvSpPr>
          <p:cNvPr id="11" name="TextBox 10">
            <a:extLst>
              <a:ext uri="{FF2B5EF4-FFF2-40B4-BE49-F238E27FC236}">
                <a16:creationId xmlns:a16="http://schemas.microsoft.com/office/drawing/2014/main" id="{9852740B-52F0-2E4B-9D00-5B137ECF3DCA}"/>
              </a:ext>
            </a:extLst>
          </p:cNvPr>
          <p:cNvSpPr txBox="1">
            <a:spLocks noChangeArrowheads="1"/>
          </p:cNvSpPr>
          <p:nvPr/>
        </p:nvSpPr>
        <p:spPr bwMode="auto">
          <a:xfrm>
            <a:off x="588963" y="2309772"/>
            <a:ext cx="11181696" cy="3359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42900" indent="-342900" algn="just">
              <a:lnSpc>
                <a:spcPct val="150000"/>
              </a:lnSpc>
              <a:buFont typeface="Courier New" panose="02070309020205020404" pitchFamily="49" charset="0"/>
              <a:buChar char="o"/>
            </a:pPr>
            <a:r>
              <a:rPr lang="en-VN" altLang="en-VN" sz="2400" dirty="0">
                <a:solidFill>
                  <a:srgbClr val="000000"/>
                </a:solidFill>
                <a:latin typeface="Calibri" panose="020F0502020204030204" pitchFamily="34" charset="0"/>
                <a:cs typeface="Calibri" panose="020F0502020204030204" pitchFamily="34" charset="0"/>
              </a:rPr>
              <a:t>Cảnh thu được nhìn từ xa, cảnh rộng, bao quát.</a:t>
            </a:r>
            <a:endParaRPr lang="en-VN" altLang="en-VN" sz="2000" dirty="0">
              <a:latin typeface="Calibri" panose="020F0502020204030204" pitchFamily="34" charset="0"/>
              <a:cs typeface="Calibri" panose="020F0502020204030204" pitchFamily="34" charset="0"/>
            </a:endParaRPr>
          </a:p>
          <a:p>
            <a:pPr marL="342900" indent="-342900" algn="just">
              <a:lnSpc>
                <a:spcPct val="150000"/>
              </a:lnSpc>
              <a:buFont typeface="Courier New" panose="02070309020205020404" pitchFamily="49" charset="0"/>
              <a:buChar char="o"/>
            </a:pPr>
            <a:r>
              <a:rPr lang="en-VN" altLang="en-VN" sz="2400" dirty="0">
                <a:solidFill>
                  <a:srgbClr val="000000"/>
                </a:solidFill>
                <a:latin typeface="Calibri" panose="020F0502020204030204" pitchFamily="34" charset="0"/>
                <a:cs typeface="Calibri" panose="020F0502020204030204" pitchFamily="34" charset="0"/>
              </a:rPr>
              <a:t>Đó là cảnh thu ở vùng núi Quỳ Châu thê lương mà đầy những dồn nén dữ dội. </a:t>
            </a:r>
            <a:endParaRPr lang="en-VN" altLang="en-VN" sz="2000" dirty="0">
              <a:latin typeface="Calibri" panose="020F0502020204030204" pitchFamily="34" charset="0"/>
              <a:cs typeface="Calibri" panose="020F0502020204030204" pitchFamily="34" charset="0"/>
            </a:endParaRPr>
          </a:p>
          <a:p>
            <a:pPr marL="342900" indent="-342900" algn="just">
              <a:lnSpc>
                <a:spcPct val="150000"/>
              </a:lnSpc>
              <a:buFont typeface="Courier New" panose="02070309020205020404" pitchFamily="49" charset="0"/>
              <a:buChar char="o"/>
            </a:pPr>
            <a:r>
              <a:rPr lang="en-VN" altLang="en-VN" sz="2400" dirty="0">
                <a:solidFill>
                  <a:srgbClr val="000000"/>
                </a:solidFill>
                <a:latin typeface="Calibri" panose="020F0502020204030204" pitchFamily="34" charset="0"/>
                <a:cs typeface="Calibri" panose="020F0502020204030204" pitchFamily="34" charset="0"/>
              </a:rPr>
              <a:t>Sự vận động dữ dội, trái chiều của thiên nhiên, trời đất như đảo lộn nơi cửa ải </a:t>
            </a:r>
            <a:r>
              <a:rPr lang="en-VN" altLang="en-VN" sz="2400" dirty="0">
                <a:solidFill>
                  <a:srgbClr val="000000"/>
                </a:solidFill>
                <a:latin typeface="Calibri" panose="020F0502020204030204" pitchFamily="34" charset="0"/>
                <a:cs typeface="Calibri" panose="020F0502020204030204" pitchFamily="34" charset="0"/>
                <a:sym typeface="Wingdings 3" pitchFamily="2" charset="2"/>
              </a:rPr>
              <a:t></a:t>
            </a:r>
            <a:r>
              <a:rPr lang="en-VN" altLang="en-VN" sz="2400" dirty="0">
                <a:solidFill>
                  <a:srgbClr val="000000"/>
                </a:solidFill>
                <a:latin typeface="Calibri" panose="020F0502020204030204" pitchFamily="34" charset="0"/>
                <a:cs typeface="Calibri" panose="020F0502020204030204" pitchFamily="34" charset="0"/>
              </a:rPr>
              <a:t> nỗi buồn sầu, trầm uất và nỗi lo âu cho tình hình đất nước với biên giới chưa thật sự bình yên sau những năm chiến tranh, loạn lạc liên miên (loạn An - Sử) </a:t>
            </a:r>
            <a:r>
              <a:rPr lang="en-VN" altLang="en-VN" sz="2400" dirty="0">
                <a:solidFill>
                  <a:srgbClr val="000000"/>
                </a:solidFill>
                <a:latin typeface="Calibri" panose="020F0502020204030204" pitchFamily="34" charset="0"/>
                <a:cs typeface="Calibri" panose="020F0502020204030204" pitchFamily="34" charset="0"/>
                <a:sym typeface="Wingdings 3" pitchFamily="2" charset="2"/>
              </a:rPr>
              <a:t></a:t>
            </a:r>
            <a:r>
              <a:rPr lang="en-VN" altLang="en-VN" sz="2400" dirty="0">
                <a:solidFill>
                  <a:srgbClr val="000000"/>
                </a:solidFill>
                <a:latin typeface="Calibri" panose="020F0502020204030204" pitchFamily="34" charset="0"/>
                <a:cs typeface="Calibri" panose="020F0502020204030204" pitchFamily="34" charset="0"/>
              </a:rPr>
              <a:t> chất “thi sử”. </a:t>
            </a:r>
            <a:endParaRPr lang="en-VN" altLang="en-VN" sz="2000" dirty="0">
              <a:latin typeface="Calibri" panose="020F0502020204030204" pitchFamily="34" charset="0"/>
              <a:cs typeface="Calibri" panose="020F0502020204030204" pitchFamily="34" charset="0"/>
            </a:endParaRPr>
          </a:p>
          <a:p>
            <a:pPr marL="342900" indent="-342900" algn="just">
              <a:lnSpc>
                <a:spcPct val="150000"/>
              </a:lnSpc>
              <a:buFont typeface="Courier New" panose="02070309020205020404" pitchFamily="49" charset="0"/>
              <a:buChar char="o"/>
            </a:pPr>
            <a:r>
              <a:rPr lang="en-VN" altLang="en-VN" sz="2400" dirty="0">
                <a:solidFill>
                  <a:srgbClr val="000000"/>
                </a:solidFill>
                <a:latin typeface="Calibri" panose="020F0502020204030204" pitchFamily="34" charset="0"/>
                <a:cs typeface="Calibri" panose="020F0502020204030204" pitchFamily="34" charset="0"/>
              </a:rPr>
              <a:t>Cảnh vẫn đậm hơn tình, tình nằm ẩn sâu trong cảnh.</a:t>
            </a:r>
            <a:endParaRPr lang="en-VN" altLang="en-VN" sz="2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822846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xEl>
                                              <p:pRg st="0" end="0"/>
                                            </p:txEl>
                                          </p:spTgt>
                                        </p:tgtEl>
                                        <p:attrNameLst>
                                          <p:attrName>style.visibility</p:attrName>
                                        </p:attrNameLst>
                                      </p:cBhvr>
                                      <p:to>
                                        <p:strVal val="visible"/>
                                      </p:to>
                                    </p:set>
                                    <p:anim calcmode="lin" valueType="num">
                                      <p:cBhvr additive="base">
                                        <p:cTn id="13"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xEl>
                                              <p:pRg st="1" end="1"/>
                                            </p:txEl>
                                          </p:spTgt>
                                        </p:tgtEl>
                                        <p:attrNameLst>
                                          <p:attrName>style.visibility</p:attrName>
                                        </p:attrNameLst>
                                      </p:cBhvr>
                                      <p:to>
                                        <p:strVal val="visible"/>
                                      </p:to>
                                    </p:set>
                                    <p:anim calcmode="lin" valueType="num">
                                      <p:cBhvr additive="base">
                                        <p:cTn id="19"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1">
                                            <p:txEl>
                                              <p:pRg st="2" end="2"/>
                                            </p:txEl>
                                          </p:spTgt>
                                        </p:tgtEl>
                                        <p:attrNameLst>
                                          <p:attrName>style.visibility</p:attrName>
                                        </p:attrNameLst>
                                      </p:cBhvr>
                                      <p:to>
                                        <p:strVal val="visible"/>
                                      </p:to>
                                    </p:set>
                                    <p:anim calcmode="lin" valueType="num">
                                      <p:cBhvr additive="base">
                                        <p:cTn id="25" dur="500" fill="hold"/>
                                        <p:tgtEl>
                                          <p:spTgt spid="11">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1">
                                            <p:txEl>
                                              <p:pRg st="3" end="3"/>
                                            </p:txEl>
                                          </p:spTgt>
                                        </p:tgtEl>
                                        <p:attrNameLst>
                                          <p:attrName>style.visibility</p:attrName>
                                        </p:attrNameLst>
                                      </p:cBhvr>
                                      <p:to>
                                        <p:strVal val="visible"/>
                                      </p:to>
                                    </p:set>
                                    <p:anim calcmode="lin" valueType="num">
                                      <p:cBhvr additive="base">
                                        <p:cTn id="31" dur="500" fill="hold"/>
                                        <p:tgtEl>
                                          <p:spTgt spid="11">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1">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8D2B696B-F3D7-EE4E-A3D7-5712512EFB8A}"/>
              </a:ext>
            </a:extLst>
          </p:cNvPr>
          <p:cNvSpPr/>
          <p:nvPr/>
        </p:nvSpPr>
        <p:spPr>
          <a:xfrm>
            <a:off x="215153" y="779929"/>
            <a:ext cx="11779623" cy="60780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TextBox 4">
            <a:extLst>
              <a:ext uri="{FF2B5EF4-FFF2-40B4-BE49-F238E27FC236}">
                <a16:creationId xmlns:a16="http://schemas.microsoft.com/office/drawing/2014/main" id="{AF75FE0F-E777-6849-9060-3FD60EBB6E8A}"/>
              </a:ext>
            </a:extLst>
          </p:cNvPr>
          <p:cNvSpPr txBox="1">
            <a:spLocks noChangeArrowheads="1"/>
          </p:cNvSpPr>
          <p:nvPr/>
        </p:nvSpPr>
        <p:spPr bwMode="auto">
          <a:xfrm>
            <a:off x="795617" y="1033081"/>
            <a:ext cx="5416924" cy="523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8" tIns="45719" rIns="91438" bIns="45719">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b="1" dirty="0">
                <a:solidFill>
                  <a:srgbClr val="FF0000"/>
                </a:solidFill>
                <a:cs typeface="Calibri" panose="020F0502020204030204" pitchFamily="34" charset="0"/>
              </a:rPr>
              <a:t>2. </a:t>
            </a:r>
            <a:r>
              <a:rPr lang="en-US" altLang="en-US" sz="2800" b="1" dirty="0" err="1">
                <a:solidFill>
                  <a:srgbClr val="FF0000"/>
                </a:solidFill>
                <a:cs typeface="Calibri" panose="020F0502020204030204" pitchFamily="34" charset="0"/>
              </a:rPr>
              <a:t>Tình</a:t>
            </a:r>
            <a:r>
              <a:rPr lang="en-US" altLang="en-US" sz="2800" b="1" dirty="0">
                <a:solidFill>
                  <a:srgbClr val="FF0000"/>
                </a:solidFill>
                <a:cs typeface="Calibri" panose="020F0502020204030204" pitchFamily="34" charset="0"/>
              </a:rPr>
              <a:t> </a:t>
            </a:r>
            <a:r>
              <a:rPr lang="en-US" altLang="en-US" sz="2800" b="1" dirty="0" err="1">
                <a:solidFill>
                  <a:srgbClr val="FF0000"/>
                </a:solidFill>
                <a:cs typeface="Calibri" panose="020F0502020204030204" pitchFamily="34" charset="0"/>
              </a:rPr>
              <a:t>thu</a:t>
            </a:r>
            <a:r>
              <a:rPr lang="en-US" altLang="en-US" sz="2800" b="1" dirty="0">
                <a:solidFill>
                  <a:srgbClr val="FF0000"/>
                </a:solidFill>
                <a:cs typeface="Calibri" panose="020F0502020204030204" pitchFamily="34" charset="0"/>
              </a:rPr>
              <a:t> (4 </a:t>
            </a:r>
            <a:r>
              <a:rPr lang="en-US" altLang="en-US" sz="2800" b="1" dirty="0" err="1">
                <a:solidFill>
                  <a:srgbClr val="FF0000"/>
                </a:solidFill>
                <a:cs typeface="Calibri" panose="020F0502020204030204" pitchFamily="34" charset="0"/>
              </a:rPr>
              <a:t>câu</a:t>
            </a:r>
            <a:r>
              <a:rPr lang="en-US" altLang="en-US" sz="2800" b="1" dirty="0">
                <a:solidFill>
                  <a:srgbClr val="FF0000"/>
                </a:solidFill>
                <a:cs typeface="Calibri" panose="020F0502020204030204" pitchFamily="34" charset="0"/>
              </a:rPr>
              <a:t> </a:t>
            </a:r>
            <a:r>
              <a:rPr lang="en-US" altLang="en-US" sz="2800" b="1" dirty="0" err="1">
                <a:solidFill>
                  <a:srgbClr val="FF0000"/>
                </a:solidFill>
                <a:cs typeface="Calibri" panose="020F0502020204030204" pitchFamily="34" charset="0"/>
              </a:rPr>
              <a:t>thơ</a:t>
            </a:r>
            <a:r>
              <a:rPr lang="en-US" altLang="en-US" sz="2800" b="1" dirty="0">
                <a:solidFill>
                  <a:srgbClr val="FF0000"/>
                </a:solidFill>
                <a:cs typeface="Calibri" panose="020F0502020204030204" pitchFamily="34" charset="0"/>
              </a:rPr>
              <a:t> </a:t>
            </a:r>
            <a:r>
              <a:rPr lang="en-US" altLang="en-US" sz="2800" b="1" dirty="0" err="1">
                <a:solidFill>
                  <a:srgbClr val="FF0000"/>
                </a:solidFill>
                <a:cs typeface="Calibri" panose="020F0502020204030204" pitchFamily="34" charset="0"/>
              </a:rPr>
              <a:t>đầu</a:t>
            </a:r>
            <a:r>
              <a:rPr lang="en-US" altLang="en-US" sz="2800" b="1" dirty="0">
                <a:solidFill>
                  <a:srgbClr val="FF0000"/>
                </a:solidFill>
                <a:cs typeface="Calibri" panose="020F0502020204030204" pitchFamily="34" charset="0"/>
              </a:rPr>
              <a:t>)</a:t>
            </a:r>
          </a:p>
        </p:txBody>
      </p:sp>
      <p:sp>
        <p:nvSpPr>
          <p:cNvPr id="10" name="TextBox 9">
            <a:extLst>
              <a:ext uri="{FF2B5EF4-FFF2-40B4-BE49-F238E27FC236}">
                <a16:creationId xmlns:a16="http://schemas.microsoft.com/office/drawing/2014/main" id="{1EDBC564-6630-B84B-A6B2-6D5784C39AF9}"/>
              </a:ext>
            </a:extLst>
          </p:cNvPr>
          <p:cNvSpPr txBox="1">
            <a:spLocks noChangeArrowheads="1"/>
          </p:cNvSpPr>
          <p:nvPr/>
        </p:nvSpPr>
        <p:spPr bwMode="auto">
          <a:xfrm>
            <a:off x="1723464" y="172949"/>
            <a:ext cx="8763000" cy="646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3600" b="1" dirty="0">
                <a:solidFill>
                  <a:schemeClr val="accent5">
                    <a:lumMod val="50000"/>
                  </a:schemeClr>
                </a:solidFill>
                <a:cs typeface="Calibri" panose="020F0502020204030204" pitchFamily="34" charset="0"/>
              </a:rPr>
              <a:t>II. ĐỌC – HIỂU VĂN BẢN</a:t>
            </a:r>
          </a:p>
        </p:txBody>
      </p:sp>
      <p:sp>
        <p:nvSpPr>
          <p:cNvPr id="8" name="Rectangle 7">
            <a:extLst>
              <a:ext uri="{FF2B5EF4-FFF2-40B4-BE49-F238E27FC236}">
                <a16:creationId xmlns:a16="http://schemas.microsoft.com/office/drawing/2014/main" id="{D204DEC7-A582-7649-BAEA-77BC32CE1800}"/>
              </a:ext>
            </a:extLst>
          </p:cNvPr>
          <p:cNvSpPr>
            <a:spLocks noChangeArrowheads="1"/>
          </p:cNvSpPr>
          <p:nvPr/>
        </p:nvSpPr>
        <p:spPr bwMode="auto">
          <a:xfrm>
            <a:off x="421341" y="1581496"/>
            <a:ext cx="57912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vi-VN" altLang="en-US" sz="2800" b="1" i="1" dirty="0">
                <a:solidFill>
                  <a:srgbClr val="FF0000"/>
                </a:solidFill>
                <a:latin typeface="+mn-lt"/>
                <a:cs typeface="Times New Roman" panose="02020603050405020304" pitchFamily="18" charset="0"/>
              </a:rPr>
              <a:t>a. Hai câu luận</a:t>
            </a:r>
          </a:p>
          <a:p>
            <a:pPr eaLnBrk="1" hangingPunct="1">
              <a:spcBef>
                <a:spcPct val="0"/>
              </a:spcBef>
              <a:buFontTx/>
              <a:buNone/>
            </a:pPr>
            <a:endParaRPr lang="en-US" altLang="en-US" sz="1800" dirty="0">
              <a:latin typeface="+mn-lt"/>
              <a:cs typeface="Times New Roman" panose="02020603050405020304" pitchFamily="18" charset="0"/>
            </a:endParaRPr>
          </a:p>
        </p:txBody>
      </p:sp>
      <p:pic>
        <p:nvPicPr>
          <p:cNvPr id="15" name="Picture 8" descr="Hoatuoiquan7, hoa tuoi mộc miên, hoatinhyêu, hoa8/3, hoavalentine,hoasinh  nhat,hoakhaitruong,hoachiabuon,hoacuoi,xehoa,hoa cô dâu">
            <a:extLst>
              <a:ext uri="{FF2B5EF4-FFF2-40B4-BE49-F238E27FC236}">
                <a16:creationId xmlns:a16="http://schemas.microsoft.com/office/drawing/2014/main" id="{05EA894F-A31E-2246-9A1F-ADDD8F33F2DB}"/>
              </a:ext>
            </a:extLst>
          </p:cNvPr>
          <p:cNvPicPr>
            <a:picLocks noChangeAspect="1" noChangeArrowheads="1"/>
          </p:cNvPicPr>
          <p:nvPr/>
        </p:nvPicPr>
        <p:blipFill>
          <a:blip r:embed="rId2"/>
          <a:srcRect/>
          <a:stretch>
            <a:fillRect/>
          </a:stretch>
        </p:blipFill>
        <p:spPr bwMode="auto">
          <a:xfrm>
            <a:off x="8003146" y="1033081"/>
            <a:ext cx="3519808" cy="215712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 name="Picture 2">
            <a:extLst>
              <a:ext uri="{FF2B5EF4-FFF2-40B4-BE49-F238E27FC236}">
                <a16:creationId xmlns:a16="http://schemas.microsoft.com/office/drawing/2014/main" id="{32D84804-7C39-BE4D-9615-520775F476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9712" r="11127"/>
          <a:stretch>
            <a:fillRect/>
          </a:stretch>
        </p:blipFill>
        <p:spPr bwMode="auto">
          <a:xfrm>
            <a:off x="8017981" y="3215256"/>
            <a:ext cx="3500437" cy="19192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8" name="Picture 9">
            <a:extLst>
              <a:ext uri="{FF2B5EF4-FFF2-40B4-BE49-F238E27FC236}">
                <a16:creationId xmlns:a16="http://schemas.microsoft.com/office/drawing/2014/main" id="{60756A87-6469-054D-95AF-9E3A487598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2520" y="1881760"/>
            <a:ext cx="5743575" cy="151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Rectangle 18">
            <a:extLst>
              <a:ext uri="{FF2B5EF4-FFF2-40B4-BE49-F238E27FC236}">
                <a16:creationId xmlns:a16="http://schemas.microsoft.com/office/drawing/2014/main" id="{9F4A1ED7-26E8-1449-8B02-EB981658B035}"/>
              </a:ext>
            </a:extLst>
          </p:cNvPr>
          <p:cNvSpPr>
            <a:spLocks noChangeArrowheads="1"/>
          </p:cNvSpPr>
          <p:nvPr/>
        </p:nvSpPr>
        <p:spPr bwMode="auto">
          <a:xfrm>
            <a:off x="717046" y="3589552"/>
            <a:ext cx="10801372" cy="3631248"/>
          </a:xfrm>
          <a:prstGeom prst="rect">
            <a:avLst/>
          </a:prstGeom>
          <a:noFill/>
          <a:ln>
            <a:noFill/>
          </a:ln>
        </p:spPr>
        <p:txBody>
          <a:bodyPr wrap="square" lIns="91438" tIns="45719" rIns="91438" bIns="45719">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lnSpc>
                <a:spcPct val="150000"/>
              </a:lnSpc>
              <a:spcBef>
                <a:spcPct val="0"/>
              </a:spcBef>
              <a:buFontTx/>
              <a:buNone/>
              <a:defRPr/>
            </a:pPr>
            <a:endParaRPr lang="vi-VN" altLang="en-US" sz="2600" dirty="0">
              <a:cs typeface="Calibri" panose="020F0502020204030204" pitchFamily="34" charset="0"/>
            </a:endParaRPr>
          </a:p>
          <a:p>
            <a:pPr marL="342900" indent="-342900" algn="just" eaLnBrk="1" hangingPunct="1">
              <a:lnSpc>
                <a:spcPct val="150000"/>
              </a:lnSpc>
              <a:spcBef>
                <a:spcPct val="0"/>
              </a:spcBef>
              <a:buFontTx/>
              <a:buChar char="-"/>
              <a:defRPr/>
            </a:pPr>
            <a:r>
              <a:rPr lang="vi-VN" altLang="en-US" sz="2600" dirty="0">
                <a:cs typeface="Calibri" panose="020F0502020204030204" pitchFamily="34" charset="0"/>
              </a:rPr>
              <a:t>Hình ảnh ẩn dụ:</a:t>
            </a:r>
          </a:p>
          <a:p>
            <a:pPr algn="just" eaLnBrk="1" hangingPunct="1">
              <a:lnSpc>
                <a:spcPct val="150000"/>
              </a:lnSpc>
              <a:spcBef>
                <a:spcPct val="0"/>
              </a:spcBef>
              <a:buFont typeface="Arial" panose="020B0604020202020204" pitchFamily="34" charset="0"/>
              <a:buNone/>
              <a:defRPr/>
            </a:pPr>
            <a:r>
              <a:rPr lang="vi-VN" altLang="en-US" sz="2600" dirty="0">
                <a:cs typeface="Calibri" panose="020F0502020204030204" pitchFamily="34" charset="0"/>
              </a:rPr>
              <a:t>+ “</a:t>
            </a:r>
            <a:r>
              <a:rPr lang="vi-VN" altLang="en-US" sz="2600" dirty="0">
                <a:solidFill>
                  <a:srgbClr val="7030A0"/>
                </a:solidFill>
                <a:cs typeface="Calibri" panose="020F0502020204030204" pitchFamily="34" charset="0"/>
              </a:rPr>
              <a:t>Hoa Cúc</a:t>
            </a:r>
            <a:r>
              <a:rPr lang="vi-VN" altLang="en-US" sz="2600" dirty="0">
                <a:cs typeface="Calibri" panose="020F0502020204030204" pitchFamily="34" charset="0"/>
              </a:rPr>
              <a:t>”: Là hình ảnh ước lệ chỉ mùa thu.</a:t>
            </a:r>
          </a:p>
          <a:p>
            <a:pPr algn="just" eaLnBrk="1" hangingPunct="1">
              <a:lnSpc>
                <a:spcPct val="150000"/>
              </a:lnSpc>
              <a:spcBef>
                <a:spcPct val="0"/>
              </a:spcBef>
              <a:buFont typeface="Arial" panose="020B0604020202020204" pitchFamily="34" charset="0"/>
              <a:buNone/>
              <a:defRPr/>
            </a:pPr>
            <a:r>
              <a:rPr lang="vi-VN" altLang="en-US" sz="2600" dirty="0">
                <a:solidFill>
                  <a:srgbClr val="000000"/>
                </a:solidFill>
                <a:cs typeface="Calibri" panose="020F0502020204030204" pitchFamily="34" charset="0"/>
              </a:rPr>
              <a:t>+ Khóm cúc nở hoa đã hai lần</a:t>
            </a:r>
            <a:r>
              <a:rPr lang="en-US" altLang="en-US" sz="2600" dirty="0">
                <a:solidFill>
                  <a:srgbClr val="000000"/>
                </a:solidFill>
                <a:cs typeface="Calibri" panose="020F0502020204030204" pitchFamily="34" charset="0"/>
              </a:rPr>
              <a:t> </a:t>
            </a:r>
            <a:r>
              <a:rPr lang="vi-VN" altLang="en-US" sz="2600" dirty="0">
                <a:solidFill>
                  <a:srgbClr val="000000"/>
                </a:solidFill>
                <a:cs typeface="Calibri" panose="020F0502020204030204" pitchFamily="34" charset="0"/>
              </a:rPr>
              <a:t>- hai năm đã qua làm nhà thơ “</a:t>
            </a:r>
            <a:r>
              <a:rPr lang="vi-VN" altLang="en-US" sz="2600" i="1" dirty="0">
                <a:solidFill>
                  <a:srgbClr val="7030A0"/>
                </a:solidFill>
                <a:cs typeface="Calibri" panose="020F0502020204030204" pitchFamily="34" charset="0"/>
              </a:rPr>
              <a:t>tha nhật lệ</a:t>
            </a:r>
            <a:r>
              <a:rPr lang="vi-VN" altLang="en-US" sz="2600" dirty="0">
                <a:solidFill>
                  <a:srgbClr val="000000"/>
                </a:solidFill>
                <a:cs typeface="Calibri" panose="020F0502020204030204" pitchFamily="34" charset="0"/>
              </a:rPr>
              <a:t>” tuôn rơi nước mắt.</a:t>
            </a:r>
            <a:r>
              <a:rPr lang="vi-VN" altLang="en-US" sz="2600" dirty="0">
                <a:cs typeface="Calibri" panose="020F0502020204030204" pitchFamily="34" charset="0"/>
              </a:rPr>
              <a:t> </a:t>
            </a:r>
          </a:p>
          <a:p>
            <a:pPr algn="just" eaLnBrk="1" hangingPunct="1">
              <a:lnSpc>
                <a:spcPct val="150000"/>
              </a:lnSpc>
              <a:spcBef>
                <a:spcPct val="0"/>
              </a:spcBef>
              <a:buFontTx/>
              <a:buNone/>
              <a:defRPr/>
            </a:pPr>
            <a:endParaRPr lang="vi-VN" altLang="en-US" sz="2600" b="1" dirty="0">
              <a:cs typeface="Calibri" panose="020F0502020204030204" pitchFamily="34" charset="0"/>
            </a:endParaRPr>
          </a:p>
        </p:txBody>
      </p:sp>
      <p:sp>
        <p:nvSpPr>
          <p:cNvPr id="20" name="TextBox 19">
            <a:extLst>
              <a:ext uri="{FF2B5EF4-FFF2-40B4-BE49-F238E27FC236}">
                <a16:creationId xmlns:a16="http://schemas.microsoft.com/office/drawing/2014/main" id="{66C921F1-27F6-C940-A665-121DE50B0EB1}"/>
              </a:ext>
            </a:extLst>
          </p:cNvPr>
          <p:cNvSpPr txBox="1"/>
          <p:nvPr/>
        </p:nvSpPr>
        <p:spPr>
          <a:xfrm>
            <a:off x="2311264" y="3107195"/>
            <a:ext cx="6098240" cy="1141146"/>
          </a:xfrm>
          <a:prstGeom prst="rect">
            <a:avLst/>
          </a:prstGeom>
          <a:noFill/>
        </p:spPr>
        <p:txBody>
          <a:bodyPr wrap="square">
            <a:spAutoFit/>
          </a:bodyPr>
          <a:lstStyle/>
          <a:p>
            <a:pPr>
              <a:lnSpc>
                <a:spcPct val="150000"/>
              </a:lnSpc>
            </a:pPr>
            <a:r>
              <a:rPr lang="en-VN" altLang="en-VN" sz="2400" i="1" dirty="0">
                <a:solidFill>
                  <a:schemeClr val="tx2">
                    <a:lumMod val="50000"/>
                  </a:schemeClr>
                </a:solidFill>
                <a:latin typeface="Times New Roman" panose="02020603050405020304" pitchFamily="18" charset="0"/>
                <a:cs typeface="Times New Roman" panose="02020603050405020304" pitchFamily="18" charset="0"/>
              </a:rPr>
              <a:t>(Khóm cúc tuôn thêm dòng lệ cũ</a:t>
            </a:r>
          </a:p>
          <a:p>
            <a:pPr>
              <a:lnSpc>
                <a:spcPct val="150000"/>
              </a:lnSpc>
            </a:pPr>
            <a:r>
              <a:rPr lang="en-VN" sz="2400" i="1" dirty="0">
                <a:solidFill>
                  <a:schemeClr val="tx2">
                    <a:lumMod val="50000"/>
                  </a:schemeClr>
                </a:solidFill>
                <a:latin typeface="Times New Roman" panose="02020603050405020304" pitchFamily="18" charset="0"/>
                <a:cs typeface="Times New Roman" panose="02020603050405020304" pitchFamily="18" charset="0"/>
              </a:rPr>
              <a:t>Con thuyền buộc chặt mối tình nhà)</a:t>
            </a:r>
            <a:endParaRPr lang="vi-VN" sz="2400" dirty="0">
              <a:solidFill>
                <a:schemeClr val="tx2">
                  <a:lumMod val="50000"/>
                </a:schemeClr>
              </a:solidFill>
            </a:endParaRPr>
          </a:p>
        </p:txBody>
      </p:sp>
    </p:spTree>
    <p:extLst>
      <p:ext uri="{BB962C8B-B14F-4D97-AF65-F5344CB8AC3E}">
        <p14:creationId xmlns:p14="http://schemas.microsoft.com/office/powerpoint/2010/main" val="19744869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anim calcmode="lin" valueType="num">
                                      <p:cBhvr additive="base">
                                        <p:cTn id="13"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circle(in)">
                                      <p:cBhvr>
                                        <p:cTn id="19" dur="20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12" presetClass="entr" presetSubtype="4"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 calcmode="lin" valueType="num">
                                      <p:cBhvr additive="base">
                                        <p:cTn id="24" dur="500"/>
                                        <p:tgtEl>
                                          <p:spTgt spid="20"/>
                                        </p:tgtEl>
                                        <p:attrNameLst>
                                          <p:attrName>ppt_y</p:attrName>
                                        </p:attrNameLst>
                                      </p:cBhvr>
                                      <p:tavLst>
                                        <p:tav tm="0">
                                          <p:val>
                                            <p:strVal val="#ppt_y+#ppt_h*1.125000"/>
                                          </p:val>
                                        </p:tav>
                                        <p:tav tm="100000">
                                          <p:val>
                                            <p:strVal val="#ppt_y"/>
                                          </p:val>
                                        </p:tav>
                                      </p:tavLst>
                                    </p:anim>
                                    <p:animEffect transition="in" filter="wipe(up)">
                                      <p:cBhvr>
                                        <p:cTn id="25" dur="500"/>
                                        <p:tgtEl>
                                          <p:spTgt spid="20"/>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circle(in)">
                                      <p:cBhvr>
                                        <p:cTn id="30" dur="20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circle(in)">
                                      <p:cBhvr>
                                        <p:cTn id="35" dur="2000"/>
                                        <p:tgtEl>
                                          <p:spTgt spid="17"/>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19">
                                            <p:txEl>
                                              <p:pRg st="1" end="1"/>
                                            </p:txEl>
                                          </p:spTgt>
                                        </p:tgtEl>
                                        <p:attrNameLst>
                                          <p:attrName>style.visibility</p:attrName>
                                        </p:attrNameLst>
                                      </p:cBhvr>
                                      <p:to>
                                        <p:strVal val="visible"/>
                                      </p:to>
                                    </p:set>
                                    <p:anim calcmode="lin" valueType="num">
                                      <p:cBhvr additive="base">
                                        <p:cTn id="40" dur="500" fill="hold"/>
                                        <p:tgtEl>
                                          <p:spTgt spid="19">
                                            <p:txEl>
                                              <p:pRg st="1" end="1"/>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1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19">
                                            <p:txEl>
                                              <p:pRg st="2" end="2"/>
                                            </p:txEl>
                                          </p:spTgt>
                                        </p:tgtEl>
                                        <p:attrNameLst>
                                          <p:attrName>style.visibility</p:attrName>
                                        </p:attrNameLst>
                                      </p:cBhvr>
                                      <p:to>
                                        <p:strVal val="visible"/>
                                      </p:to>
                                    </p:set>
                                    <p:anim calcmode="lin" valueType="num">
                                      <p:cBhvr additive="base">
                                        <p:cTn id="46" dur="500" fill="hold"/>
                                        <p:tgtEl>
                                          <p:spTgt spid="19">
                                            <p:txEl>
                                              <p:pRg st="2" end="2"/>
                                            </p:txEl>
                                          </p:spTgt>
                                        </p:tgtEl>
                                        <p:attrNameLst>
                                          <p:attrName>ppt_x</p:attrName>
                                        </p:attrNameLst>
                                      </p:cBhvr>
                                      <p:tavLst>
                                        <p:tav tm="0">
                                          <p:val>
                                            <p:strVal val="#ppt_x"/>
                                          </p:val>
                                        </p:tav>
                                        <p:tav tm="100000">
                                          <p:val>
                                            <p:strVal val="#ppt_x"/>
                                          </p:val>
                                        </p:tav>
                                      </p:tavLst>
                                    </p:anim>
                                    <p:anim calcmode="lin" valueType="num">
                                      <p:cBhvr additive="base">
                                        <p:cTn id="47" dur="500" fill="hold"/>
                                        <p:tgtEl>
                                          <p:spTgt spid="1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nodeType="clickEffect">
                                  <p:stCondLst>
                                    <p:cond delay="0"/>
                                  </p:stCondLst>
                                  <p:childTnLst>
                                    <p:set>
                                      <p:cBhvr>
                                        <p:cTn id="51" dur="1" fill="hold">
                                          <p:stCondLst>
                                            <p:cond delay="0"/>
                                          </p:stCondLst>
                                        </p:cTn>
                                        <p:tgtEl>
                                          <p:spTgt spid="19">
                                            <p:txEl>
                                              <p:pRg st="3" end="3"/>
                                            </p:txEl>
                                          </p:spTgt>
                                        </p:tgtEl>
                                        <p:attrNameLst>
                                          <p:attrName>style.visibility</p:attrName>
                                        </p:attrNameLst>
                                      </p:cBhvr>
                                      <p:to>
                                        <p:strVal val="visible"/>
                                      </p:to>
                                    </p:set>
                                    <p:anim calcmode="lin" valueType="num">
                                      <p:cBhvr additive="base">
                                        <p:cTn id="52" dur="500" fill="hold"/>
                                        <p:tgtEl>
                                          <p:spTgt spid="19">
                                            <p:txEl>
                                              <p:pRg st="3" end="3"/>
                                            </p:txEl>
                                          </p:spTgt>
                                        </p:tgtEl>
                                        <p:attrNameLst>
                                          <p:attrName>ppt_x</p:attrName>
                                        </p:attrNameLst>
                                      </p:cBhvr>
                                      <p:tavLst>
                                        <p:tav tm="0">
                                          <p:val>
                                            <p:strVal val="#ppt_x"/>
                                          </p:val>
                                        </p:tav>
                                        <p:tav tm="100000">
                                          <p:val>
                                            <p:strVal val="#ppt_x"/>
                                          </p:val>
                                        </p:tav>
                                      </p:tavLst>
                                    </p:anim>
                                    <p:anim calcmode="lin" valueType="num">
                                      <p:cBhvr additive="base">
                                        <p:cTn id="53" dur="500" fill="hold"/>
                                        <p:tgtEl>
                                          <p:spTgt spid="19">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P spid="2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1">
            <a:extLst>
              <a:ext uri="{FF2B5EF4-FFF2-40B4-BE49-F238E27FC236}">
                <a16:creationId xmlns:a16="http://schemas.microsoft.com/office/drawing/2014/main" id="{92F747EB-8FB3-0146-B2C6-E047845302AB}"/>
              </a:ext>
            </a:extLst>
          </p:cNvPr>
          <p:cNvSpPr>
            <a:spLocks noGrp="1"/>
          </p:cNvSpPr>
          <p:nvPr>
            <p:ph type="title"/>
          </p:nvPr>
        </p:nvSpPr>
        <p:spPr>
          <a:xfrm>
            <a:off x="838200" y="1392768"/>
            <a:ext cx="10515600" cy="4779433"/>
          </a:xfrm>
        </p:spPr>
        <p:txBody>
          <a:bodyPr/>
          <a:lstStyle/>
          <a:p>
            <a:pPr algn="ctr" eaLnBrk="1" hangingPunct="1"/>
            <a:br>
              <a:rPr lang="en-US" altLang="en-US" sz="4800" b="1" i="1" dirty="0">
                <a:latin typeface="Times New Roman" panose="02020603050405020304" pitchFamily="18" charset="0"/>
                <a:cs typeface="Times New Roman" panose="02020603050405020304" pitchFamily="18" charset="0"/>
              </a:rPr>
            </a:br>
            <a:br>
              <a:rPr lang="en-US" altLang="en-US" sz="4800" b="1" i="1" dirty="0">
                <a:latin typeface="Times New Roman" panose="02020603050405020304" pitchFamily="18" charset="0"/>
                <a:cs typeface="Times New Roman" panose="02020603050405020304" pitchFamily="18" charset="0"/>
              </a:rPr>
            </a:br>
            <a:br>
              <a:rPr lang="en-US" altLang="en-US" sz="4800" b="1" i="1" dirty="0">
                <a:latin typeface="Times New Roman" panose="02020603050405020304" pitchFamily="18" charset="0"/>
                <a:cs typeface="Times New Roman" panose="02020603050405020304" pitchFamily="18" charset="0"/>
              </a:rPr>
            </a:br>
            <a:r>
              <a:rPr lang="en-US" altLang="en-US" sz="3200" b="1" i="1" dirty="0" err="1">
                <a:latin typeface="Times New Roman" panose="02020603050405020304" pitchFamily="18" charset="0"/>
                <a:cs typeface="Times New Roman" panose="02020603050405020304" pitchFamily="18" charset="0"/>
              </a:rPr>
              <a:t>Nhà</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thơ</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nào</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của</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Trung</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Quốc</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được</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suy</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tôn</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là</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Thi</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Thánh</a:t>
            </a:r>
            <a:r>
              <a:rPr lang="en-US" altLang="en-US" sz="3200" b="1" i="1" dirty="0">
                <a:latin typeface="Times New Roman" panose="02020603050405020304" pitchFamily="18" charset="0"/>
                <a:cs typeface="Times New Roman" panose="02020603050405020304" pitchFamily="18" charset="0"/>
              </a:rPr>
              <a:t>”?</a:t>
            </a:r>
            <a:br>
              <a:rPr lang="vi-VN" altLang="en-US" sz="4800" b="1" i="1" dirty="0">
                <a:cs typeface="Times New Roman" panose="02020603050405020304" pitchFamily="18" charset="0"/>
              </a:rPr>
            </a:br>
            <a:br>
              <a:rPr lang="vi-VN" altLang="en-US" sz="4800" b="1" i="1" dirty="0">
                <a:cs typeface="Times New Roman" panose="02020603050405020304" pitchFamily="18" charset="0"/>
              </a:rPr>
            </a:br>
            <a:br>
              <a:rPr lang="en-US" altLang="en-US" sz="4800" b="1" i="1" dirty="0">
                <a:latin typeface="Times New Roman" panose="02020603050405020304" pitchFamily="18" charset="0"/>
                <a:cs typeface="Times New Roman" panose="02020603050405020304" pitchFamily="18" charset="0"/>
              </a:rPr>
            </a:br>
            <a:br>
              <a:rPr lang="en-US" altLang="en-US" sz="4800" b="1" i="1" dirty="0">
                <a:latin typeface="Times New Roman" panose="02020603050405020304" pitchFamily="18" charset="0"/>
                <a:cs typeface="Times New Roman" panose="02020603050405020304" pitchFamily="18" charset="0"/>
              </a:rPr>
            </a:br>
            <a:endParaRPr lang="en-US" altLang="en-US" sz="4800" b="1" i="1" dirty="0">
              <a:latin typeface="Times New Roman" panose="02020603050405020304" pitchFamily="18" charset="0"/>
              <a:cs typeface="Times New Roman" panose="02020603050405020304" pitchFamily="18" charset="0"/>
            </a:endParaRPr>
          </a:p>
        </p:txBody>
      </p:sp>
      <p:sp>
        <p:nvSpPr>
          <p:cNvPr id="4" name="Content Placeholder 3">
            <a:extLst>
              <a:ext uri="{FF2B5EF4-FFF2-40B4-BE49-F238E27FC236}">
                <a16:creationId xmlns:a16="http://schemas.microsoft.com/office/drawing/2014/main" id="{D776AFF6-95B9-8143-A746-888C798BB851}"/>
              </a:ext>
            </a:extLst>
          </p:cNvPr>
          <p:cNvSpPr>
            <a:spLocks noGrp="1"/>
          </p:cNvSpPr>
          <p:nvPr>
            <p:ph idx="1"/>
          </p:nvPr>
        </p:nvSpPr>
        <p:spPr>
          <a:xfrm>
            <a:off x="5105400" y="558800"/>
            <a:ext cx="1447800" cy="1346200"/>
          </a:xfrm>
          <a:prstGeom prst="hexagon">
            <a:avLst/>
          </a:prstGeom>
          <a:solidFill>
            <a:srgbClr val="990000"/>
          </a:solidFill>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indent="0" algn="ctr">
              <a:buNone/>
              <a:defRPr/>
            </a:pPr>
            <a:r>
              <a:rPr lang="en-US" sz="4400" b="1" dirty="0">
                <a:latin typeface="Times New Roman" panose="02020603050405020304" pitchFamily="18" charset="0"/>
                <a:cs typeface="Times New Roman" panose="02020603050405020304" pitchFamily="18" charset="0"/>
              </a:rPr>
              <a:t>1</a:t>
            </a:r>
          </a:p>
        </p:txBody>
      </p:sp>
      <p:sp>
        <p:nvSpPr>
          <p:cNvPr id="5" name="Rectangle: Rounded Corners 4">
            <a:hlinkClick r:id="rId2" action="ppaction://hlinksldjump"/>
            <a:extLst>
              <a:ext uri="{FF2B5EF4-FFF2-40B4-BE49-F238E27FC236}">
                <a16:creationId xmlns:a16="http://schemas.microsoft.com/office/drawing/2014/main" id="{2A93C7FD-8849-EF45-8CF1-7B361EFE41C6}"/>
              </a:ext>
            </a:extLst>
          </p:cNvPr>
          <p:cNvSpPr/>
          <p:nvPr/>
        </p:nvSpPr>
        <p:spPr>
          <a:xfrm>
            <a:off x="3172885" y="5611285"/>
            <a:ext cx="5846233" cy="927100"/>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anchor="ctr"/>
          <a:lstStyle/>
          <a:p>
            <a:pPr algn="ctr" defTabSz="914354">
              <a:defRPr/>
            </a:pPr>
            <a:r>
              <a:rPr lang="en-US" sz="4800" b="1" dirty="0">
                <a:solidFill>
                  <a:prstClr val="white"/>
                </a:solidFill>
                <a:latin typeface="Times New Roman" panose="02020603050405020304" pitchFamily="18" charset="0"/>
                <a:cs typeface="Times New Roman" panose="02020603050405020304" pitchFamily="18" charset="0"/>
              </a:rPr>
              <a:t>ĐỖ PHỦ</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8D2B696B-F3D7-EE4E-A3D7-5712512EFB8A}"/>
              </a:ext>
            </a:extLst>
          </p:cNvPr>
          <p:cNvSpPr/>
          <p:nvPr/>
        </p:nvSpPr>
        <p:spPr>
          <a:xfrm>
            <a:off x="215153" y="779929"/>
            <a:ext cx="11779623" cy="60780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TextBox 4">
            <a:extLst>
              <a:ext uri="{FF2B5EF4-FFF2-40B4-BE49-F238E27FC236}">
                <a16:creationId xmlns:a16="http://schemas.microsoft.com/office/drawing/2014/main" id="{AF75FE0F-E777-6849-9060-3FD60EBB6E8A}"/>
              </a:ext>
            </a:extLst>
          </p:cNvPr>
          <p:cNvSpPr txBox="1">
            <a:spLocks noChangeArrowheads="1"/>
          </p:cNvSpPr>
          <p:nvPr/>
        </p:nvSpPr>
        <p:spPr bwMode="auto">
          <a:xfrm>
            <a:off x="795617" y="1033081"/>
            <a:ext cx="5416924" cy="523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8" tIns="45719" rIns="91438" bIns="45719">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b="1" dirty="0">
                <a:solidFill>
                  <a:srgbClr val="FF0000"/>
                </a:solidFill>
                <a:cs typeface="Calibri" panose="020F0502020204030204" pitchFamily="34" charset="0"/>
              </a:rPr>
              <a:t>2. </a:t>
            </a:r>
            <a:r>
              <a:rPr lang="en-US" altLang="en-US" sz="2800" b="1" dirty="0" err="1">
                <a:solidFill>
                  <a:srgbClr val="FF0000"/>
                </a:solidFill>
                <a:cs typeface="Calibri" panose="020F0502020204030204" pitchFamily="34" charset="0"/>
              </a:rPr>
              <a:t>Tình</a:t>
            </a:r>
            <a:r>
              <a:rPr lang="en-US" altLang="en-US" sz="2800" b="1" dirty="0">
                <a:solidFill>
                  <a:srgbClr val="FF0000"/>
                </a:solidFill>
                <a:cs typeface="Calibri" panose="020F0502020204030204" pitchFamily="34" charset="0"/>
              </a:rPr>
              <a:t> </a:t>
            </a:r>
            <a:r>
              <a:rPr lang="en-US" altLang="en-US" sz="2800" b="1" dirty="0" err="1">
                <a:solidFill>
                  <a:srgbClr val="FF0000"/>
                </a:solidFill>
                <a:cs typeface="Calibri" panose="020F0502020204030204" pitchFamily="34" charset="0"/>
              </a:rPr>
              <a:t>thu</a:t>
            </a:r>
            <a:r>
              <a:rPr lang="en-US" altLang="en-US" sz="2800" b="1" dirty="0">
                <a:solidFill>
                  <a:srgbClr val="FF0000"/>
                </a:solidFill>
                <a:cs typeface="Calibri" panose="020F0502020204030204" pitchFamily="34" charset="0"/>
              </a:rPr>
              <a:t> (4 </a:t>
            </a:r>
            <a:r>
              <a:rPr lang="en-US" altLang="en-US" sz="2800" b="1" dirty="0" err="1">
                <a:solidFill>
                  <a:srgbClr val="FF0000"/>
                </a:solidFill>
                <a:cs typeface="Calibri" panose="020F0502020204030204" pitchFamily="34" charset="0"/>
              </a:rPr>
              <a:t>câu</a:t>
            </a:r>
            <a:r>
              <a:rPr lang="en-US" altLang="en-US" sz="2800" b="1" dirty="0">
                <a:solidFill>
                  <a:srgbClr val="FF0000"/>
                </a:solidFill>
                <a:cs typeface="Calibri" panose="020F0502020204030204" pitchFamily="34" charset="0"/>
              </a:rPr>
              <a:t> </a:t>
            </a:r>
            <a:r>
              <a:rPr lang="en-US" altLang="en-US" sz="2800" b="1" dirty="0" err="1">
                <a:solidFill>
                  <a:srgbClr val="FF0000"/>
                </a:solidFill>
                <a:cs typeface="Calibri" panose="020F0502020204030204" pitchFamily="34" charset="0"/>
              </a:rPr>
              <a:t>thơ</a:t>
            </a:r>
            <a:r>
              <a:rPr lang="en-US" altLang="en-US" sz="2800" b="1" dirty="0">
                <a:solidFill>
                  <a:srgbClr val="FF0000"/>
                </a:solidFill>
                <a:cs typeface="Calibri" panose="020F0502020204030204" pitchFamily="34" charset="0"/>
              </a:rPr>
              <a:t> </a:t>
            </a:r>
            <a:r>
              <a:rPr lang="en-US" altLang="en-US" sz="2800" b="1" dirty="0" err="1">
                <a:solidFill>
                  <a:srgbClr val="FF0000"/>
                </a:solidFill>
                <a:cs typeface="Calibri" panose="020F0502020204030204" pitchFamily="34" charset="0"/>
              </a:rPr>
              <a:t>đầu</a:t>
            </a:r>
            <a:r>
              <a:rPr lang="en-US" altLang="en-US" sz="2800" b="1" dirty="0">
                <a:solidFill>
                  <a:srgbClr val="FF0000"/>
                </a:solidFill>
                <a:cs typeface="Calibri" panose="020F0502020204030204" pitchFamily="34" charset="0"/>
              </a:rPr>
              <a:t>)</a:t>
            </a:r>
          </a:p>
        </p:txBody>
      </p:sp>
      <p:sp>
        <p:nvSpPr>
          <p:cNvPr id="10" name="TextBox 9">
            <a:extLst>
              <a:ext uri="{FF2B5EF4-FFF2-40B4-BE49-F238E27FC236}">
                <a16:creationId xmlns:a16="http://schemas.microsoft.com/office/drawing/2014/main" id="{1EDBC564-6630-B84B-A6B2-6D5784C39AF9}"/>
              </a:ext>
            </a:extLst>
          </p:cNvPr>
          <p:cNvSpPr txBox="1">
            <a:spLocks noChangeArrowheads="1"/>
          </p:cNvSpPr>
          <p:nvPr/>
        </p:nvSpPr>
        <p:spPr bwMode="auto">
          <a:xfrm>
            <a:off x="1723464" y="172949"/>
            <a:ext cx="8763000" cy="646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3600" b="1" dirty="0">
                <a:solidFill>
                  <a:schemeClr val="accent5">
                    <a:lumMod val="50000"/>
                  </a:schemeClr>
                </a:solidFill>
                <a:cs typeface="Calibri" panose="020F0502020204030204" pitchFamily="34" charset="0"/>
              </a:rPr>
              <a:t>II. ĐỌC – HIỂU VĂN BẢN</a:t>
            </a:r>
          </a:p>
        </p:txBody>
      </p:sp>
      <p:sp>
        <p:nvSpPr>
          <p:cNvPr id="8" name="Rectangle 7">
            <a:extLst>
              <a:ext uri="{FF2B5EF4-FFF2-40B4-BE49-F238E27FC236}">
                <a16:creationId xmlns:a16="http://schemas.microsoft.com/office/drawing/2014/main" id="{D204DEC7-A582-7649-BAEA-77BC32CE1800}"/>
              </a:ext>
            </a:extLst>
          </p:cNvPr>
          <p:cNvSpPr>
            <a:spLocks noChangeArrowheads="1"/>
          </p:cNvSpPr>
          <p:nvPr/>
        </p:nvSpPr>
        <p:spPr bwMode="auto">
          <a:xfrm>
            <a:off x="421341" y="1581496"/>
            <a:ext cx="57912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vi-VN" altLang="en-US" sz="2800" b="1" i="1" dirty="0">
                <a:solidFill>
                  <a:srgbClr val="FF0000"/>
                </a:solidFill>
                <a:latin typeface="+mn-lt"/>
                <a:cs typeface="Times New Roman" panose="02020603050405020304" pitchFamily="18" charset="0"/>
              </a:rPr>
              <a:t>a. Hai câu luận</a:t>
            </a:r>
          </a:p>
          <a:p>
            <a:pPr eaLnBrk="1" hangingPunct="1">
              <a:spcBef>
                <a:spcPct val="0"/>
              </a:spcBef>
              <a:buFontTx/>
              <a:buNone/>
            </a:pPr>
            <a:endParaRPr lang="en-US" altLang="en-US" sz="1800" dirty="0">
              <a:latin typeface="+mn-lt"/>
              <a:cs typeface="Times New Roman" panose="02020603050405020304" pitchFamily="18" charset="0"/>
            </a:endParaRPr>
          </a:p>
        </p:txBody>
      </p:sp>
      <p:pic>
        <p:nvPicPr>
          <p:cNvPr id="15" name="Picture 8" descr="Hoatuoiquan7, hoa tuoi mộc miên, hoatinhyêu, hoa8/3, hoavalentine,hoasinh  nhat,hoakhaitruong,hoachiabuon,hoacuoi,xehoa,hoa cô dâu">
            <a:extLst>
              <a:ext uri="{FF2B5EF4-FFF2-40B4-BE49-F238E27FC236}">
                <a16:creationId xmlns:a16="http://schemas.microsoft.com/office/drawing/2014/main" id="{05EA894F-A31E-2246-9A1F-ADDD8F33F2DB}"/>
              </a:ext>
            </a:extLst>
          </p:cNvPr>
          <p:cNvPicPr>
            <a:picLocks noChangeAspect="1" noChangeArrowheads="1"/>
          </p:cNvPicPr>
          <p:nvPr/>
        </p:nvPicPr>
        <p:blipFill>
          <a:blip r:embed="rId2"/>
          <a:srcRect/>
          <a:stretch>
            <a:fillRect/>
          </a:stretch>
        </p:blipFill>
        <p:spPr bwMode="auto">
          <a:xfrm>
            <a:off x="8003146" y="1033081"/>
            <a:ext cx="3519808" cy="215712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 name="Picture 2">
            <a:extLst>
              <a:ext uri="{FF2B5EF4-FFF2-40B4-BE49-F238E27FC236}">
                <a16:creationId xmlns:a16="http://schemas.microsoft.com/office/drawing/2014/main" id="{32D84804-7C39-BE4D-9615-520775F476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9712" r="11127"/>
          <a:stretch>
            <a:fillRect/>
          </a:stretch>
        </p:blipFill>
        <p:spPr bwMode="auto">
          <a:xfrm>
            <a:off x="8017981" y="3215256"/>
            <a:ext cx="3500437" cy="19192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8" name="Picture 9">
            <a:extLst>
              <a:ext uri="{FF2B5EF4-FFF2-40B4-BE49-F238E27FC236}">
                <a16:creationId xmlns:a16="http://schemas.microsoft.com/office/drawing/2014/main" id="{60756A87-6469-054D-95AF-9E3A487598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2520" y="1881760"/>
            <a:ext cx="5743575" cy="151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extBox 19">
            <a:extLst>
              <a:ext uri="{FF2B5EF4-FFF2-40B4-BE49-F238E27FC236}">
                <a16:creationId xmlns:a16="http://schemas.microsoft.com/office/drawing/2014/main" id="{66C921F1-27F6-C940-A665-121DE50B0EB1}"/>
              </a:ext>
            </a:extLst>
          </p:cNvPr>
          <p:cNvSpPr txBox="1"/>
          <p:nvPr/>
        </p:nvSpPr>
        <p:spPr>
          <a:xfrm>
            <a:off x="2311264" y="3107195"/>
            <a:ext cx="6098240" cy="1141146"/>
          </a:xfrm>
          <a:prstGeom prst="rect">
            <a:avLst/>
          </a:prstGeom>
          <a:noFill/>
        </p:spPr>
        <p:txBody>
          <a:bodyPr wrap="square">
            <a:spAutoFit/>
          </a:bodyPr>
          <a:lstStyle/>
          <a:p>
            <a:pPr>
              <a:lnSpc>
                <a:spcPct val="150000"/>
              </a:lnSpc>
            </a:pPr>
            <a:r>
              <a:rPr lang="en-VN" altLang="en-VN" sz="2400" i="1" dirty="0">
                <a:solidFill>
                  <a:schemeClr val="tx2">
                    <a:lumMod val="50000"/>
                  </a:schemeClr>
                </a:solidFill>
                <a:latin typeface="Times New Roman" panose="02020603050405020304" pitchFamily="18" charset="0"/>
                <a:cs typeface="Times New Roman" panose="02020603050405020304" pitchFamily="18" charset="0"/>
              </a:rPr>
              <a:t>(Khóm cúc tuôn thêm dòng lệ cũ</a:t>
            </a:r>
          </a:p>
          <a:p>
            <a:pPr>
              <a:lnSpc>
                <a:spcPct val="150000"/>
              </a:lnSpc>
            </a:pPr>
            <a:r>
              <a:rPr lang="en-VN" sz="2400" i="1" dirty="0">
                <a:solidFill>
                  <a:schemeClr val="tx2">
                    <a:lumMod val="50000"/>
                  </a:schemeClr>
                </a:solidFill>
                <a:latin typeface="Times New Roman" panose="02020603050405020304" pitchFamily="18" charset="0"/>
                <a:cs typeface="Times New Roman" panose="02020603050405020304" pitchFamily="18" charset="0"/>
              </a:rPr>
              <a:t>Con thuyền buộc chặt mối tình nhà)</a:t>
            </a:r>
            <a:endParaRPr lang="vi-VN" sz="2400" dirty="0">
              <a:solidFill>
                <a:schemeClr val="tx2">
                  <a:lumMod val="50000"/>
                </a:schemeClr>
              </a:solidFill>
            </a:endParaRPr>
          </a:p>
        </p:txBody>
      </p:sp>
      <p:sp>
        <p:nvSpPr>
          <p:cNvPr id="11" name="Rectangle 10">
            <a:extLst>
              <a:ext uri="{FF2B5EF4-FFF2-40B4-BE49-F238E27FC236}">
                <a16:creationId xmlns:a16="http://schemas.microsoft.com/office/drawing/2014/main" id="{53FE5D29-A15C-0445-9110-F6D54196B2DB}"/>
              </a:ext>
            </a:extLst>
          </p:cNvPr>
          <p:cNvSpPr>
            <a:spLocks noChangeArrowheads="1"/>
          </p:cNvSpPr>
          <p:nvPr/>
        </p:nvSpPr>
        <p:spPr bwMode="auto">
          <a:xfrm>
            <a:off x="537193" y="5428278"/>
            <a:ext cx="11135541" cy="164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8" tIns="45719" rIns="91438" bIns="45719">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342900" indent="-342900" algn="just">
              <a:buFont typeface="Wingdings 3" pitchFamily="2" charset="2"/>
              <a:buChar char="&quot;"/>
            </a:pPr>
            <a:r>
              <a:rPr lang="en-VN" altLang="en-VN" sz="2400" dirty="0">
                <a:cs typeface="Calibri" panose="020F0502020204030204" pitchFamily="34" charset="0"/>
              </a:rPr>
              <a:t>Hình ảnh khóm cúc là biểu tượng cho nỗi buồn đau dằng dặc, thường trực của tác giả. Đó là sự chất chồng của nỗi xót xa cho thân phận tha hương trôi nổi và nỗi nhớ quê hương da diết.</a:t>
            </a:r>
          </a:p>
          <a:p>
            <a:pPr algn="just">
              <a:buNone/>
            </a:pPr>
            <a:endParaRPr lang="en-VN" altLang="en-VN" sz="2400" dirty="0">
              <a:cs typeface="Calibri" panose="020F0502020204030204" pitchFamily="34" charset="0"/>
            </a:endParaRPr>
          </a:p>
        </p:txBody>
      </p:sp>
    </p:spTree>
    <p:extLst>
      <p:ext uri="{BB962C8B-B14F-4D97-AF65-F5344CB8AC3E}">
        <p14:creationId xmlns:p14="http://schemas.microsoft.com/office/powerpoint/2010/main" val="25554194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8D2B696B-F3D7-EE4E-A3D7-5712512EFB8A}"/>
              </a:ext>
            </a:extLst>
          </p:cNvPr>
          <p:cNvSpPr/>
          <p:nvPr/>
        </p:nvSpPr>
        <p:spPr>
          <a:xfrm>
            <a:off x="215153" y="779929"/>
            <a:ext cx="11779623" cy="60780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TextBox 4">
            <a:extLst>
              <a:ext uri="{FF2B5EF4-FFF2-40B4-BE49-F238E27FC236}">
                <a16:creationId xmlns:a16="http://schemas.microsoft.com/office/drawing/2014/main" id="{AF75FE0F-E777-6849-9060-3FD60EBB6E8A}"/>
              </a:ext>
            </a:extLst>
          </p:cNvPr>
          <p:cNvSpPr txBox="1">
            <a:spLocks noChangeArrowheads="1"/>
          </p:cNvSpPr>
          <p:nvPr/>
        </p:nvSpPr>
        <p:spPr bwMode="auto">
          <a:xfrm>
            <a:off x="795617" y="1033081"/>
            <a:ext cx="5416924" cy="523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8" tIns="45719" rIns="91438" bIns="45719">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b="1" dirty="0">
                <a:solidFill>
                  <a:srgbClr val="FF0000"/>
                </a:solidFill>
                <a:cs typeface="Calibri" panose="020F0502020204030204" pitchFamily="34" charset="0"/>
              </a:rPr>
              <a:t>2. </a:t>
            </a:r>
            <a:r>
              <a:rPr lang="en-US" altLang="en-US" sz="2800" b="1" dirty="0" err="1">
                <a:solidFill>
                  <a:srgbClr val="FF0000"/>
                </a:solidFill>
                <a:cs typeface="Calibri" panose="020F0502020204030204" pitchFamily="34" charset="0"/>
              </a:rPr>
              <a:t>Tình</a:t>
            </a:r>
            <a:r>
              <a:rPr lang="en-US" altLang="en-US" sz="2800" b="1" dirty="0">
                <a:solidFill>
                  <a:srgbClr val="FF0000"/>
                </a:solidFill>
                <a:cs typeface="Calibri" panose="020F0502020204030204" pitchFamily="34" charset="0"/>
              </a:rPr>
              <a:t> </a:t>
            </a:r>
            <a:r>
              <a:rPr lang="en-US" altLang="en-US" sz="2800" b="1" dirty="0" err="1">
                <a:solidFill>
                  <a:srgbClr val="FF0000"/>
                </a:solidFill>
                <a:cs typeface="Calibri" panose="020F0502020204030204" pitchFamily="34" charset="0"/>
              </a:rPr>
              <a:t>thu</a:t>
            </a:r>
            <a:r>
              <a:rPr lang="en-US" altLang="en-US" sz="2800" b="1" dirty="0">
                <a:solidFill>
                  <a:srgbClr val="FF0000"/>
                </a:solidFill>
                <a:cs typeface="Calibri" panose="020F0502020204030204" pitchFamily="34" charset="0"/>
              </a:rPr>
              <a:t> (4 </a:t>
            </a:r>
            <a:r>
              <a:rPr lang="en-US" altLang="en-US" sz="2800" b="1" dirty="0" err="1">
                <a:solidFill>
                  <a:srgbClr val="FF0000"/>
                </a:solidFill>
                <a:cs typeface="Calibri" panose="020F0502020204030204" pitchFamily="34" charset="0"/>
              </a:rPr>
              <a:t>câu</a:t>
            </a:r>
            <a:r>
              <a:rPr lang="en-US" altLang="en-US" sz="2800" b="1" dirty="0">
                <a:solidFill>
                  <a:srgbClr val="FF0000"/>
                </a:solidFill>
                <a:cs typeface="Calibri" panose="020F0502020204030204" pitchFamily="34" charset="0"/>
              </a:rPr>
              <a:t> </a:t>
            </a:r>
            <a:r>
              <a:rPr lang="en-US" altLang="en-US" sz="2800" b="1" dirty="0" err="1">
                <a:solidFill>
                  <a:srgbClr val="FF0000"/>
                </a:solidFill>
                <a:cs typeface="Calibri" panose="020F0502020204030204" pitchFamily="34" charset="0"/>
              </a:rPr>
              <a:t>thơ</a:t>
            </a:r>
            <a:r>
              <a:rPr lang="en-US" altLang="en-US" sz="2800" b="1" dirty="0">
                <a:solidFill>
                  <a:srgbClr val="FF0000"/>
                </a:solidFill>
                <a:cs typeface="Calibri" panose="020F0502020204030204" pitchFamily="34" charset="0"/>
              </a:rPr>
              <a:t> </a:t>
            </a:r>
            <a:r>
              <a:rPr lang="en-US" altLang="en-US" sz="2800" b="1" dirty="0" err="1">
                <a:solidFill>
                  <a:srgbClr val="FF0000"/>
                </a:solidFill>
                <a:cs typeface="Calibri" panose="020F0502020204030204" pitchFamily="34" charset="0"/>
              </a:rPr>
              <a:t>đầu</a:t>
            </a:r>
            <a:r>
              <a:rPr lang="en-US" altLang="en-US" sz="2800" b="1" dirty="0">
                <a:solidFill>
                  <a:srgbClr val="FF0000"/>
                </a:solidFill>
                <a:cs typeface="Calibri" panose="020F0502020204030204" pitchFamily="34" charset="0"/>
              </a:rPr>
              <a:t>)</a:t>
            </a:r>
          </a:p>
        </p:txBody>
      </p:sp>
      <p:sp>
        <p:nvSpPr>
          <p:cNvPr id="10" name="TextBox 9">
            <a:extLst>
              <a:ext uri="{FF2B5EF4-FFF2-40B4-BE49-F238E27FC236}">
                <a16:creationId xmlns:a16="http://schemas.microsoft.com/office/drawing/2014/main" id="{1EDBC564-6630-B84B-A6B2-6D5784C39AF9}"/>
              </a:ext>
            </a:extLst>
          </p:cNvPr>
          <p:cNvSpPr txBox="1">
            <a:spLocks noChangeArrowheads="1"/>
          </p:cNvSpPr>
          <p:nvPr/>
        </p:nvSpPr>
        <p:spPr bwMode="auto">
          <a:xfrm>
            <a:off x="1723464" y="172949"/>
            <a:ext cx="8763000" cy="646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3600" b="1" dirty="0">
                <a:solidFill>
                  <a:schemeClr val="accent5">
                    <a:lumMod val="50000"/>
                  </a:schemeClr>
                </a:solidFill>
                <a:cs typeface="Calibri" panose="020F0502020204030204" pitchFamily="34" charset="0"/>
              </a:rPr>
              <a:t>II. ĐỌC – HIỂU VĂN BẢN</a:t>
            </a:r>
          </a:p>
        </p:txBody>
      </p:sp>
      <p:sp>
        <p:nvSpPr>
          <p:cNvPr id="8" name="Rectangle 7">
            <a:extLst>
              <a:ext uri="{FF2B5EF4-FFF2-40B4-BE49-F238E27FC236}">
                <a16:creationId xmlns:a16="http://schemas.microsoft.com/office/drawing/2014/main" id="{D204DEC7-A582-7649-BAEA-77BC32CE1800}"/>
              </a:ext>
            </a:extLst>
          </p:cNvPr>
          <p:cNvSpPr>
            <a:spLocks noChangeArrowheads="1"/>
          </p:cNvSpPr>
          <p:nvPr/>
        </p:nvSpPr>
        <p:spPr bwMode="auto">
          <a:xfrm>
            <a:off x="421341" y="1581496"/>
            <a:ext cx="57912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vi-VN" altLang="en-US" sz="2800" b="1" i="1" dirty="0">
                <a:solidFill>
                  <a:srgbClr val="FF0000"/>
                </a:solidFill>
                <a:latin typeface="+mn-lt"/>
                <a:cs typeface="Times New Roman" panose="02020603050405020304" pitchFamily="18" charset="0"/>
              </a:rPr>
              <a:t>a. Hai câu luận</a:t>
            </a:r>
          </a:p>
          <a:p>
            <a:pPr eaLnBrk="1" hangingPunct="1">
              <a:spcBef>
                <a:spcPct val="0"/>
              </a:spcBef>
              <a:buFontTx/>
              <a:buNone/>
            </a:pPr>
            <a:endParaRPr lang="en-US" altLang="en-US" sz="1800" dirty="0">
              <a:latin typeface="+mn-lt"/>
              <a:cs typeface="Times New Roman" panose="02020603050405020304" pitchFamily="18" charset="0"/>
            </a:endParaRPr>
          </a:p>
        </p:txBody>
      </p:sp>
      <p:pic>
        <p:nvPicPr>
          <p:cNvPr id="15" name="Picture 8" descr="Hoatuoiquan7, hoa tuoi mộc miên, hoatinhyêu, hoa8/3, hoavalentine,hoasinh  nhat,hoakhaitruong,hoachiabuon,hoacuoi,xehoa,hoa cô dâu">
            <a:extLst>
              <a:ext uri="{FF2B5EF4-FFF2-40B4-BE49-F238E27FC236}">
                <a16:creationId xmlns:a16="http://schemas.microsoft.com/office/drawing/2014/main" id="{05EA894F-A31E-2246-9A1F-ADDD8F33F2DB}"/>
              </a:ext>
            </a:extLst>
          </p:cNvPr>
          <p:cNvPicPr>
            <a:picLocks noChangeAspect="1" noChangeArrowheads="1"/>
          </p:cNvPicPr>
          <p:nvPr/>
        </p:nvPicPr>
        <p:blipFill>
          <a:blip r:embed="rId2"/>
          <a:srcRect/>
          <a:stretch>
            <a:fillRect/>
          </a:stretch>
        </p:blipFill>
        <p:spPr bwMode="auto">
          <a:xfrm>
            <a:off x="8003146" y="1033081"/>
            <a:ext cx="3519808" cy="215712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 name="Picture 2">
            <a:extLst>
              <a:ext uri="{FF2B5EF4-FFF2-40B4-BE49-F238E27FC236}">
                <a16:creationId xmlns:a16="http://schemas.microsoft.com/office/drawing/2014/main" id="{32D84804-7C39-BE4D-9615-520775F476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9712" r="11127"/>
          <a:stretch>
            <a:fillRect/>
          </a:stretch>
        </p:blipFill>
        <p:spPr bwMode="auto">
          <a:xfrm>
            <a:off x="8017981" y="3215256"/>
            <a:ext cx="3500437" cy="19192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8" name="Picture 9">
            <a:extLst>
              <a:ext uri="{FF2B5EF4-FFF2-40B4-BE49-F238E27FC236}">
                <a16:creationId xmlns:a16="http://schemas.microsoft.com/office/drawing/2014/main" id="{60756A87-6469-054D-95AF-9E3A487598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2520" y="1881760"/>
            <a:ext cx="5743575" cy="151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extBox 19">
            <a:extLst>
              <a:ext uri="{FF2B5EF4-FFF2-40B4-BE49-F238E27FC236}">
                <a16:creationId xmlns:a16="http://schemas.microsoft.com/office/drawing/2014/main" id="{66C921F1-27F6-C940-A665-121DE50B0EB1}"/>
              </a:ext>
            </a:extLst>
          </p:cNvPr>
          <p:cNvSpPr txBox="1"/>
          <p:nvPr/>
        </p:nvSpPr>
        <p:spPr>
          <a:xfrm>
            <a:off x="2311264" y="3107195"/>
            <a:ext cx="6098240" cy="1141146"/>
          </a:xfrm>
          <a:prstGeom prst="rect">
            <a:avLst/>
          </a:prstGeom>
          <a:noFill/>
        </p:spPr>
        <p:txBody>
          <a:bodyPr wrap="square">
            <a:spAutoFit/>
          </a:bodyPr>
          <a:lstStyle/>
          <a:p>
            <a:pPr>
              <a:lnSpc>
                <a:spcPct val="150000"/>
              </a:lnSpc>
            </a:pPr>
            <a:r>
              <a:rPr lang="en-VN" altLang="en-VN" sz="2400" i="1" dirty="0">
                <a:solidFill>
                  <a:schemeClr val="tx2">
                    <a:lumMod val="50000"/>
                  </a:schemeClr>
                </a:solidFill>
                <a:latin typeface="Times New Roman" panose="02020603050405020304" pitchFamily="18" charset="0"/>
                <a:cs typeface="Times New Roman" panose="02020603050405020304" pitchFamily="18" charset="0"/>
              </a:rPr>
              <a:t>(Khóm cúc tuôn thêm dòng lệ cũ</a:t>
            </a:r>
          </a:p>
          <a:p>
            <a:pPr>
              <a:lnSpc>
                <a:spcPct val="150000"/>
              </a:lnSpc>
            </a:pPr>
            <a:r>
              <a:rPr lang="en-VN" sz="2400" i="1" dirty="0">
                <a:solidFill>
                  <a:schemeClr val="tx2">
                    <a:lumMod val="50000"/>
                  </a:schemeClr>
                </a:solidFill>
                <a:latin typeface="Times New Roman" panose="02020603050405020304" pitchFamily="18" charset="0"/>
                <a:cs typeface="Times New Roman" panose="02020603050405020304" pitchFamily="18" charset="0"/>
              </a:rPr>
              <a:t>Con thuyền buộc chặt mối tình nhà)</a:t>
            </a:r>
            <a:endParaRPr lang="vi-VN" sz="2400" dirty="0">
              <a:solidFill>
                <a:schemeClr val="tx2">
                  <a:lumMod val="50000"/>
                </a:schemeClr>
              </a:solidFill>
            </a:endParaRPr>
          </a:p>
        </p:txBody>
      </p:sp>
      <p:sp>
        <p:nvSpPr>
          <p:cNvPr id="12" name="Rectangle 11">
            <a:extLst>
              <a:ext uri="{FF2B5EF4-FFF2-40B4-BE49-F238E27FC236}">
                <a16:creationId xmlns:a16="http://schemas.microsoft.com/office/drawing/2014/main" id="{6E38B438-FA47-A64F-8F27-32F562E1E048}"/>
              </a:ext>
            </a:extLst>
          </p:cNvPr>
          <p:cNvSpPr>
            <a:spLocks noChangeArrowheads="1"/>
          </p:cNvSpPr>
          <p:nvPr/>
        </p:nvSpPr>
        <p:spPr bwMode="auto">
          <a:xfrm>
            <a:off x="421341" y="4744179"/>
            <a:ext cx="11966069" cy="1694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8" tIns="45719" rIns="91438" bIns="45719">
            <a:spAutoFit/>
          </a:bodyPr>
          <a:lstStyle/>
          <a:p>
            <a:pPr algn="just">
              <a:lnSpc>
                <a:spcPct val="150000"/>
              </a:lnSpc>
            </a:pPr>
            <a:r>
              <a:rPr lang="en-VN" altLang="en-VN" sz="2400" b="1" dirty="0">
                <a:latin typeface="Calibri" panose="020F0502020204030204" pitchFamily="34" charset="0"/>
                <a:cs typeface="Calibri" panose="020F0502020204030204" pitchFamily="34" charset="0"/>
              </a:rPr>
              <a:t>+ </a:t>
            </a:r>
            <a:r>
              <a:rPr lang="en-VN" altLang="en-VN" sz="2400" b="1" i="1" dirty="0">
                <a:latin typeface="Calibri" panose="020F0502020204030204" pitchFamily="34" charset="0"/>
                <a:cs typeface="Calibri" panose="020F0502020204030204" pitchFamily="34" charset="0"/>
              </a:rPr>
              <a:t>Con thuyền</a:t>
            </a:r>
            <a:r>
              <a:rPr lang="en-VN" altLang="en-VN" sz="2400" b="1" dirty="0">
                <a:latin typeface="Calibri" panose="020F0502020204030204" pitchFamily="34" charset="0"/>
                <a:cs typeface="Calibri" panose="020F0502020204030204" pitchFamily="34" charset="0"/>
              </a:rPr>
              <a:t>:</a:t>
            </a:r>
          </a:p>
          <a:p>
            <a:pPr algn="just">
              <a:lnSpc>
                <a:spcPct val="150000"/>
              </a:lnSpc>
            </a:pPr>
            <a:r>
              <a:rPr lang="en-VN" altLang="en-VN" sz="2400" dirty="0">
                <a:latin typeface="Calibri" panose="020F0502020204030204" pitchFamily="34" charset="0"/>
                <a:cs typeface="Calibri" panose="020F0502020204030204" pitchFamily="34" charset="0"/>
                <a:sym typeface="Wingdings 3" pitchFamily="2" charset="2"/>
              </a:rPr>
              <a:t></a:t>
            </a:r>
            <a:r>
              <a:rPr lang="en-VN" altLang="en-VN" sz="2400" dirty="0">
                <a:latin typeface="Calibri" panose="020F0502020204030204" pitchFamily="34" charset="0"/>
                <a:cs typeface="Calibri" panose="020F0502020204030204" pitchFamily="34" charset="0"/>
              </a:rPr>
              <a:t> Bản dịch làm mất sắc thái cô đơn, lẻ loi của con thuyền </a:t>
            </a:r>
            <a:r>
              <a:rPr lang="en-VN" altLang="en-VN" sz="2400" dirty="0">
                <a:latin typeface="Calibri" panose="020F0502020204030204" pitchFamily="34" charset="0"/>
                <a:cs typeface="Calibri" panose="020F0502020204030204" pitchFamily="34" charset="0"/>
                <a:sym typeface="Wingdings 3" pitchFamily="2" charset="2"/>
              </a:rPr>
              <a:t></a:t>
            </a:r>
            <a:r>
              <a:rPr lang="en-VN" altLang="en-VN" sz="2400" dirty="0">
                <a:latin typeface="Calibri" panose="020F0502020204030204" pitchFamily="34" charset="0"/>
                <a:cs typeface="Calibri" panose="020F0502020204030204" pitchFamily="34" charset="0"/>
              </a:rPr>
              <a:t> sự cô đơn, lẻ loi của con người.</a:t>
            </a:r>
          </a:p>
          <a:p>
            <a:pPr algn="just">
              <a:lnSpc>
                <a:spcPct val="150000"/>
              </a:lnSpc>
            </a:pPr>
            <a:r>
              <a:rPr lang="en-VN" altLang="en-VN" sz="2400" dirty="0">
                <a:latin typeface="Calibri" panose="020F0502020204030204" pitchFamily="34" charset="0"/>
                <a:cs typeface="Calibri" panose="020F0502020204030204" pitchFamily="34" charset="0"/>
                <a:sym typeface="Wingdings 3" pitchFamily="2" charset="2"/>
              </a:rPr>
              <a:t></a:t>
            </a:r>
            <a:r>
              <a:rPr lang="en-VN" altLang="en-VN" sz="2400" dirty="0">
                <a:latin typeface="Calibri" panose="020F0502020204030204" pitchFamily="34" charset="0"/>
                <a:cs typeface="Calibri" panose="020F0502020204030204" pitchFamily="34" charset="0"/>
              </a:rPr>
              <a:t> Là hình ảnh ẩn dụ tượng trưng cho cuộc đời nổi trôi, lưu lạc của tác giả.</a:t>
            </a:r>
          </a:p>
        </p:txBody>
      </p:sp>
    </p:spTree>
    <p:extLst>
      <p:ext uri="{BB962C8B-B14F-4D97-AF65-F5344CB8AC3E}">
        <p14:creationId xmlns:p14="http://schemas.microsoft.com/office/powerpoint/2010/main" val="31504574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wipe(down)">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wipe(down)">
                                      <p:cBhvr>
                                        <p:cTn id="12" dur="500"/>
                                        <p:tgtEl>
                                          <p:spTgt spid="1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animEffect transition="in" filter="wipe(down)">
                                      <p:cBhvr>
                                        <p:cTn id="17" dur="50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8D2B696B-F3D7-EE4E-A3D7-5712512EFB8A}"/>
              </a:ext>
            </a:extLst>
          </p:cNvPr>
          <p:cNvSpPr/>
          <p:nvPr/>
        </p:nvSpPr>
        <p:spPr>
          <a:xfrm>
            <a:off x="215153" y="779929"/>
            <a:ext cx="11779623" cy="60780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TextBox 4">
            <a:extLst>
              <a:ext uri="{FF2B5EF4-FFF2-40B4-BE49-F238E27FC236}">
                <a16:creationId xmlns:a16="http://schemas.microsoft.com/office/drawing/2014/main" id="{AF75FE0F-E777-6849-9060-3FD60EBB6E8A}"/>
              </a:ext>
            </a:extLst>
          </p:cNvPr>
          <p:cNvSpPr txBox="1">
            <a:spLocks noChangeArrowheads="1"/>
          </p:cNvSpPr>
          <p:nvPr/>
        </p:nvSpPr>
        <p:spPr bwMode="auto">
          <a:xfrm>
            <a:off x="795617" y="1033081"/>
            <a:ext cx="5416924" cy="523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8" tIns="45719" rIns="91438" bIns="45719">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b="1" dirty="0">
                <a:solidFill>
                  <a:srgbClr val="FF0000"/>
                </a:solidFill>
                <a:cs typeface="Calibri" panose="020F0502020204030204" pitchFamily="34" charset="0"/>
              </a:rPr>
              <a:t>2. </a:t>
            </a:r>
            <a:r>
              <a:rPr lang="en-US" altLang="en-US" sz="2800" b="1" dirty="0" err="1">
                <a:solidFill>
                  <a:srgbClr val="FF0000"/>
                </a:solidFill>
                <a:cs typeface="Calibri" panose="020F0502020204030204" pitchFamily="34" charset="0"/>
              </a:rPr>
              <a:t>Tình</a:t>
            </a:r>
            <a:r>
              <a:rPr lang="en-US" altLang="en-US" sz="2800" b="1" dirty="0">
                <a:solidFill>
                  <a:srgbClr val="FF0000"/>
                </a:solidFill>
                <a:cs typeface="Calibri" panose="020F0502020204030204" pitchFamily="34" charset="0"/>
              </a:rPr>
              <a:t> </a:t>
            </a:r>
            <a:r>
              <a:rPr lang="en-US" altLang="en-US" sz="2800" b="1" dirty="0" err="1">
                <a:solidFill>
                  <a:srgbClr val="FF0000"/>
                </a:solidFill>
                <a:cs typeface="Calibri" panose="020F0502020204030204" pitchFamily="34" charset="0"/>
              </a:rPr>
              <a:t>thu</a:t>
            </a:r>
            <a:r>
              <a:rPr lang="en-US" altLang="en-US" sz="2800" b="1" dirty="0">
                <a:solidFill>
                  <a:srgbClr val="FF0000"/>
                </a:solidFill>
                <a:cs typeface="Calibri" panose="020F0502020204030204" pitchFamily="34" charset="0"/>
              </a:rPr>
              <a:t> (4 </a:t>
            </a:r>
            <a:r>
              <a:rPr lang="en-US" altLang="en-US" sz="2800" b="1" dirty="0" err="1">
                <a:solidFill>
                  <a:srgbClr val="FF0000"/>
                </a:solidFill>
                <a:cs typeface="Calibri" panose="020F0502020204030204" pitchFamily="34" charset="0"/>
              </a:rPr>
              <a:t>câu</a:t>
            </a:r>
            <a:r>
              <a:rPr lang="en-US" altLang="en-US" sz="2800" b="1" dirty="0">
                <a:solidFill>
                  <a:srgbClr val="FF0000"/>
                </a:solidFill>
                <a:cs typeface="Calibri" panose="020F0502020204030204" pitchFamily="34" charset="0"/>
              </a:rPr>
              <a:t> </a:t>
            </a:r>
            <a:r>
              <a:rPr lang="en-US" altLang="en-US" sz="2800" b="1" dirty="0" err="1">
                <a:solidFill>
                  <a:srgbClr val="FF0000"/>
                </a:solidFill>
                <a:cs typeface="Calibri" panose="020F0502020204030204" pitchFamily="34" charset="0"/>
              </a:rPr>
              <a:t>thơ</a:t>
            </a:r>
            <a:r>
              <a:rPr lang="en-US" altLang="en-US" sz="2800" b="1" dirty="0">
                <a:solidFill>
                  <a:srgbClr val="FF0000"/>
                </a:solidFill>
                <a:cs typeface="Calibri" panose="020F0502020204030204" pitchFamily="34" charset="0"/>
              </a:rPr>
              <a:t> </a:t>
            </a:r>
            <a:r>
              <a:rPr lang="en-US" altLang="en-US" sz="2800" b="1" dirty="0" err="1">
                <a:solidFill>
                  <a:srgbClr val="FF0000"/>
                </a:solidFill>
                <a:cs typeface="Calibri" panose="020F0502020204030204" pitchFamily="34" charset="0"/>
              </a:rPr>
              <a:t>đầu</a:t>
            </a:r>
            <a:r>
              <a:rPr lang="en-US" altLang="en-US" sz="2800" b="1" dirty="0">
                <a:solidFill>
                  <a:srgbClr val="FF0000"/>
                </a:solidFill>
                <a:cs typeface="Calibri" panose="020F0502020204030204" pitchFamily="34" charset="0"/>
              </a:rPr>
              <a:t>)</a:t>
            </a:r>
          </a:p>
        </p:txBody>
      </p:sp>
      <p:sp>
        <p:nvSpPr>
          <p:cNvPr id="10" name="TextBox 9">
            <a:extLst>
              <a:ext uri="{FF2B5EF4-FFF2-40B4-BE49-F238E27FC236}">
                <a16:creationId xmlns:a16="http://schemas.microsoft.com/office/drawing/2014/main" id="{1EDBC564-6630-B84B-A6B2-6D5784C39AF9}"/>
              </a:ext>
            </a:extLst>
          </p:cNvPr>
          <p:cNvSpPr txBox="1">
            <a:spLocks noChangeArrowheads="1"/>
          </p:cNvSpPr>
          <p:nvPr/>
        </p:nvSpPr>
        <p:spPr bwMode="auto">
          <a:xfrm>
            <a:off x="1723464" y="172949"/>
            <a:ext cx="8763000" cy="646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3600" b="1" dirty="0">
                <a:solidFill>
                  <a:schemeClr val="accent5">
                    <a:lumMod val="50000"/>
                  </a:schemeClr>
                </a:solidFill>
                <a:cs typeface="Calibri" panose="020F0502020204030204" pitchFamily="34" charset="0"/>
              </a:rPr>
              <a:t>II. ĐỌC – HIỂU VĂN BẢN</a:t>
            </a:r>
          </a:p>
        </p:txBody>
      </p:sp>
      <p:sp>
        <p:nvSpPr>
          <p:cNvPr id="8" name="Rectangle 7">
            <a:extLst>
              <a:ext uri="{FF2B5EF4-FFF2-40B4-BE49-F238E27FC236}">
                <a16:creationId xmlns:a16="http://schemas.microsoft.com/office/drawing/2014/main" id="{D204DEC7-A582-7649-BAEA-77BC32CE1800}"/>
              </a:ext>
            </a:extLst>
          </p:cNvPr>
          <p:cNvSpPr>
            <a:spLocks noChangeArrowheads="1"/>
          </p:cNvSpPr>
          <p:nvPr/>
        </p:nvSpPr>
        <p:spPr bwMode="auto">
          <a:xfrm>
            <a:off x="421341" y="1581496"/>
            <a:ext cx="57912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vi-VN" altLang="en-US" sz="2800" b="1" i="1" dirty="0">
                <a:solidFill>
                  <a:srgbClr val="FF0000"/>
                </a:solidFill>
                <a:latin typeface="+mn-lt"/>
                <a:cs typeface="Times New Roman" panose="02020603050405020304" pitchFamily="18" charset="0"/>
              </a:rPr>
              <a:t>a. Hai câu luận</a:t>
            </a:r>
          </a:p>
          <a:p>
            <a:pPr eaLnBrk="1" hangingPunct="1">
              <a:spcBef>
                <a:spcPct val="0"/>
              </a:spcBef>
              <a:buFontTx/>
              <a:buNone/>
            </a:pPr>
            <a:endParaRPr lang="en-US" altLang="en-US" sz="1800" dirty="0">
              <a:latin typeface="+mn-lt"/>
              <a:cs typeface="Times New Roman" panose="02020603050405020304" pitchFamily="18" charset="0"/>
            </a:endParaRPr>
          </a:p>
        </p:txBody>
      </p:sp>
      <p:pic>
        <p:nvPicPr>
          <p:cNvPr id="15" name="Picture 8" descr="Hoatuoiquan7, hoa tuoi mộc miên, hoatinhyêu, hoa8/3, hoavalentine,hoasinh  nhat,hoakhaitruong,hoachiabuon,hoacuoi,xehoa,hoa cô dâu">
            <a:extLst>
              <a:ext uri="{FF2B5EF4-FFF2-40B4-BE49-F238E27FC236}">
                <a16:creationId xmlns:a16="http://schemas.microsoft.com/office/drawing/2014/main" id="{05EA894F-A31E-2246-9A1F-ADDD8F33F2DB}"/>
              </a:ext>
            </a:extLst>
          </p:cNvPr>
          <p:cNvPicPr>
            <a:picLocks noChangeAspect="1" noChangeArrowheads="1"/>
          </p:cNvPicPr>
          <p:nvPr/>
        </p:nvPicPr>
        <p:blipFill>
          <a:blip r:embed="rId2"/>
          <a:srcRect/>
          <a:stretch>
            <a:fillRect/>
          </a:stretch>
        </p:blipFill>
        <p:spPr bwMode="auto">
          <a:xfrm>
            <a:off x="8003146" y="1033081"/>
            <a:ext cx="3519808" cy="215712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 name="Picture 2">
            <a:extLst>
              <a:ext uri="{FF2B5EF4-FFF2-40B4-BE49-F238E27FC236}">
                <a16:creationId xmlns:a16="http://schemas.microsoft.com/office/drawing/2014/main" id="{32D84804-7C39-BE4D-9615-520775F476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9712" r="11127"/>
          <a:stretch>
            <a:fillRect/>
          </a:stretch>
        </p:blipFill>
        <p:spPr bwMode="auto">
          <a:xfrm>
            <a:off x="8017981" y="3215256"/>
            <a:ext cx="3500437" cy="19192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8" name="Picture 9">
            <a:extLst>
              <a:ext uri="{FF2B5EF4-FFF2-40B4-BE49-F238E27FC236}">
                <a16:creationId xmlns:a16="http://schemas.microsoft.com/office/drawing/2014/main" id="{60756A87-6469-054D-95AF-9E3A487598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2520" y="1881760"/>
            <a:ext cx="5743575" cy="151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extBox 19">
            <a:extLst>
              <a:ext uri="{FF2B5EF4-FFF2-40B4-BE49-F238E27FC236}">
                <a16:creationId xmlns:a16="http://schemas.microsoft.com/office/drawing/2014/main" id="{66C921F1-27F6-C940-A665-121DE50B0EB1}"/>
              </a:ext>
            </a:extLst>
          </p:cNvPr>
          <p:cNvSpPr txBox="1"/>
          <p:nvPr/>
        </p:nvSpPr>
        <p:spPr>
          <a:xfrm>
            <a:off x="2311264" y="3107195"/>
            <a:ext cx="6098240" cy="1141146"/>
          </a:xfrm>
          <a:prstGeom prst="rect">
            <a:avLst/>
          </a:prstGeom>
          <a:noFill/>
        </p:spPr>
        <p:txBody>
          <a:bodyPr wrap="square">
            <a:spAutoFit/>
          </a:bodyPr>
          <a:lstStyle/>
          <a:p>
            <a:pPr>
              <a:lnSpc>
                <a:spcPct val="150000"/>
              </a:lnSpc>
            </a:pPr>
            <a:r>
              <a:rPr lang="en-VN" altLang="en-VN" sz="2400" i="1" dirty="0">
                <a:solidFill>
                  <a:schemeClr val="tx2">
                    <a:lumMod val="50000"/>
                  </a:schemeClr>
                </a:solidFill>
                <a:latin typeface="Times New Roman" panose="02020603050405020304" pitchFamily="18" charset="0"/>
                <a:cs typeface="Times New Roman" panose="02020603050405020304" pitchFamily="18" charset="0"/>
              </a:rPr>
              <a:t>(Khóm cúc tuôn thêm dòng lệ cũ</a:t>
            </a:r>
          </a:p>
          <a:p>
            <a:pPr>
              <a:lnSpc>
                <a:spcPct val="150000"/>
              </a:lnSpc>
            </a:pPr>
            <a:r>
              <a:rPr lang="en-VN" sz="2400" i="1" dirty="0">
                <a:solidFill>
                  <a:schemeClr val="tx2">
                    <a:lumMod val="50000"/>
                  </a:schemeClr>
                </a:solidFill>
                <a:latin typeface="Times New Roman" panose="02020603050405020304" pitchFamily="18" charset="0"/>
                <a:cs typeface="Times New Roman" panose="02020603050405020304" pitchFamily="18" charset="0"/>
              </a:rPr>
              <a:t>Con thuyền buộc chặt mối tình nhà)</a:t>
            </a:r>
            <a:endParaRPr lang="vi-VN" sz="2400" dirty="0">
              <a:solidFill>
                <a:schemeClr val="tx2">
                  <a:lumMod val="50000"/>
                </a:schemeClr>
              </a:solidFill>
            </a:endParaRPr>
          </a:p>
        </p:txBody>
      </p:sp>
      <p:sp>
        <p:nvSpPr>
          <p:cNvPr id="11" name="Rectangle 10">
            <a:extLst>
              <a:ext uri="{FF2B5EF4-FFF2-40B4-BE49-F238E27FC236}">
                <a16:creationId xmlns:a16="http://schemas.microsoft.com/office/drawing/2014/main" id="{64C4C19F-331D-914C-AA79-B996616A0976}"/>
              </a:ext>
            </a:extLst>
          </p:cNvPr>
          <p:cNvSpPr/>
          <p:nvPr/>
        </p:nvSpPr>
        <p:spPr>
          <a:xfrm>
            <a:off x="556425" y="4821298"/>
            <a:ext cx="11097077" cy="1938990"/>
          </a:xfrm>
          <a:prstGeom prst="rect">
            <a:avLst/>
          </a:prstGeom>
        </p:spPr>
        <p:txBody>
          <a:bodyPr wrap="square" lIns="91438" tIns="45719" rIns="91438" bIns="45719">
            <a:spAutoFit/>
          </a:bodyPr>
          <a:lstStyle/>
          <a:p>
            <a:pPr algn="just">
              <a:defRPr/>
            </a:pPr>
            <a:r>
              <a:rPr lang="en-VN" sz="2400" b="1" dirty="0">
                <a:latin typeface="Calibri" panose="020F0502020204030204" pitchFamily="34" charset="0"/>
                <a:cs typeface="Calibri" panose="020F0502020204030204" pitchFamily="34" charset="0"/>
              </a:rPr>
              <a:t>+ </a:t>
            </a:r>
            <a:r>
              <a:rPr lang="en-VN" sz="2400" b="1" i="1" dirty="0">
                <a:latin typeface="Calibri" panose="020F0502020204030204" pitchFamily="34" charset="0"/>
                <a:cs typeface="Calibri" panose="020F0502020204030204" pitchFamily="34" charset="0"/>
              </a:rPr>
              <a:t>Con thuyền</a:t>
            </a:r>
            <a:r>
              <a:rPr lang="en-VN" sz="2400" b="1" dirty="0">
                <a:latin typeface="Calibri" panose="020F0502020204030204" pitchFamily="34" charset="0"/>
                <a:cs typeface="Calibri" panose="020F0502020204030204" pitchFamily="34" charset="0"/>
              </a:rPr>
              <a:t>:</a:t>
            </a:r>
          </a:p>
          <a:p>
            <a:pPr marL="342900" indent="-342900" algn="just">
              <a:buFont typeface="Courier New" panose="02070309020205020404" pitchFamily="49" charset="0"/>
              <a:buChar char="o"/>
              <a:defRPr/>
            </a:pPr>
            <a:r>
              <a:rPr lang="en-VN" sz="2400" dirty="0">
                <a:latin typeface="Calibri" panose="020F0502020204030204" pitchFamily="34" charset="0"/>
                <a:cs typeface="Calibri" panose="020F0502020204030204" pitchFamily="34" charset="0"/>
              </a:rPr>
              <a:t> </a:t>
            </a:r>
            <a:r>
              <a:rPr lang="en-VN" sz="2400" i="1" dirty="0">
                <a:latin typeface="Calibri" panose="020F0502020204030204" pitchFamily="34" charset="0"/>
                <a:cs typeface="Calibri" panose="020F0502020204030204" pitchFamily="34" charset="0"/>
              </a:rPr>
              <a:t>Con thuyền buộc chặt mối tình nhà</a:t>
            </a:r>
            <a:r>
              <a:rPr lang="en-VN" sz="2400" dirty="0">
                <a:latin typeface="Calibri" panose="020F0502020204030204" pitchFamily="34" charset="0"/>
                <a:cs typeface="Calibri" panose="020F0502020204030204" pitchFamily="34" charset="0"/>
                <a:sym typeface="Wingdings 3" pitchFamily="2" charset="2"/>
              </a:rPr>
              <a:t></a:t>
            </a:r>
            <a:r>
              <a:rPr lang="en-VN" sz="2400" dirty="0">
                <a:latin typeface="Calibri" panose="020F0502020204030204" pitchFamily="34" charset="0"/>
                <a:cs typeface="Calibri" panose="020F0502020204030204" pitchFamily="34" charset="0"/>
              </a:rPr>
              <a:t> mối buộc của con thuyền lại gắn kết với nỗi nhớ nơi vườn cũ (quê hương) </a:t>
            </a:r>
            <a:r>
              <a:rPr lang="en-VN" sz="2400" dirty="0">
                <a:latin typeface="Calibri" panose="020F0502020204030204" pitchFamily="34" charset="0"/>
                <a:cs typeface="Calibri" panose="020F0502020204030204" pitchFamily="34" charset="0"/>
                <a:sym typeface="Wingdings 3" pitchFamily="2" charset="2"/>
              </a:rPr>
              <a:t></a:t>
            </a:r>
            <a:r>
              <a:rPr lang="en-VN" sz="2400" dirty="0">
                <a:latin typeface="Calibri" panose="020F0502020204030204" pitchFamily="34" charset="0"/>
                <a:cs typeface="Calibri" panose="020F0502020204030204" pitchFamily="34" charset="0"/>
              </a:rPr>
              <a:t> tình cảm gắn bó sâu nặng với quê hương.</a:t>
            </a:r>
          </a:p>
          <a:p>
            <a:pPr algn="just">
              <a:defRPr/>
            </a:pPr>
            <a:endParaRPr lang="en-VN" sz="2400" dirty="0">
              <a:latin typeface="Calibri" panose="020F0502020204030204" pitchFamily="34" charset="0"/>
              <a:cs typeface="Calibri" panose="020F0502020204030204" pitchFamily="34" charset="0"/>
            </a:endParaRPr>
          </a:p>
          <a:p>
            <a:pPr marL="342900" indent="-342900" algn="just">
              <a:buFont typeface="Symbol" pitchFamily="2" charset="2"/>
              <a:buChar char="Þ"/>
              <a:defRPr/>
            </a:pPr>
            <a:r>
              <a:rPr lang="en-VN" sz="2400" b="1" i="1" dirty="0">
                <a:solidFill>
                  <a:srgbClr val="C00000"/>
                </a:solidFill>
                <a:latin typeface="Calibri" panose="020F0502020204030204" pitchFamily="34" charset="0"/>
                <a:cs typeface="Calibri" panose="020F0502020204030204" pitchFamily="34" charset="0"/>
              </a:rPr>
              <a:t>Tác giả đã đồng nhất cảnh và tình ở hai câu trên.</a:t>
            </a:r>
          </a:p>
        </p:txBody>
      </p:sp>
    </p:spTree>
    <p:extLst>
      <p:ext uri="{BB962C8B-B14F-4D97-AF65-F5344CB8AC3E}">
        <p14:creationId xmlns:p14="http://schemas.microsoft.com/office/powerpoint/2010/main" val="40738511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wipe(down)">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wipe(down)">
                                      <p:cBhvr>
                                        <p:cTn id="12" dur="500"/>
                                        <p:tgtEl>
                                          <p:spTgt spid="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1">
                                            <p:txEl>
                                              <p:pRg st="3" end="3"/>
                                            </p:txEl>
                                          </p:spTgt>
                                        </p:tgtEl>
                                        <p:attrNameLst>
                                          <p:attrName>style.visibility</p:attrName>
                                        </p:attrNameLst>
                                      </p:cBhvr>
                                      <p:to>
                                        <p:strVal val="visible"/>
                                      </p:to>
                                    </p:set>
                                    <p:animEffect transition="in" filter="wipe(down)">
                                      <p:cBhvr>
                                        <p:cTn id="17" dur="500"/>
                                        <p:tgtEl>
                                          <p:spTgt spid="1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8D2B696B-F3D7-EE4E-A3D7-5712512EFB8A}"/>
              </a:ext>
            </a:extLst>
          </p:cNvPr>
          <p:cNvSpPr/>
          <p:nvPr/>
        </p:nvSpPr>
        <p:spPr>
          <a:xfrm>
            <a:off x="215153" y="779929"/>
            <a:ext cx="11779623" cy="60780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TextBox 4">
            <a:extLst>
              <a:ext uri="{FF2B5EF4-FFF2-40B4-BE49-F238E27FC236}">
                <a16:creationId xmlns:a16="http://schemas.microsoft.com/office/drawing/2014/main" id="{AF75FE0F-E777-6849-9060-3FD60EBB6E8A}"/>
              </a:ext>
            </a:extLst>
          </p:cNvPr>
          <p:cNvSpPr txBox="1">
            <a:spLocks noChangeArrowheads="1"/>
          </p:cNvSpPr>
          <p:nvPr/>
        </p:nvSpPr>
        <p:spPr bwMode="auto">
          <a:xfrm>
            <a:off x="795617" y="1033081"/>
            <a:ext cx="5416924" cy="523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8" tIns="45719" rIns="91438" bIns="45719">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b="1" dirty="0">
                <a:solidFill>
                  <a:srgbClr val="FF0000"/>
                </a:solidFill>
                <a:cs typeface="Calibri" panose="020F0502020204030204" pitchFamily="34" charset="0"/>
              </a:rPr>
              <a:t>2. </a:t>
            </a:r>
            <a:r>
              <a:rPr lang="en-US" altLang="en-US" sz="2800" b="1" dirty="0" err="1">
                <a:solidFill>
                  <a:srgbClr val="FF0000"/>
                </a:solidFill>
                <a:cs typeface="Calibri" panose="020F0502020204030204" pitchFamily="34" charset="0"/>
              </a:rPr>
              <a:t>Tình</a:t>
            </a:r>
            <a:r>
              <a:rPr lang="en-US" altLang="en-US" sz="2800" b="1" dirty="0">
                <a:solidFill>
                  <a:srgbClr val="FF0000"/>
                </a:solidFill>
                <a:cs typeface="Calibri" panose="020F0502020204030204" pitchFamily="34" charset="0"/>
              </a:rPr>
              <a:t> </a:t>
            </a:r>
            <a:r>
              <a:rPr lang="en-US" altLang="en-US" sz="2800" b="1" dirty="0" err="1">
                <a:solidFill>
                  <a:srgbClr val="FF0000"/>
                </a:solidFill>
                <a:cs typeface="Calibri" panose="020F0502020204030204" pitchFamily="34" charset="0"/>
              </a:rPr>
              <a:t>thu</a:t>
            </a:r>
            <a:r>
              <a:rPr lang="en-US" altLang="en-US" sz="2800" b="1" dirty="0">
                <a:solidFill>
                  <a:srgbClr val="FF0000"/>
                </a:solidFill>
                <a:cs typeface="Calibri" panose="020F0502020204030204" pitchFamily="34" charset="0"/>
              </a:rPr>
              <a:t> (4 </a:t>
            </a:r>
            <a:r>
              <a:rPr lang="en-US" altLang="en-US" sz="2800" b="1" dirty="0" err="1">
                <a:solidFill>
                  <a:srgbClr val="FF0000"/>
                </a:solidFill>
                <a:cs typeface="Calibri" panose="020F0502020204030204" pitchFamily="34" charset="0"/>
              </a:rPr>
              <a:t>câu</a:t>
            </a:r>
            <a:r>
              <a:rPr lang="en-US" altLang="en-US" sz="2800" b="1" dirty="0">
                <a:solidFill>
                  <a:srgbClr val="FF0000"/>
                </a:solidFill>
                <a:cs typeface="Calibri" panose="020F0502020204030204" pitchFamily="34" charset="0"/>
              </a:rPr>
              <a:t> </a:t>
            </a:r>
            <a:r>
              <a:rPr lang="en-US" altLang="en-US" sz="2800" b="1" dirty="0" err="1">
                <a:solidFill>
                  <a:srgbClr val="FF0000"/>
                </a:solidFill>
                <a:cs typeface="Calibri" panose="020F0502020204030204" pitchFamily="34" charset="0"/>
              </a:rPr>
              <a:t>thơ</a:t>
            </a:r>
            <a:r>
              <a:rPr lang="en-US" altLang="en-US" sz="2800" b="1" dirty="0">
                <a:solidFill>
                  <a:srgbClr val="FF0000"/>
                </a:solidFill>
                <a:cs typeface="Calibri" panose="020F0502020204030204" pitchFamily="34" charset="0"/>
              </a:rPr>
              <a:t> </a:t>
            </a:r>
            <a:r>
              <a:rPr lang="en-US" altLang="en-US" sz="2800" b="1" dirty="0" err="1">
                <a:solidFill>
                  <a:srgbClr val="FF0000"/>
                </a:solidFill>
                <a:cs typeface="Calibri" panose="020F0502020204030204" pitchFamily="34" charset="0"/>
              </a:rPr>
              <a:t>đầu</a:t>
            </a:r>
            <a:r>
              <a:rPr lang="en-US" altLang="en-US" sz="2800" b="1" dirty="0">
                <a:solidFill>
                  <a:srgbClr val="FF0000"/>
                </a:solidFill>
                <a:cs typeface="Calibri" panose="020F0502020204030204" pitchFamily="34" charset="0"/>
              </a:rPr>
              <a:t>)</a:t>
            </a:r>
          </a:p>
        </p:txBody>
      </p:sp>
      <p:sp>
        <p:nvSpPr>
          <p:cNvPr id="10" name="TextBox 9">
            <a:extLst>
              <a:ext uri="{FF2B5EF4-FFF2-40B4-BE49-F238E27FC236}">
                <a16:creationId xmlns:a16="http://schemas.microsoft.com/office/drawing/2014/main" id="{1EDBC564-6630-B84B-A6B2-6D5784C39AF9}"/>
              </a:ext>
            </a:extLst>
          </p:cNvPr>
          <p:cNvSpPr txBox="1">
            <a:spLocks noChangeArrowheads="1"/>
          </p:cNvSpPr>
          <p:nvPr/>
        </p:nvSpPr>
        <p:spPr bwMode="auto">
          <a:xfrm>
            <a:off x="1723464" y="172949"/>
            <a:ext cx="8763000" cy="646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3600" b="1" dirty="0">
                <a:solidFill>
                  <a:schemeClr val="accent5">
                    <a:lumMod val="50000"/>
                  </a:schemeClr>
                </a:solidFill>
                <a:cs typeface="Calibri" panose="020F0502020204030204" pitchFamily="34" charset="0"/>
              </a:rPr>
              <a:t>II. ĐỌC – HIỂU VĂN BẢN</a:t>
            </a:r>
          </a:p>
        </p:txBody>
      </p:sp>
      <p:sp>
        <p:nvSpPr>
          <p:cNvPr id="8" name="Rectangle 7">
            <a:extLst>
              <a:ext uri="{FF2B5EF4-FFF2-40B4-BE49-F238E27FC236}">
                <a16:creationId xmlns:a16="http://schemas.microsoft.com/office/drawing/2014/main" id="{D204DEC7-A582-7649-BAEA-77BC32CE1800}"/>
              </a:ext>
            </a:extLst>
          </p:cNvPr>
          <p:cNvSpPr>
            <a:spLocks noChangeArrowheads="1"/>
          </p:cNvSpPr>
          <p:nvPr/>
        </p:nvSpPr>
        <p:spPr bwMode="auto">
          <a:xfrm>
            <a:off x="421341" y="1581496"/>
            <a:ext cx="57912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vi-VN" altLang="en-US" sz="2800" b="1" i="1" dirty="0">
                <a:solidFill>
                  <a:srgbClr val="FF0000"/>
                </a:solidFill>
                <a:latin typeface="+mn-lt"/>
                <a:cs typeface="Times New Roman" panose="02020603050405020304" pitchFamily="18" charset="0"/>
              </a:rPr>
              <a:t>a. Hai câu luận</a:t>
            </a:r>
          </a:p>
          <a:p>
            <a:pPr eaLnBrk="1" hangingPunct="1">
              <a:spcBef>
                <a:spcPct val="0"/>
              </a:spcBef>
              <a:buFontTx/>
              <a:buNone/>
            </a:pPr>
            <a:endParaRPr lang="en-US" altLang="en-US" sz="1800" dirty="0">
              <a:latin typeface="+mn-lt"/>
              <a:cs typeface="Times New Roman" panose="02020603050405020304" pitchFamily="18" charset="0"/>
            </a:endParaRPr>
          </a:p>
        </p:txBody>
      </p:sp>
      <p:pic>
        <p:nvPicPr>
          <p:cNvPr id="15" name="Picture 8" descr="Hoatuoiquan7, hoa tuoi mộc miên, hoatinhyêu, hoa8/3, hoavalentine,hoasinh  nhat,hoakhaitruong,hoachiabuon,hoacuoi,xehoa,hoa cô dâu">
            <a:extLst>
              <a:ext uri="{FF2B5EF4-FFF2-40B4-BE49-F238E27FC236}">
                <a16:creationId xmlns:a16="http://schemas.microsoft.com/office/drawing/2014/main" id="{05EA894F-A31E-2246-9A1F-ADDD8F33F2DB}"/>
              </a:ext>
            </a:extLst>
          </p:cNvPr>
          <p:cNvPicPr>
            <a:picLocks noChangeAspect="1" noChangeArrowheads="1"/>
          </p:cNvPicPr>
          <p:nvPr/>
        </p:nvPicPr>
        <p:blipFill>
          <a:blip r:embed="rId2"/>
          <a:srcRect/>
          <a:stretch>
            <a:fillRect/>
          </a:stretch>
        </p:blipFill>
        <p:spPr bwMode="auto">
          <a:xfrm>
            <a:off x="8003146" y="1033081"/>
            <a:ext cx="3519808" cy="215712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 name="Picture 2">
            <a:extLst>
              <a:ext uri="{FF2B5EF4-FFF2-40B4-BE49-F238E27FC236}">
                <a16:creationId xmlns:a16="http://schemas.microsoft.com/office/drawing/2014/main" id="{32D84804-7C39-BE4D-9615-520775F476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9712" r="11127"/>
          <a:stretch>
            <a:fillRect/>
          </a:stretch>
        </p:blipFill>
        <p:spPr bwMode="auto">
          <a:xfrm>
            <a:off x="8017981" y="3215256"/>
            <a:ext cx="3500437" cy="19192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8" name="Picture 9">
            <a:extLst>
              <a:ext uri="{FF2B5EF4-FFF2-40B4-BE49-F238E27FC236}">
                <a16:creationId xmlns:a16="http://schemas.microsoft.com/office/drawing/2014/main" id="{60756A87-6469-054D-95AF-9E3A487598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2520" y="1881760"/>
            <a:ext cx="5743575" cy="151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extBox 19">
            <a:extLst>
              <a:ext uri="{FF2B5EF4-FFF2-40B4-BE49-F238E27FC236}">
                <a16:creationId xmlns:a16="http://schemas.microsoft.com/office/drawing/2014/main" id="{66C921F1-27F6-C940-A665-121DE50B0EB1}"/>
              </a:ext>
            </a:extLst>
          </p:cNvPr>
          <p:cNvSpPr txBox="1"/>
          <p:nvPr/>
        </p:nvSpPr>
        <p:spPr>
          <a:xfrm>
            <a:off x="2311264" y="3107195"/>
            <a:ext cx="6098240" cy="1141146"/>
          </a:xfrm>
          <a:prstGeom prst="rect">
            <a:avLst/>
          </a:prstGeom>
          <a:noFill/>
        </p:spPr>
        <p:txBody>
          <a:bodyPr wrap="square">
            <a:spAutoFit/>
          </a:bodyPr>
          <a:lstStyle/>
          <a:p>
            <a:pPr>
              <a:lnSpc>
                <a:spcPct val="150000"/>
              </a:lnSpc>
            </a:pPr>
            <a:r>
              <a:rPr lang="en-VN" altLang="en-VN" sz="2400" i="1" dirty="0">
                <a:solidFill>
                  <a:schemeClr val="tx2">
                    <a:lumMod val="50000"/>
                  </a:schemeClr>
                </a:solidFill>
                <a:latin typeface="Times New Roman" panose="02020603050405020304" pitchFamily="18" charset="0"/>
                <a:cs typeface="Times New Roman" panose="02020603050405020304" pitchFamily="18" charset="0"/>
              </a:rPr>
              <a:t>(Khóm cúc tuôn thêm dòng lệ cũ</a:t>
            </a:r>
          </a:p>
          <a:p>
            <a:pPr>
              <a:lnSpc>
                <a:spcPct val="150000"/>
              </a:lnSpc>
            </a:pPr>
            <a:r>
              <a:rPr lang="en-VN" sz="2400" i="1" dirty="0">
                <a:solidFill>
                  <a:schemeClr val="tx2">
                    <a:lumMod val="50000"/>
                  </a:schemeClr>
                </a:solidFill>
                <a:latin typeface="Times New Roman" panose="02020603050405020304" pitchFamily="18" charset="0"/>
                <a:cs typeface="Times New Roman" panose="02020603050405020304" pitchFamily="18" charset="0"/>
              </a:rPr>
              <a:t>Con thuyền buộc chặt mối tình nhà)</a:t>
            </a:r>
            <a:endParaRPr lang="vi-VN" sz="2400" dirty="0">
              <a:solidFill>
                <a:schemeClr val="tx2">
                  <a:lumMod val="50000"/>
                </a:schemeClr>
              </a:solidFill>
            </a:endParaRPr>
          </a:p>
        </p:txBody>
      </p:sp>
      <p:sp>
        <p:nvSpPr>
          <p:cNvPr id="12" name="Rectangle 11">
            <a:extLst>
              <a:ext uri="{FF2B5EF4-FFF2-40B4-BE49-F238E27FC236}">
                <a16:creationId xmlns:a16="http://schemas.microsoft.com/office/drawing/2014/main" id="{0687BEA1-4930-D041-9FC8-F4B3C5704DEC}"/>
              </a:ext>
            </a:extLst>
          </p:cNvPr>
          <p:cNvSpPr/>
          <p:nvPr/>
        </p:nvSpPr>
        <p:spPr>
          <a:xfrm>
            <a:off x="421341" y="5287928"/>
            <a:ext cx="11320716" cy="1200327"/>
          </a:xfrm>
          <a:prstGeom prst="rect">
            <a:avLst/>
          </a:prstGeom>
        </p:spPr>
        <p:txBody>
          <a:bodyPr wrap="square" lIns="91438" tIns="45719" rIns="91438" bIns="45719">
            <a:spAutoFit/>
          </a:bodyPr>
          <a:lstStyle/>
          <a:p>
            <a:pPr marL="457200" indent="-457200" algn="just" eaLnBrk="1" hangingPunct="1">
              <a:buFont typeface="Wingdings" pitchFamily="2" charset="2"/>
              <a:buChar char="Ø"/>
              <a:defRPr/>
            </a:pPr>
            <a:r>
              <a:rPr lang="vi-VN" sz="2400" b="1" i="1" dirty="0">
                <a:solidFill>
                  <a:srgbClr val="C00000"/>
                </a:solidFill>
                <a:latin typeface="Calibri" panose="020F0502020204030204" pitchFamily="34" charset="0"/>
                <a:cs typeface="Calibri" panose="020F0502020204030204" pitchFamily="34" charset="0"/>
              </a:rPr>
              <a:t>Có thể nói là đây hai câu thơ hay nhất trong bài thơ vì đã sử dụng nghệ thuật ước lệ và ẩn dụ để thể hiện từ không gian sự vật đến không gian nội tâm rồi đến vẻ đẹp tâm hồn, nhân cách của Đỗ Phủ. Nghệ thuật đồng nhất ngoại cảnh và tâm cảnh.</a:t>
            </a:r>
            <a:endParaRPr lang="en-US" sz="2400" b="1" i="1" dirty="0">
              <a:solidFill>
                <a:srgbClr val="C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959134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8D2B696B-F3D7-EE4E-A3D7-5712512EFB8A}"/>
              </a:ext>
            </a:extLst>
          </p:cNvPr>
          <p:cNvSpPr/>
          <p:nvPr/>
        </p:nvSpPr>
        <p:spPr>
          <a:xfrm>
            <a:off x="215153" y="779929"/>
            <a:ext cx="11779623" cy="60780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TextBox 4">
            <a:extLst>
              <a:ext uri="{FF2B5EF4-FFF2-40B4-BE49-F238E27FC236}">
                <a16:creationId xmlns:a16="http://schemas.microsoft.com/office/drawing/2014/main" id="{AF75FE0F-E777-6849-9060-3FD60EBB6E8A}"/>
              </a:ext>
            </a:extLst>
          </p:cNvPr>
          <p:cNvSpPr txBox="1">
            <a:spLocks noChangeArrowheads="1"/>
          </p:cNvSpPr>
          <p:nvPr/>
        </p:nvSpPr>
        <p:spPr bwMode="auto">
          <a:xfrm>
            <a:off x="795617" y="1033081"/>
            <a:ext cx="5416924" cy="523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8" tIns="45719" rIns="91438" bIns="45719">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b="1" dirty="0">
                <a:solidFill>
                  <a:srgbClr val="FF0000"/>
                </a:solidFill>
                <a:cs typeface="Calibri" panose="020F0502020204030204" pitchFamily="34" charset="0"/>
              </a:rPr>
              <a:t>2. </a:t>
            </a:r>
            <a:r>
              <a:rPr lang="en-US" altLang="en-US" sz="2800" b="1" dirty="0" err="1">
                <a:solidFill>
                  <a:srgbClr val="FF0000"/>
                </a:solidFill>
                <a:cs typeface="Calibri" panose="020F0502020204030204" pitchFamily="34" charset="0"/>
              </a:rPr>
              <a:t>Tình</a:t>
            </a:r>
            <a:r>
              <a:rPr lang="en-US" altLang="en-US" sz="2800" b="1" dirty="0">
                <a:solidFill>
                  <a:srgbClr val="FF0000"/>
                </a:solidFill>
                <a:cs typeface="Calibri" panose="020F0502020204030204" pitchFamily="34" charset="0"/>
              </a:rPr>
              <a:t> </a:t>
            </a:r>
            <a:r>
              <a:rPr lang="en-US" altLang="en-US" sz="2800" b="1" dirty="0" err="1">
                <a:solidFill>
                  <a:srgbClr val="FF0000"/>
                </a:solidFill>
                <a:cs typeface="Calibri" panose="020F0502020204030204" pitchFamily="34" charset="0"/>
              </a:rPr>
              <a:t>thu</a:t>
            </a:r>
            <a:r>
              <a:rPr lang="en-US" altLang="en-US" sz="2800" b="1" dirty="0">
                <a:solidFill>
                  <a:srgbClr val="FF0000"/>
                </a:solidFill>
                <a:cs typeface="Calibri" panose="020F0502020204030204" pitchFamily="34" charset="0"/>
              </a:rPr>
              <a:t> (4 </a:t>
            </a:r>
            <a:r>
              <a:rPr lang="en-US" altLang="en-US" sz="2800" b="1" dirty="0" err="1">
                <a:solidFill>
                  <a:srgbClr val="FF0000"/>
                </a:solidFill>
                <a:cs typeface="Calibri" panose="020F0502020204030204" pitchFamily="34" charset="0"/>
              </a:rPr>
              <a:t>câu</a:t>
            </a:r>
            <a:r>
              <a:rPr lang="en-US" altLang="en-US" sz="2800" b="1" dirty="0">
                <a:solidFill>
                  <a:srgbClr val="FF0000"/>
                </a:solidFill>
                <a:cs typeface="Calibri" panose="020F0502020204030204" pitchFamily="34" charset="0"/>
              </a:rPr>
              <a:t> </a:t>
            </a:r>
            <a:r>
              <a:rPr lang="en-US" altLang="en-US" sz="2800" b="1" dirty="0" err="1">
                <a:solidFill>
                  <a:srgbClr val="FF0000"/>
                </a:solidFill>
                <a:cs typeface="Calibri" panose="020F0502020204030204" pitchFamily="34" charset="0"/>
              </a:rPr>
              <a:t>thơ</a:t>
            </a:r>
            <a:r>
              <a:rPr lang="en-US" altLang="en-US" sz="2800" b="1" dirty="0">
                <a:solidFill>
                  <a:srgbClr val="FF0000"/>
                </a:solidFill>
                <a:cs typeface="Calibri" panose="020F0502020204030204" pitchFamily="34" charset="0"/>
              </a:rPr>
              <a:t> </a:t>
            </a:r>
            <a:r>
              <a:rPr lang="en-US" altLang="en-US" sz="2800" b="1" dirty="0" err="1">
                <a:solidFill>
                  <a:srgbClr val="FF0000"/>
                </a:solidFill>
                <a:cs typeface="Calibri" panose="020F0502020204030204" pitchFamily="34" charset="0"/>
              </a:rPr>
              <a:t>đầu</a:t>
            </a:r>
            <a:r>
              <a:rPr lang="en-US" altLang="en-US" sz="2800" b="1" dirty="0">
                <a:solidFill>
                  <a:srgbClr val="FF0000"/>
                </a:solidFill>
                <a:cs typeface="Calibri" panose="020F0502020204030204" pitchFamily="34" charset="0"/>
              </a:rPr>
              <a:t>)</a:t>
            </a:r>
          </a:p>
        </p:txBody>
      </p:sp>
      <p:sp>
        <p:nvSpPr>
          <p:cNvPr id="10" name="TextBox 9">
            <a:extLst>
              <a:ext uri="{FF2B5EF4-FFF2-40B4-BE49-F238E27FC236}">
                <a16:creationId xmlns:a16="http://schemas.microsoft.com/office/drawing/2014/main" id="{1EDBC564-6630-B84B-A6B2-6D5784C39AF9}"/>
              </a:ext>
            </a:extLst>
          </p:cNvPr>
          <p:cNvSpPr txBox="1">
            <a:spLocks noChangeArrowheads="1"/>
          </p:cNvSpPr>
          <p:nvPr/>
        </p:nvSpPr>
        <p:spPr bwMode="auto">
          <a:xfrm>
            <a:off x="1723464" y="172949"/>
            <a:ext cx="8763000" cy="646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3600" b="1" dirty="0">
                <a:solidFill>
                  <a:schemeClr val="accent5">
                    <a:lumMod val="50000"/>
                  </a:schemeClr>
                </a:solidFill>
                <a:cs typeface="Calibri" panose="020F0502020204030204" pitchFamily="34" charset="0"/>
              </a:rPr>
              <a:t>II. ĐỌC – HIỂU VĂN BẢN</a:t>
            </a:r>
          </a:p>
        </p:txBody>
      </p:sp>
      <p:sp>
        <p:nvSpPr>
          <p:cNvPr id="8" name="Rectangle 7">
            <a:extLst>
              <a:ext uri="{FF2B5EF4-FFF2-40B4-BE49-F238E27FC236}">
                <a16:creationId xmlns:a16="http://schemas.microsoft.com/office/drawing/2014/main" id="{D204DEC7-A582-7649-BAEA-77BC32CE1800}"/>
              </a:ext>
            </a:extLst>
          </p:cNvPr>
          <p:cNvSpPr>
            <a:spLocks noChangeArrowheads="1"/>
          </p:cNvSpPr>
          <p:nvPr/>
        </p:nvSpPr>
        <p:spPr bwMode="auto">
          <a:xfrm>
            <a:off x="421341" y="1581496"/>
            <a:ext cx="57912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vi-VN" altLang="en-US" sz="2800" b="1" i="1" dirty="0">
                <a:solidFill>
                  <a:srgbClr val="FF0000"/>
                </a:solidFill>
                <a:latin typeface="+mn-lt"/>
                <a:cs typeface="Times New Roman" panose="02020603050405020304" pitchFamily="18" charset="0"/>
              </a:rPr>
              <a:t>b. Hai câu kết</a:t>
            </a:r>
          </a:p>
          <a:p>
            <a:pPr eaLnBrk="1" hangingPunct="1">
              <a:spcBef>
                <a:spcPct val="0"/>
              </a:spcBef>
              <a:buFontTx/>
              <a:buNone/>
            </a:pPr>
            <a:endParaRPr lang="en-US" altLang="en-US" sz="1800" dirty="0">
              <a:latin typeface="+mn-lt"/>
              <a:cs typeface="Times New Roman" panose="02020603050405020304" pitchFamily="18" charset="0"/>
            </a:endParaRPr>
          </a:p>
        </p:txBody>
      </p:sp>
      <p:pic>
        <p:nvPicPr>
          <p:cNvPr id="11" name="Picture 2">
            <a:extLst>
              <a:ext uri="{FF2B5EF4-FFF2-40B4-BE49-F238E27FC236}">
                <a16:creationId xmlns:a16="http://schemas.microsoft.com/office/drawing/2014/main" id="{45098A88-D570-2B42-B482-E82B891E25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5617" y="2047087"/>
            <a:ext cx="9315450" cy="151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a:extLst>
              <a:ext uri="{FF2B5EF4-FFF2-40B4-BE49-F238E27FC236}">
                <a16:creationId xmlns:a16="http://schemas.microsoft.com/office/drawing/2014/main" id="{5BDF8CAF-0195-5B40-BF54-F500EB7C56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11295" y="1426257"/>
            <a:ext cx="3613226" cy="2505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Rectangle 13">
            <a:extLst>
              <a:ext uri="{FF2B5EF4-FFF2-40B4-BE49-F238E27FC236}">
                <a16:creationId xmlns:a16="http://schemas.microsoft.com/office/drawing/2014/main" id="{308EB300-E762-AA4D-A13F-D202950550D3}"/>
              </a:ext>
            </a:extLst>
          </p:cNvPr>
          <p:cNvSpPr>
            <a:spLocks noChangeArrowheads="1"/>
          </p:cNvSpPr>
          <p:nvPr/>
        </p:nvSpPr>
        <p:spPr bwMode="auto">
          <a:xfrm>
            <a:off x="421341" y="4923571"/>
            <a:ext cx="11329095" cy="89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8" tIns="45719" rIns="91438" bIns="45719">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en-US" altLang="en-US" sz="2600" dirty="0">
                <a:solidFill>
                  <a:srgbClr val="FF0000"/>
                </a:solidFill>
                <a:cs typeface="Calibri" panose="020F0502020204030204" pitchFamily="34" charset="0"/>
              </a:rPr>
              <a:t>- </a:t>
            </a:r>
            <a:r>
              <a:rPr lang="vi-VN" altLang="en-US" sz="2600" dirty="0">
                <a:solidFill>
                  <a:srgbClr val="FF0000"/>
                </a:solidFill>
                <a:cs typeface="Calibri" panose="020F0502020204030204" pitchFamily="34" charset="0"/>
              </a:rPr>
              <a:t>Cảnh: </a:t>
            </a:r>
            <a:r>
              <a:rPr lang="vi-VN" altLang="en-US" sz="2600" dirty="0">
                <a:cs typeface="Calibri" panose="020F0502020204030204" pitchFamily="34" charset="0"/>
              </a:rPr>
              <a:t>Không khí tấp nập, nhộn nhịp cuả mọi người may áo rét và giặt áo vũ để chuẩn bị cho mùa đông.</a:t>
            </a:r>
            <a:endParaRPr lang="vi-VN" altLang="en-US" sz="2600" dirty="0">
              <a:solidFill>
                <a:srgbClr val="FF0000"/>
              </a:solidFill>
              <a:cs typeface="Calibri" panose="020F0502020204030204" pitchFamily="34" charset="0"/>
            </a:endParaRPr>
          </a:p>
        </p:txBody>
      </p:sp>
      <p:sp>
        <p:nvSpPr>
          <p:cNvPr id="16" name="TextBox 15">
            <a:extLst>
              <a:ext uri="{FF2B5EF4-FFF2-40B4-BE49-F238E27FC236}">
                <a16:creationId xmlns:a16="http://schemas.microsoft.com/office/drawing/2014/main" id="{58D470FE-C95F-A845-BAAB-08E8BCEE496A}"/>
              </a:ext>
            </a:extLst>
          </p:cNvPr>
          <p:cNvSpPr txBox="1"/>
          <p:nvPr/>
        </p:nvSpPr>
        <p:spPr>
          <a:xfrm>
            <a:off x="1013678" y="3361284"/>
            <a:ext cx="6098240" cy="1141146"/>
          </a:xfrm>
          <a:prstGeom prst="rect">
            <a:avLst/>
          </a:prstGeom>
          <a:noFill/>
        </p:spPr>
        <p:txBody>
          <a:bodyPr wrap="square">
            <a:spAutoFit/>
          </a:bodyPr>
          <a:lstStyle/>
          <a:p>
            <a:pPr>
              <a:lnSpc>
                <a:spcPct val="150000"/>
              </a:lnSpc>
            </a:pPr>
            <a:r>
              <a:rPr lang="en-VN" altLang="en-VN" sz="2400" i="1" dirty="0">
                <a:solidFill>
                  <a:schemeClr val="tx2">
                    <a:lumMod val="50000"/>
                  </a:schemeClr>
                </a:solidFill>
                <a:latin typeface="Times New Roman" panose="02020603050405020304" pitchFamily="18" charset="0"/>
                <a:cs typeface="Times New Roman" panose="02020603050405020304" pitchFamily="18" charset="0"/>
              </a:rPr>
              <a:t>(Lạnh lùng giục kẻ tay dao thước,</a:t>
            </a:r>
          </a:p>
          <a:p>
            <a:pPr>
              <a:lnSpc>
                <a:spcPct val="150000"/>
              </a:lnSpc>
            </a:pPr>
            <a:r>
              <a:rPr lang="en-VN" sz="2400" i="1" dirty="0">
                <a:solidFill>
                  <a:schemeClr val="tx2">
                    <a:lumMod val="50000"/>
                  </a:schemeClr>
                </a:solidFill>
                <a:latin typeface="Times New Roman" panose="02020603050405020304" pitchFamily="18" charset="0"/>
                <a:cs typeface="Times New Roman" panose="02020603050405020304" pitchFamily="18" charset="0"/>
              </a:rPr>
              <a:t>Thành Bạch, chày vang bóng ác tà)</a:t>
            </a:r>
            <a:endParaRPr lang="vi-VN" sz="2400" dirty="0">
              <a:solidFill>
                <a:schemeClr val="tx2">
                  <a:lumMod val="50000"/>
                </a:schemeClr>
              </a:solidFill>
            </a:endParaRPr>
          </a:p>
        </p:txBody>
      </p:sp>
    </p:spTree>
    <p:extLst>
      <p:ext uri="{BB962C8B-B14F-4D97-AF65-F5344CB8AC3E}">
        <p14:creationId xmlns:p14="http://schemas.microsoft.com/office/powerpoint/2010/main" val="39312447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circle(in)">
                                      <p:cBhvr>
                                        <p:cTn id="13" dur="20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down)">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circle(in)">
                                      <p:cBhvr>
                                        <p:cTn id="23" dur="20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down)">
                                      <p:cBhvr>
                                        <p:cTn id="2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8D2B696B-F3D7-EE4E-A3D7-5712512EFB8A}"/>
              </a:ext>
            </a:extLst>
          </p:cNvPr>
          <p:cNvSpPr/>
          <p:nvPr/>
        </p:nvSpPr>
        <p:spPr>
          <a:xfrm>
            <a:off x="215153" y="779929"/>
            <a:ext cx="11779623" cy="60780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TextBox 4">
            <a:extLst>
              <a:ext uri="{FF2B5EF4-FFF2-40B4-BE49-F238E27FC236}">
                <a16:creationId xmlns:a16="http://schemas.microsoft.com/office/drawing/2014/main" id="{AF75FE0F-E777-6849-9060-3FD60EBB6E8A}"/>
              </a:ext>
            </a:extLst>
          </p:cNvPr>
          <p:cNvSpPr txBox="1">
            <a:spLocks noChangeArrowheads="1"/>
          </p:cNvSpPr>
          <p:nvPr/>
        </p:nvSpPr>
        <p:spPr bwMode="auto">
          <a:xfrm>
            <a:off x="795617" y="1033081"/>
            <a:ext cx="5416924" cy="523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8" tIns="45719" rIns="91438" bIns="45719">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b="1" dirty="0">
                <a:solidFill>
                  <a:srgbClr val="FF0000"/>
                </a:solidFill>
                <a:cs typeface="Calibri" panose="020F0502020204030204" pitchFamily="34" charset="0"/>
              </a:rPr>
              <a:t>2. </a:t>
            </a:r>
            <a:r>
              <a:rPr lang="en-US" altLang="en-US" sz="2800" b="1" dirty="0" err="1">
                <a:solidFill>
                  <a:srgbClr val="FF0000"/>
                </a:solidFill>
                <a:cs typeface="Calibri" panose="020F0502020204030204" pitchFamily="34" charset="0"/>
              </a:rPr>
              <a:t>Tình</a:t>
            </a:r>
            <a:r>
              <a:rPr lang="en-US" altLang="en-US" sz="2800" b="1" dirty="0">
                <a:solidFill>
                  <a:srgbClr val="FF0000"/>
                </a:solidFill>
                <a:cs typeface="Calibri" panose="020F0502020204030204" pitchFamily="34" charset="0"/>
              </a:rPr>
              <a:t> </a:t>
            </a:r>
            <a:r>
              <a:rPr lang="en-US" altLang="en-US" sz="2800" b="1" dirty="0" err="1">
                <a:solidFill>
                  <a:srgbClr val="FF0000"/>
                </a:solidFill>
                <a:cs typeface="Calibri" panose="020F0502020204030204" pitchFamily="34" charset="0"/>
              </a:rPr>
              <a:t>thu</a:t>
            </a:r>
            <a:r>
              <a:rPr lang="en-US" altLang="en-US" sz="2800" b="1" dirty="0">
                <a:solidFill>
                  <a:srgbClr val="FF0000"/>
                </a:solidFill>
                <a:cs typeface="Calibri" panose="020F0502020204030204" pitchFamily="34" charset="0"/>
              </a:rPr>
              <a:t> (4 </a:t>
            </a:r>
            <a:r>
              <a:rPr lang="en-US" altLang="en-US" sz="2800" b="1" dirty="0" err="1">
                <a:solidFill>
                  <a:srgbClr val="FF0000"/>
                </a:solidFill>
                <a:cs typeface="Calibri" panose="020F0502020204030204" pitchFamily="34" charset="0"/>
              </a:rPr>
              <a:t>câu</a:t>
            </a:r>
            <a:r>
              <a:rPr lang="en-US" altLang="en-US" sz="2800" b="1" dirty="0">
                <a:solidFill>
                  <a:srgbClr val="FF0000"/>
                </a:solidFill>
                <a:cs typeface="Calibri" panose="020F0502020204030204" pitchFamily="34" charset="0"/>
              </a:rPr>
              <a:t> </a:t>
            </a:r>
            <a:r>
              <a:rPr lang="en-US" altLang="en-US" sz="2800" b="1" dirty="0" err="1">
                <a:solidFill>
                  <a:srgbClr val="FF0000"/>
                </a:solidFill>
                <a:cs typeface="Calibri" panose="020F0502020204030204" pitchFamily="34" charset="0"/>
              </a:rPr>
              <a:t>thơ</a:t>
            </a:r>
            <a:r>
              <a:rPr lang="en-US" altLang="en-US" sz="2800" b="1" dirty="0">
                <a:solidFill>
                  <a:srgbClr val="FF0000"/>
                </a:solidFill>
                <a:cs typeface="Calibri" panose="020F0502020204030204" pitchFamily="34" charset="0"/>
              </a:rPr>
              <a:t> </a:t>
            </a:r>
            <a:r>
              <a:rPr lang="en-US" altLang="en-US" sz="2800" b="1" dirty="0" err="1">
                <a:solidFill>
                  <a:srgbClr val="FF0000"/>
                </a:solidFill>
                <a:cs typeface="Calibri" panose="020F0502020204030204" pitchFamily="34" charset="0"/>
              </a:rPr>
              <a:t>đầu</a:t>
            </a:r>
            <a:r>
              <a:rPr lang="en-US" altLang="en-US" sz="2800" b="1" dirty="0">
                <a:solidFill>
                  <a:srgbClr val="FF0000"/>
                </a:solidFill>
                <a:cs typeface="Calibri" panose="020F0502020204030204" pitchFamily="34" charset="0"/>
              </a:rPr>
              <a:t>)</a:t>
            </a:r>
          </a:p>
        </p:txBody>
      </p:sp>
      <p:sp>
        <p:nvSpPr>
          <p:cNvPr id="10" name="TextBox 9">
            <a:extLst>
              <a:ext uri="{FF2B5EF4-FFF2-40B4-BE49-F238E27FC236}">
                <a16:creationId xmlns:a16="http://schemas.microsoft.com/office/drawing/2014/main" id="{1EDBC564-6630-B84B-A6B2-6D5784C39AF9}"/>
              </a:ext>
            </a:extLst>
          </p:cNvPr>
          <p:cNvSpPr txBox="1">
            <a:spLocks noChangeArrowheads="1"/>
          </p:cNvSpPr>
          <p:nvPr/>
        </p:nvSpPr>
        <p:spPr bwMode="auto">
          <a:xfrm>
            <a:off x="1723464" y="172949"/>
            <a:ext cx="8763000" cy="646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3600" b="1" dirty="0">
                <a:solidFill>
                  <a:schemeClr val="accent5">
                    <a:lumMod val="50000"/>
                  </a:schemeClr>
                </a:solidFill>
                <a:cs typeface="Calibri" panose="020F0502020204030204" pitchFamily="34" charset="0"/>
              </a:rPr>
              <a:t>II. ĐỌC – HIỂU VĂN BẢN</a:t>
            </a:r>
          </a:p>
        </p:txBody>
      </p:sp>
      <p:sp>
        <p:nvSpPr>
          <p:cNvPr id="8" name="Rectangle 7">
            <a:extLst>
              <a:ext uri="{FF2B5EF4-FFF2-40B4-BE49-F238E27FC236}">
                <a16:creationId xmlns:a16="http://schemas.microsoft.com/office/drawing/2014/main" id="{D204DEC7-A582-7649-BAEA-77BC32CE1800}"/>
              </a:ext>
            </a:extLst>
          </p:cNvPr>
          <p:cNvSpPr>
            <a:spLocks noChangeArrowheads="1"/>
          </p:cNvSpPr>
          <p:nvPr/>
        </p:nvSpPr>
        <p:spPr bwMode="auto">
          <a:xfrm>
            <a:off x="421341" y="1581496"/>
            <a:ext cx="57912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vi-VN" altLang="en-US" sz="2800" b="1" i="1" dirty="0">
                <a:solidFill>
                  <a:srgbClr val="FF0000"/>
                </a:solidFill>
                <a:latin typeface="+mn-lt"/>
                <a:cs typeface="Times New Roman" panose="02020603050405020304" pitchFamily="18" charset="0"/>
              </a:rPr>
              <a:t>b. Hai câu kết</a:t>
            </a:r>
          </a:p>
          <a:p>
            <a:pPr eaLnBrk="1" hangingPunct="1">
              <a:spcBef>
                <a:spcPct val="0"/>
              </a:spcBef>
              <a:buFontTx/>
              <a:buNone/>
            </a:pPr>
            <a:endParaRPr lang="en-US" altLang="en-US" sz="1800" dirty="0">
              <a:latin typeface="+mn-lt"/>
              <a:cs typeface="Times New Roman" panose="02020603050405020304" pitchFamily="18" charset="0"/>
            </a:endParaRPr>
          </a:p>
        </p:txBody>
      </p:sp>
      <p:pic>
        <p:nvPicPr>
          <p:cNvPr id="11" name="Picture 2">
            <a:extLst>
              <a:ext uri="{FF2B5EF4-FFF2-40B4-BE49-F238E27FC236}">
                <a16:creationId xmlns:a16="http://schemas.microsoft.com/office/drawing/2014/main" id="{45098A88-D570-2B42-B482-E82B891E25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5617" y="2047087"/>
            <a:ext cx="9315450" cy="151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a:extLst>
              <a:ext uri="{FF2B5EF4-FFF2-40B4-BE49-F238E27FC236}">
                <a16:creationId xmlns:a16="http://schemas.microsoft.com/office/drawing/2014/main" id="{5BDF8CAF-0195-5B40-BF54-F500EB7C56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11295" y="1426257"/>
            <a:ext cx="3613226" cy="2505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6" name="TextBox 15">
            <a:extLst>
              <a:ext uri="{FF2B5EF4-FFF2-40B4-BE49-F238E27FC236}">
                <a16:creationId xmlns:a16="http://schemas.microsoft.com/office/drawing/2014/main" id="{58D470FE-C95F-A845-BAAB-08E8BCEE496A}"/>
              </a:ext>
            </a:extLst>
          </p:cNvPr>
          <p:cNvSpPr txBox="1"/>
          <p:nvPr/>
        </p:nvSpPr>
        <p:spPr>
          <a:xfrm>
            <a:off x="1013678" y="3361284"/>
            <a:ext cx="6098240" cy="1141146"/>
          </a:xfrm>
          <a:prstGeom prst="rect">
            <a:avLst/>
          </a:prstGeom>
          <a:noFill/>
        </p:spPr>
        <p:txBody>
          <a:bodyPr wrap="square">
            <a:spAutoFit/>
          </a:bodyPr>
          <a:lstStyle/>
          <a:p>
            <a:pPr>
              <a:lnSpc>
                <a:spcPct val="150000"/>
              </a:lnSpc>
            </a:pPr>
            <a:r>
              <a:rPr lang="en-VN" altLang="en-VN" sz="2400" i="1" dirty="0">
                <a:solidFill>
                  <a:schemeClr val="tx2">
                    <a:lumMod val="50000"/>
                  </a:schemeClr>
                </a:solidFill>
                <a:latin typeface="Times New Roman" panose="02020603050405020304" pitchFamily="18" charset="0"/>
                <a:cs typeface="Times New Roman" panose="02020603050405020304" pitchFamily="18" charset="0"/>
              </a:rPr>
              <a:t>(Lạnh lùng giục kẻ tay dao thước,</a:t>
            </a:r>
          </a:p>
          <a:p>
            <a:pPr>
              <a:lnSpc>
                <a:spcPct val="150000"/>
              </a:lnSpc>
            </a:pPr>
            <a:r>
              <a:rPr lang="en-VN" sz="2400" i="1" dirty="0">
                <a:solidFill>
                  <a:schemeClr val="tx2">
                    <a:lumMod val="50000"/>
                  </a:schemeClr>
                </a:solidFill>
                <a:latin typeface="Times New Roman" panose="02020603050405020304" pitchFamily="18" charset="0"/>
                <a:cs typeface="Times New Roman" panose="02020603050405020304" pitchFamily="18" charset="0"/>
              </a:rPr>
              <a:t>Thành Bạch, chày vang bóng ác tà)</a:t>
            </a:r>
            <a:endParaRPr lang="vi-VN" sz="2400" dirty="0">
              <a:solidFill>
                <a:schemeClr val="tx2">
                  <a:lumMod val="50000"/>
                </a:schemeClr>
              </a:solidFill>
            </a:endParaRPr>
          </a:p>
        </p:txBody>
      </p:sp>
      <p:sp>
        <p:nvSpPr>
          <p:cNvPr id="12" name="TextBox 11">
            <a:extLst>
              <a:ext uri="{FF2B5EF4-FFF2-40B4-BE49-F238E27FC236}">
                <a16:creationId xmlns:a16="http://schemas.microsoft.com/office/drawing/2014/main" id="{E93DDEE5-6ABF-0C41-BDA0-7584A62228C1}"/>
              </a:ext>
            </a:extLst>
          </p:cNvPr>
          <p:cNvSpPr txBox="1">
            <a:spLocks noChangeArrowheads="1"/>
          </p:cNvSpPr>
          <p:nvPr/>
        </p:nvSpPr>
        <p:spPr bwMode="auto">
          <a:xfrm>
            <a:off x="392099" y="4796444"/>
            <a:ext cx="11407802"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eaLnBrk="1" hangingPunct="1"/>
            <a:r>
              <a:rPr lang="vi-VN" altLang="en-US" sz="2600" dirty="0">
                <a:solidFill>
                  <a:srgbClr val="FF0000"/>
                </a:solidFill>
                <a:latin typeface="Calibri" panose="020F0502020204030204" pitchFamily="34" charset="0"/>
                <a:cs typeface="Calibri" panose="020F0502020204030204" pitchFamily="34" charset="0"/>
              </a:rPr>
              <a:t>- Âm thanh: </a:t>
            </a:r>
            <a:r>
              <a:rPr lang="en-VN" altLang="en-VN" sz="2600" dirty="0">
                <a:latin typeface="Calibri" panose="020F0502020204030204" pitchFamily="34" charset="0"/>
                <a:cs typeface="Calibri" panose="020F0502020204030204" pitchFamily="34" charset="0"/>
              </a:rPr>
              <a:t>Tiếng thước đo vải, dao cắt vải, tiếng chày đập vải để may áo rét </a:t>
            </a:r>
            <a:r>
              <a:rPr lang="en-US" altLang="en-US" sz="2600" dirty="0">
                <a:latin typeface="Calibri" panose="020F0502020204030204" pitchFamily="34" charset="0"/>
                <a:cs typeface="Calibri" panose="020F0502020204030204" pitchFamily="34" charset="0"/>
              </a:rPr>
              <a:t>- </a:t>
            </a:r>
            <a:r>
              <a:rPr lang="vi-VN" altLang="en-US" sz="2600" dirty="0">
                <a:latin typeface="Calibri" panose="020F0502020204030204" pitchFamily="34" charset="0"/>
                <a:cs typeface="Calibri" panose="020F0502020204030204" pitchFamily="34" charset="0"/>
              </a:rPr>
              <a:t>âm thanh đặc biệt có sức gợi cảm</a:t>
            </a:r>
            <a:r>
              <a:rPr lang="en-US" altLang="en-US" sz="2600" dirty="0">
                <a:latin typeface="Calibri" panose="020F0502020204030204" pitchFamily="34" charset="0"/>
                <a:cs typeface="Calibri" panose="020F0502020204030204" pitchFamily="34" charset="0"/>
              </a:rPr>
              <a:t>.</a:t>
            </a:r>
            <a:endParaRPr lang="vi-VN" altLang="en-US" sz="2600" dirty="0">
              <a:latin typeface="Calibri" panose="020F0502020204030204" pitchFamily="34" charset="0"/>
              <a:cs typeface="Calibri" panose="020F0502020204030204" pitchFamily="34" charset="0"/>
            </a:endParaRPr>
          </a:p>
        </p:txBody>
      </p:sp>
      <p:sp>
        <p:nvSpPr>
          <p:cNvPr id="15" name="Rectangle 14">
            <a:extLst>
              <a:ext uri="{FF2B5EF4-FFF2-40B4-BE49-F238E27FC236}">
                <a16:creationId xmlns:a16="http://schemas.microsoft.com/office/drawing/2014/main" id="{BB21F708-EC6D-3049-A57F-D6BC6014E523}"/>
              </a:ext>
            </a:extLst>
          </p:cNvPr>
          <p:cNvSpPr/>
          <p:nvPr/>
        </p:nvSpPr>
        <p:spPr>
          <a:xfrm>
            <a:off x="215153" y="5748971"/>
            <a:ext cx="11613990" cy="954088"/>
          </a:xfrm>
          <a:prstGeom prst="rect">
            <a:avLst/>
          </a:prstGeom>
        </p:spPr>
        <p:txBody>
          <a:bodyPr wrap="square" lIns="91438" tIns="45719" rIns="91438" bIns="45719">
            <a:spAutoFit/>
          </a:bodyPr>
          <a:lstStyle/>
          <a:p>
            <a:pPr marL="457200" indent="-457200" algn="just" eaLnBrk="1" hangingPunct="1">
              <a:buFont typeface="Wingdings" pitchFamily="2" charset="2"/>
              <a:buChar char="Ø"/>
              <a:defRPr/>
            </a:pPr>
            <a:r>
              <a:rPr lang="vi-VN" sz="2800" b="1" i="1" dirty="0">
                <a:solidFill>
                  <a:srgbClr val="00B050"/>
                </a:solidFill>
                <a:latin typeface="+mj-lt"/>
              </a:rPr>
              <a:t>Vang động, xoáy sâu vào lòng kẻ tha hương nỗi thương nhớ quê tê tái, khôn nguôi, ngậm ngùi.</a:t>
            </a:r>
          </a:p>
        </p:txBody>
      </p:sp>
    </p:spTree>
    <p:extLst>
      <p:ext uri="{BB962C8B-B14F-4D97-AF65-F5344CB8AC3E}">
        <p14:creationId xmlns:p14="http://schemas.microsoft.com/office/powerpoint/2010/main" val="9628174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strVal val="#ppt_w*0.70"/>
                                          </p:val>
                                        </p:tav>
                                        <p:tav tm="100000">
                                          <p:val>
                                            <p:strVal val="#ppt_w"/>
                                          </p:val>
                                        </p:tav>
                                      </p:tavLst>
                                    </p:anim>
                                    <p:anim calcmode="lin" valueType="num">
                                      <p:cBhvr>
                                        <p:cTn id="8" dur="1000" fill="hold"/>
                                        <p:tgtEl>
                                          <p:spTgt spid="12"/>
                                        </p:tgtEl>
                                        <p:attrNameLst>
                                          <p:attrName>ppt_h</p:attrName>
                                        </p:attrNameLst>
                                      </p:cBhvr>
                                      <p:tavLst>
                                        <p:tav tm="0">
                                          <p:val>
                                            <p:strVal val="#ppt_h"/>
                                          </p:val>
                                        </p:tav>
                                        <p:tav tm="100000">
                                          <p:val>
                                            <p:strVal val="#ppt_h"/>
                                          </p:val>
                                        </p:tav>
                                      </p:tavLst>
                                    </p:anim>
                                    <p:animEffect transition="in" filter="fade">
                                      <p:cBhvr>
                                        <p:cTn id="9" dur="10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ipe(down)">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8D2B696B-F3D7-EE4E-A3D7-5712512EFB8A}"/>
              </a:ext>
            </a:extLst>
          </p:cNvPr>
          <p:cNvSpPr/>
          <p:nvPr/>
        </p:nvSpPr>
        <p:spPr>
          <a:xfrm>
            <a:off x="215153" y="779929"/>
            <a:ext cx="11779623" cy="60780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TextBox 4">
            <a:extLst>
              <a:ext uri="{FF2B5EF4-FFF2-40B4-BE49-F238E27FC236}">
                <a16:creationId xmlns:a16="http://schemas.microsoft.com/office/drawing/2014/main" id="{AF75FE0F-E777-6849-9060-3FD60EBB6E8A}"/>
              </a:ext>
            </a:extLst>
          </p:cNvPr>
          <p:cNvSpPr txBox="1">
            <a:spLocks noChangeArrowheads="1"/>
          </p:cNvSpPr>
          <p:nvPr/>
        </p:nvSpPr>
        <p:spPr bwMode="auto">
          <a:xfrm>
            <a:off x="795617" y="1033081"/>
            <a:ext cx="5416924" cy="523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8" tIns="45719" rIns="91438" bIns="45719">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b="1" dirty="0">
                <a:solidFill>
                  <a:srgbClr val="FF0000"/>
                </a:solidFill>
                <a:cs typeface="Calibri" panose="020F0502020204030204" pitchFamily="34" charset="0"/>
              </a:rPr>
              <a:t>2. </a:t>
            </a:r>
            <a:r>
              <a:rPr lang="en-US" altLang="en-US" sz="2800" b="1" dirty="0" err="1">
                <a:solidFill>
                  <a:srgbClr val="FF0000"/>
                </a:solidFill>
                <a:cs typeface="Calibri" panose="020F0502020204030204" pitchFamily="34" charset="0"/>
              </a:rPr>
              <a:t>Tình</a:t>
            </a:r>
            <a:r>
              <a:rPr lang="en-US" altLang="en-US" sz="2800" b="1" dirty="0">
                <a:solidFill>
                  <a:srgbClr val="FF0000"/>
                </a:solidFill>
                <a:cs typeface="Calibri" panose="020F0502020204030204" pitchFamily="34" charset="0"/>
              </a:rPr>
              <a:t> </a:t>
            </a:r>
            <a:r>
              <a:rPr lang="en-US" altLang="en-US" sz="2800" b="1" dirty="0" err="1">
                <a:solidFill>
                  <a:srgbClr val="FF0000"/>
                </a:solidFill>
                <a:cs typeface="Calibri" panose="020F0502020204030204" pitchFamily="34" charset="0"/>
              </a:rPr>
              <a:t>thu</a:t>
            </a:r>
            <a:r>
              <a:rPr lang="en-US" altLang="en-US" sz="2800" b="1" dirty="0">
                <a:solidFill>
                  <a:srgbClr val="FF0000"/>
                </a:solidFill>
                <a:cs typeface="Calibri" panose="020F0502020204030204" pitchFamily="34" charset="0"/>
              </a:rPr>
              <a:t> (4 </a:t>
            </a:r>
            <a:r>
              <a:rPr lang="en-US" altLang="en-US" sz="2800" b="1" dirty="0" err="1">
                <a:solidFill>
                  <a:srgbClr val="FF0000"/>
                </a:solidFill>
                <a:cs typeface="Calibri" panose="020F0502020204030204" pitchFamily="34" charset="0"/>
              </a:rPr>
              <a:t>câu</a:t>
            </a:r>
            <a:r>
              <a:rPr lang="en-US" altLang="en-US" sz="2800" b="1" dirty="0">
                <a:solidFill>
                  <a:srgbClr val="FF0000"/>
                </a:solidFill>
                <a:cs typeface="Calibri" panose="020F0502020204030204" pitchFamily="34" charset="0"/>
              </a:rPr>
              <a:t> </a:t>
            </a:r>
            <a:r>
              <a:rPr lang="en-US" altLang="en-US" sz="2800" b="1" dirty="0" err="1">
                <a:solidFill>
                  <a:srgbClr val="FF0000"/>
                </a:solidFill>
                <a:cs typeface="Calibri" panose="020F0502020204030204" pitchFamily="34" charset="0"/>
              </a:rPr>
              <a:t>thơ</a:t>
            </a:r>
            <a:r>
              <a:rPr lang="en-US" altLang="en-US" sz="2800" b="1" dirty="0">
                <a:solidFill>
                  <a:srgbClr val="FF0000"/>
                </a:solidFill>
                <a:cs typeface="Calibri" panose="020F0502020204030204" pitchFamily="34" charset="0"/>
              </a:rPr>
              <a:t> </a:t>
            </a:r>
            <a:r>
              <a:rPr lang="en-US" altLang="en-US" sz="2800" b="1" dirty="0" err="1">
                <a:solidFill>
                  <a:srgbClr val="FF0000"/>
                </a:solidFill>
                <a:cs typeface="Calibri" panose="020F0502020204030204" pitchFamily="34" charset="0"/>
              </a:rPr>
              <a:t>đầu</a:t>
            </a:r>
            <a:r>
              <a:rPr lang="en-US" altLang="en-US" sz="2800" b="1" dirty="0">
                <a:solidFill>
                  <a:srgbClr val="FF0000"/>
                </a:solidFill>
                <a:cs typeface="Calibri" panose="020F0502020204030204" pitchFamily="34" charset="0"/>
              </a:rPr>
              <a:t>)</a:t>
            </a:r>
          </a:p>
        </p:txBody>
      </p:sp>
      <p:sp>
        <p:nvSpPr>
          <p:cNvPr id="10" name="TextBox 9">
            <a:extLst>
              <a:ext uri="{FF2B5EF4-FFF2-40B4-BE49-F238E27FC236}">
                <a16:creationId xmlns:a16="http://schemas.microsoft.com/office/drawing/2014/main" id="{1EDBC564-6630-B84B-A6B2-6D5784C39AF9}"/>
              </a:ext>
            </a:extLst>
          </p:cNvPr>
          <p:cNvSpPr txBox="1">
            <a:spLocks noChangeArrowheads="1"/>
          </p:cNvSpPr>
          <p:nvPr/>
        </p:nvSpPr>
        <p:spPr bwMode="auto">
          <a:xfrm>
            <a:off x="1723464" y="172949"/>
            <a:ext cx="8763000" cy="646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3600" b="1" dirty="0">
                <a:solidFill>
                  <a:schemeClr val="accent5">
                    <a:lumMod val="50000"/>
                  </a:schemeClr>
                </a:solidFill>
                <a:cs typeface="Calibri" panose="020F0502020204030204" pitchFamily="34" charset="0"/>
              </a:rPr>
              <a:t>II. ĐỌC – HIỂU VĂN BẢN</a:t>
            </a:r>
          </a:p>
        </p:txBody>
      </p:sp>
      <p:sp>
        <p:nvSpPr>
          <p:cNvPr id="8" name="Rectangle 7">
            <a:extLst>
              <a:ext uri="{FF2B5EF4-FFF2-40B4-BE49-F238E27FC236}">
                <a16:creationId xmlns:a16="http://schemas.microsoft.com/office/drawing/2014/main" id="{D204DEC7-A582-7649-BAEA-77BC32CE1800}"/>
              </a:ext>
            </a:extLst>
          </p:cNvPr>
          <p:cNvSpPr>
            <a:spLocks noChangeArrowheads="1"/>
          </p:cNvSpPr>
          <p:nvPr/>
        </p:nvSpPr>
        <p:spPr bwMode="auto">
          <a:xfrm>
            <a:off x="421341" y="1581496"/>
            <a:ext cx="57912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vi-VN" altLang="en-US" sz="2800" b="1" i="1" dirty="0">
                <a:solidFill>
                  <a:srgbClr val="FF0000"/>
                </a:solidFill>
                <a:latin typeface="+mn-lt"/>
                <a:cs typeface="Times New Roman" panose="02020603050405020304" pitchFamily="18" charset="0"/>
              </a:rPr>
              <a:t>b. Hai câu kết</a:t>
            </a:r>
          </a:p>
          <a:p>
            <a:pPr eaLnBrk="1" hangingPunct="1">
              <a:spcBef>
                <a:spcPct val="0"/>
              </a:spcBef>
              <a:buFontTx/>
              <a:buNone/>
            </a:pPr>
            <a:endParaRPr lang="en-US" altLang="en-US" sz="1800" dirty="0">
              <a:latin typeface="+mn-lt"/>
              <a:cs typeface="Times New Roman" panose="02020603050405020304" pitchFamily="18" charset="0"/>
            </a:endParaRPr>
          </a:p>
        </p:txBody>
      </p:sp>
      <p:pic>
        <p:nvPicPr>
          <p:cNvPr id="11" name="Picture 2">
            <a:extLst>
              <a:ext uri="{FF2B5EF4-FFF2-40B4-BE49-F238E27FC236}">
                <a16:creationId xmlns:a16="http://schemas.microsoft.com/office/drawing/2014/main" id="{45098A88-D570-2B42-B482-E82B891E25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5617" y="2047087"/>
            <a:ext cx="9315450" cy="151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a:extLst>
              <a:ext uri="{FF2B5EF4-FFF2-40B4-BE49-F238E27FC236}">
                <a16:creationId xmlns:a16="http://schemas.microsoft.com/office/drawing/2014/main" id="{5BDF8CAF-0195-5B40-BF54-F500EB7C56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11295" y="1426257"/>
            <a:ext cx="3613226" cy="2505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6" name="TextBox 15">
            <a:extLst>
              <a:ext uri="{FF2B5EF4-FFF2-40B4-BE49-F238E27FC236}">
                <a16:creationId xmlns:a16="http://schemas.microsoft.com/office/drawing/2014/main" id="{58D470FE-C95F-A845-BAAB-08E8BCEE496A}"/>
              </a:ext>
            </a:extLst>
          </p:cNvPr>
          <p:cNvSpPr txBox="1"/>
          <p:nvPr/>
        </p:nvSpPr>
        <p:spPr>
          <a:xfrm>
            <a:off x="1013678" y="3361284"/>
            <a:ext cx="6098240" cy="1141146"/>
          </a:xfrm>
          <a:prstGeom prst="rect">
            <a:avLst/>
          </a:prstGeom>
          <a:noFill/>
        </p:spPr>
        <p:txBody>
          <a:bodyPr wrap="square">
            <a:spAutoFit/>
          </a:bodyPr>
          <a:lstStyle/>
          <a:p>
            <a:pPr>
              <a:lnSpc>
                <a:spcPct val="150000"/>
              </a:lnSpc>
            </a:pPr>
            <a:r>
              <a:rPr lang="en-VN" altLang="en-VN" sz="2400" i="1" dirty="0">
                <a:solidFill>
                  <a:schemeClr val="tx2">
                    <a:lumMod val="50000"/>
                  </a:schemeClr>
                </a:solidFill>
                <a:latin typeface="Times New Roman" panose="02020603050405020304" pitchFamily="18" charset="0"/>
                <a:cs typeface="Times New Roman" panose="02020603050405020304" pitchFamily="18" charset="0"/>
              </a:rPr>
              <a:t>(Lạnh lùng giục kẻ tay dao thước,</a:t>
            </a:r>
          </a:p>
          <a:p>
            <a:pPr>
              <a:lnSpc>
                <a:spcPct val="150000"/>
              </a:lnSpc>
            </a:pPr>
            <a:r>
              <a:rPr lang="en-VN" sz="2400" i="1" dirty="0">
                <a:solidFill>
                  <a:schemeClr val="tx2">
                    <a:lumMod val="50000"/>
                  </a:schemeClr>
                </a:solidFill>
                <a:latin typeface="Times New Roman" panose="02020603050405020304" pitchFamily="18" charset="0"/>
                <a:cs typeface="Times New Roman" panose="02020603050405020304" pitchFamily="18" charset="0"/>
              </a:rPr>
              <a:t>Thành Bạch, chày vang bóng ác tà)</a:t>
            </a:r>
            <a:endParaRPr lang="vi-VN" sz="2400" dirty="0">
              <a:solidFill>
                <a:schemeClr val="tx2">
                  <a:lumMod val="50000"/>
                </a:schemeClr>
              </a:solidFill>
            </a:endParaRPr>
          </a:p>
        </p:txBody>
      </p:sp>
      <p:sp>
        <p:nvSpPr>
          <p:cNvPr id="14" name="Rectangle 13">
            <a:extLst>
              <a:ext uri="{FF2B5EF4-FFF2-40B4-BE49-F238E27FC236}">
                <a16:creationId xmlns:a16="http://schemas.microsoft.com/office/drawing/2014/main" id="{36C7BACA-E5AF-EC4F-9C73-88DFD0514215}"/>
              </a:ext>
            </a:extLst>
          </p:cNvPr>
          <p:cNvSpPr>
            <a:spLocks noChangeArrowheads="1"/>
          </p:cNvSpPr>
          <p:nvPr/>
        </p:nvSpPr>
        <p:spPr bwMode="auto">
          <a:xfrm>
            <a:off x="421341" y="5059661"/>
            <a:ext cx="12256407" cy="630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lnSpc>
                <a:spcPct val="150000"/>
              </a:lnSpc>
              <a:spcBef>
                <a:spcPct val="0"/>
              </a:spcBef>
              <a:buFont typeface="Wingdings" pitchFamily="2" charset="2"/>
              <a:buChar char="Ø"/>
            </a:pPr>
            <a:r>
              <a:rPr lang="vi-VN" altLang="en-US" sz="2600" b="1" i="1" dirty="0">
                <a:solidFill>
                  <a:srgbClr val="C00000"/>
                </a:solidFill>
                <a:cs typeface="Calibri" panose="020F0502020204030204" pitchFamily="34" charset="0"/>
              </a:rPr>
              <a:t>Nghệ thuật: </a:t>
            </a:r>
            <a:r>
              <a:rPr lang="vi-VN" altLang="en-US" sz="2600" b="1" i="1" u="sng" dirty="0">
                <a:solidFill>
                  <a:srgbClr val="C00000"/>
                </a:solidFill>
                <a:cs typeface="Calibri" panose="020F0502020204030204" pitchFamily="34" charset="0"/>
              </a:rPr>
              <a:t>Tả cảnh ngụ tình </a:t>
            </a:r>
            <a:r>
              <a:rPr lang="vi-VN" altLang="en-US" sz="2600" b="1" i="1" dirty="0">
                <a:solidFill>
                  <a:srgbClr val="C00000"/>
                </a:solidFill>
                <a:cs typeface="Calibri" panose="020F0502020204030204" pitchFamily="34" charset="0"/>
              </a:rPr>
              <a:t>và </a:t>
            </a:r>
            <a:r>
              <a:rPr lang="vi-VN" altLang="en-US" sz="2600" b="1" i="1" u="sng" dirty="0">
                <a:solidFill>
                  <a:srgbClr val="C00000"/>
                </a:solidFill>
                <a:cs typeface="Calibri" panose="020F0502020204030204" pitchFamily="34" charset="0"/>
              </a:rPr>
              <a:t>những âm thanh quen thuộc trong đời sống</a:t>
            </a:r>
            <a:r>
              <a:rPr lang="en-US" altLang="en-US" sz="2600" b="1" i="1" u="sng" dirty="0">
                <a:solidFill>
                  <a:srgbClr val="C00000"/>
                </a:solidFill>
                <a:cs typeface="Calibri" panose="020F0502020204030204" pitchFamily="34" charset="0"/>
              </a:rPr>
              <a:t>.</a:t>
            </a:r>
            <a:endParaRPr lang="vi-VN" altLang="en-US" sz="2600" b="1" i="1" u="sng" dirty="0">
              <a:solidFill>
                <a:srgbClr val="C00000"/>
              </a:solidFill>
              <a:cs typeface="Calibri" panose="020F0502020204030204" pitchFamily="34" charset="0"/>
            </a:endParaRPr>
          </a:p>
        </p:txBody>
      </p:sp>
    </p:spTree>
    <p:extLst>
      <p:ext uri="{BB962C8B-B14F-4D97-AF65-F5344CB8AC3E}">
        <p14:creationId xmlns:p14="http://schemas.microsoft.com/office/powerpoint/2010/main" val="34537014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8D2B696B-F3D7-EE4E-A3D7-5712512EFB8A}"/>
              </a:ext>
            </a:extLst>
          </p:cNvPr>
          <p:cNvSpPr/>
          <p:nvPr/>
        </p:nvSpPr>
        <p:spPr>
          <a:xfrm>
            <a:off x="215153" y="779929"/>
            <a:ext cx="11779623" cy="60780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TextBox 4">
            <a:extLst>
              <a:ext uri="{FF2B5EF4-FFF2-40B4-BE49-F238E27FC236}">
                <a16:creationId xmlns:a16="http://schemas.microsoft.com/office/drawing/2014/main" id="{AF75FE0F-E777-6849-9060-3FD60EBB6E8A}"/>
              </a:ext>
            </a:extLst>
          </p:cNvPr>
          <p:cNvSpPr txBox="1">
            <a:spLocks noChangeArrowheads="1"/>
          </p:cNvSpPr>
          <p:nvPr/>
        </p:nvSpPr>
        <p:spPr bwMode="auto">
          <a:xfrm>
            <a:off x="795617" y="1033081"/>
            <a:ext cx="5416924" cy="523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8" tIns="45719" rIns="91438" bIns="45719">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b="1" dirty="0">
                <a:solidFill>
                  <a:srgbClr val="FF0000"/>
                </a:solidFill>
                <a:cs typeface="Calibri" panose="020F0502020204030204" pitchFamily="34" charset="0"/>
              </a:rPr>
              <a:t>2. </a:t>
            </a:r>
            <a:r>
              <a:rPr lang="en-US" altLang="en-US" sz="2800" b="1" dirty="0" err="1">
                <a:solidFill>
                  <a:srgbClr val="FF0000"/>
                </a:solidFill>
                <a:cs typeface="Calibri" panose="020F0502020204030204" pitchFamily="34" charset="0"/>
              </a:rPr>
              <a:t>Tình</a:t>
            </a:r>
            <a:r>
              <a:rPr lang="en-US" altLang="en-US" sz="2800" b="1" dirty="0">
                <a:solidFill>
                  <a:srgbClr val="FF0000"/>
                </a:solidFill>
                <a:cs typeface="Calibri" panose="020F0502020204030204" pitchFamily="34" charset="0"/>
              </a:rPr>
              <a:t> </a:t>
            </a:r>
            <a:r>
              <a:rPr lang="en-US" altLang="en-US" sz="2800" b="1" dirty="0" err="1">
                <a:solidFill>
                  <a:srgbClr val="FF0000"/>
                </a:solidFill>
                <a:cs typeface="Calibri" panose="020F0502020204030204" pitchFamily="34" charset="0"/>
              </a:rPr>
              <a:t>thu</a:t>
            </a:r>
            <a:r>
              <a:rPr lang="en-US" altLang="en-US" sz="2800" b="1" dirty="0">
                <a:solidFill>
                  <a:srgbClr val="FF0000"/>
                </a:solidFill>
                <a:cs typeface="Calibri" panose="020F0502020204030204" pitchFamily="34" charset="0"/>
              </a:rPr>
              <a:t> (4 </a:t>
            </a:r>
            <a:r>
              <a:rPr lang="en-US" altLang="en-US" sz="2800" b="1" dirty="0" err="1">
                <a:solidFill>
                  <a:srgbClr val="FF0000"/>
                </a:solidFill>
                <a:cs typeface="Calibri" panose="020F0502020204030204" pitchFamily="34" charset="0"/>
              </a:rPr>
              <a:t>câu</a:t>
            </a:r>
            <a:r>
              <a:rPr lang="en-US" altLang="en-US" sz="2800" b="1" dirty="0">
                <a:solidFill>
                  <a:srgbClr val="FF0000"/>
                </a:solidFill>
                <a:cs typeface="Calibri" panose="020F0502020204030204" pitchFamily="34" charset="0"/>
              </a:rPr>
              <a:t> </a:t>
            </a:r>
            <a:r>
              <a:rPr lang="en-US" altLang="en-US" sz="2800" b="1" dirty="0" err="1">
                <a:solidFill>
                  <a:srgbClr val="FF0000"/>
                </a:solidFill>
                <a:cs typeface="Calibri" panose="020F0502020204030204" pitchFamily="34" charset="0"/>
              </a:rPr>
              <a:t>thơ</a:t>
            </a:r>
            <a:r>
              <a:rPr lang="en-US" altLang="en-US" sz="2800" b="1" dirty="0">
                <a:solidFill>
                  <a:srgbClr val="FF0000"/>
                </a:solidFill>
                <a:cs typeface="Calibri" panose="020F0502020204030204" pitchFamily="34" charset="0"/>
              </a:rPr>
              <a:t> </a:t>
            </a:r>
            <a:r>
              <a:rPr lang="en-US" altLang="en-US" sz="2800" b="1" dirty="0" err="1">
                <a:solidFill>
                  <a:srgbClr val="FF0000"/>
                </a:solidFill>
                <a:cs typeface="Calibri" panose="020F0502020204030204" pitchFamily="34" charset="0"/>
              </a:rPr>
              <a:t>đầu</a:t>
            </a:r>
            <a:r>
              <a:rPr lang="en-US" altLang="en-US" sz="2800" b="1" dirty="0">
                <a:solidFill>
                  <a:srgbClr val="FF0000"/>
                </a:solidFill>
                <a:cs typeface="Calibri" panose="020F0502020204030204" pitchFamily="34" charset="0"/>
              </a:rPr>
              <a:t>)</a:t>
            </a:r>
          </a:p>
        </p:txBody>
      </p:sp>
      <p:sp>
        <p:nvSpPr>
          <p:cNvPr id="10" name="TextBox 9">
            <a:extLst>
              <a:ext uri="{FF2B5EF4-FFF2-40B4-BE49-F238E27FC236}">
                <a16:creationId xmlns:a16="http://schemas.microsoft.com/office/drawing/2014/main" id="{1EDBC564-6630-B84B-A6B2-6D5784C39AF9}"/>
              </a:ext>
            </a:extLst>
          </p:cNvPr>
          <p:cNvSpPr txBox="1">
            <a:spLocks noChangeArrowheads="1"/>
          </p:cNvSpPr>
          <p:nvPr/>
        </p:nvSpPr>
        <p:spPr bwMode="auto">
          <a:xfrm>
            <a:off x="1723464" y="172949"/>
            <a:ext cx="8763000" cy="646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3600" b="1" dirty="0">
                <a:solidFill>
                  <a:schemeClr val="accent5">
                    <a:lumMod val="50000"/>
                  </a:schemeClr>
                </a:solidFill>
                <a:cs typeface="Calibri" panose="020F0502020204030204" pitchFamily="34" charset="0"/>
              </a:rPr>
              <a:t>II. ĐỌC – HIỂU VĂN BẢN</a:t>
            </a:r>
          </a:p>
        </p:txBody>
      </p:sp>
      <p:pic>
        <p:nvPicPr>
          <p:cNvPr id="15" name="Picture 8" descr="Hoatuoiquan7, hoa tuoi mộc miên, hoatinhyêu, hoa8/3, hoavalentine,hoasinh  nhat,hoakhaitruong,hoachiabuon,hoacuoi,xehoa,hoa cô dâu">
            <a:extLst>
              <a:ext uri="{FF2B5EF4-FFF2-40B4-BE49-F238E27FC236}">
                <a16:creationId xmlns:a16="http://schemas.microsoft.com/office/drawing/2014/main" id="{7E747F48-6682-3E4E-B0E4-D44837D4CD6C}"/>
              </a:ext>
            </a:extLst>
          </p:cNvPr>
          <p:cNvPicPr>
            <a:picLocks noChangeAspect="1" noChangeArrowheads="1"/>
          </p:cNvPicPr>
          <p:nvPr/>
        </p:nvPicPr>
        <p:blipFill>
          <a:blip r:embed="rId2"/>
          <a:srcRect/>
          <a:stretch>
            <a:fillRect/>
          </a:stretch>
        </p:blipFill>
        <p:spPr bwMode="auto">
          <a:xfrm>
            <a:off x="6476885" y="1225464"/>
            <a:ext cx="3519808" cy="215712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 name="Picture 2">
            <a:extLst>
              <a:ext uri="{FF2B5EF4-FFF2-40B4-BE49-F238E27FC236}">
                <a16:creationId xmlns:a16="http://schemas.microsoft.com/office/drawing/2014/main" id="{F3212379-2FC0-1C4B-9051-553F50E4CD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9712" r="11127"/>
          <a:stretch>
            <a:fillRect/>
          </a:stretch>
        </p:blipFill>
        <p:spPr bwMode="auto">
          <a:xfrm>
            <a:off x="7757592" y="2596926"/>
            <a:ext cx="3500437" cy="19192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8" name="Picture 2">
            <a:extLst>
              <a:ext uri="{FF2B5EF4-FFF2-40B4-BE49-F238E27FC236}">
                <a16:creationId xmlns:a16="http://schemas.microsoft.com/office/drawing/2014/main" id="{AB87325E-B8F0-5D46-B794-1C82B95033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00753" y="4081672"/>
            <a:ext cx="3294023" cy="215712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9" name="TextBox 18">
            <a:extLst>
              <a:ext uri="{FF2B5EF4-FFF2-40B4-BE49-F238E27FC236}">
                <a16:creationId xmlns:a16="http://schemas.microsoft.com/office/drawing/2014/main" id="{A8CAAC11-DD19-7647-A843-D62577AD9257}"/>
              </a:ext>
            </a:extLst>
          </p:cNvPr>
          <p:cNvSpPr txBox="1">
            <a:spLocks noChangeArrowheads="1"/>
          </p:cNvSpPr>
          <p:nvPr/>
        </p:nvSpPr>
        <p:spPr bwMode="auto">
          <a:xfrm>
            <a:off x="452244" y="3652558"/>
            <a:ext cx="7068257" cy="2092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r>
              <a:rPr lang="en-VN" altLang="en-VN" sz="2600" b="1" i="1" dirty="0">
                <a:solidFill>
                  <a:srgbClr val="000000"/>
                </a:solidFill>
                <a:latin typeface="Calibri" panose="020F0502020204030204" pitchFamily="34" charset="0"/>
                <a:cs typeface="Calibri" panose="020F0502020204030204" pitchFamily="34" charset="0"/>
                <a:sym typeface="Wingdings 3" pitchFamily="2" charset="2"/>
              </a:rPr>
              <a:t></a:t>
            </a:r>
            <a:r>
              <a:rPr lang="en-VN" altLang="en-VN" sz="2600" b="1" i="1" dirty="0">
                <a:solidFill>
                  <a:srgbClr val="000000"/>
                </a:solidFill>
                <a:latin typeface="Calibri" panose="020F0502020204030204" pitchFamily="34" charset="0"/>
                <a:cs typeface="Calibri" panose="020F0502020204030204" pitchFamily="34" charset="0"/>
              </a:rPr>
              <a:t> Nhận xét:</a:t>
            </a:r>
            <a:r>
              <a:rPr lang="en-VN" altLang="en-VN" sz="2600" b="1" i="1" dirty="0">
                <a:latin typeface="Calibri" panose="020F0502020204030204" pitchFamily="34" charset="0"/>
                <a:cs typeface="Calibri" panose="020F0502020204030204" pitchFamily="34" charset="0"/>
              </a:rPr>
              <a:t> </a:t>
            </a:r>
            <a:r>
              <a:rPr lang="en-VN" altLang="en-VN" sz="2600" dirty="0">
                <a:solidFill>
                  <a:srgbClr val="000000"/>
                </a:solidFill>
                <a:latin typeface="Calibri" panose="020F0502020204030204" pitchFamily="34" charset="0"/>
                <a:cs typeface="Calibri" panose="020F0502020204030204" pitchFamily="34" charset="0"/>
              </a:rPr>
              <a:t>Cảnh thu ở bốn câu sau thấm đượm tình thu, thậm chí còn đồng nhất với tình thu (câu 5-6), khắc sâu ấn tượng về sự cô đơn, lẻ loi, u uất của kẻ tha hương nặng lòng với quê hương và lo âu cho tình hình đất nước chưa yên ổn.</a:t>
            </a:r>
            <a:endParaRPr lang="en-VN" altLang="en-VN" sz="2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187183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2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circle(in)">
                                      <p:cBhvr>
                                        <p:cTn id="12" dur="20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circle(in)">
                                      <p:cBhvr>
                                        <p:cTn id="17" dur="20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additive="base">
                                        <p:cTn id="22" dur="500" fill="hold"/>
                                        <p:tgtEl>
                                          <p:spTgt spid="19"/>
                                        </p:tgtEl>
                                        <p:attrNameLst>
                                          <p:attrName>ppt_x</p:attrName>
                                        </p:attrNameLst>
                                      </p:cBhvr>
                                      <p:tavLst>
                                        <p:tav tm="0">
                                          <p:val>
                                            <p:strVal val="#ppt_x"/>
                                          </p:val>
                                        </p:tav>
                                        <p:tav tm="100000">
                                          <p:val>
                                            <p:strVal val="#ppt_x"/>
                                          </p:val>
                                        </p:tav>
                                      </p:tavLst>
                                    </p:anim>
                                    <p:anim calcmode="lin" valueType="num">
                                      <p:cBhvr additive="base">
                                        <p:cTn id="23"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8D2B696B-F3D7-EE4E-A3D7-5712512EFB8A}"/>
              </a:ext>
            </a:extLst>
          </p:cNvPr>
          <p:cNvSpPr/>
          <p:nvPr/>
        </p:nvSpPr>
        <p:spPr>
          <a:xfrm>
            <a:off x="215153" y="779929"/>
            <a:ext cx="11779623" cy="60780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TextBox 4">
            <a:extLst>
              <a:ext uri="{FF2B5EF4-FFF2-40B4-BE49-F238E27FC236}">
                <a16:creationId xmlns:a16="http://schemas.microsoft.com/office/drawing/2014/main" id="{AF75FE0F-E777-6849-9060-3FD60EBB6E8A}"/>
              </a:ext>
            </a:extLst>
          </p:cNvPr>
          <p:cNvSpPr txBox="1">
            <a:spLocks noChangeArrowheads="1"/>
          </p:cNvSpPr>
          <p:nvPr/>
        </p:nvSpPr>
        <p:spPr bwMode="auto">
          <a:xfrm>
            <a:off x="795617" y="1033081"/>
            <a:ext cx="5416924" cy="523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8" tIns="45719" rIns="91438" bIns="45719">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b="1" dirty="0">
                <a:solidFill>
                  <a:srgbClr val="FF0000"/>
                </a:solidFill>
                <a:cs typeface="Calibri" panose="020F0502020204030204" pitchFamily="34" charset="0"/>
              </a:rPr>
              <a:t>1. </a:t>
            </a:r>
            <a:r>
              <a:rPr lang="en-US" altLang="en-US" sz="2800" b="1" dirty="0" err="1">
                <a:solidFill>
                  <a:srgbClr val="FF0000"/>
                </a:solidFill>
                <a:cs typeface="Calibri" panose="020F0502020204030204" pitchFamily="34" charset="0"/>
              </a:rPr>
              <a:t>Nội</a:t>
            </a:r>
            <a:r>
              <a:rPr lang="en-US" altLang="en-US" sz="2800" b="1" dirty="0">
                <a:solidFill>
                  <a:srgbClr val="FF0000"/>
                </a:solidFill>
                <a:cs typeface="Calibri" panose="020F0502020204030204" pitchFamily="34" charset="0"/>
              </a:rPr>
              <a:t> dung</a:t>
            </a:r>
          </a:p>
        </p:txBody>
      </p:sp>
      <p:sp>
        <p:nvSpPr>
          <p:cNvPr id="10" name="TextBox 9">
            <a:extLst>
              <a:ext uri="{FF2B5EF4-FFF2-40B4-BE49-F238E27FC236}">
                <a16:creationId xmlns:a16="http://schemas.microsoft.com/office/drawing/2014/main" id="{1EDBC564-6630-B84B-A6B2-6D5784C39AF9}"/>
              </a:ext>
            </a:extLst>
          </p:cNvPr>
          <p:cNvSpPr txBox="1">
            <a:spLocks noChangeArrowheads="1"/>
          </p:cNvSpPr>
          <p:nvPr/>
        </p:nvSpPr>
        <p:spPr bwMode="auto">
          <a:xfrm>
            <a:off x="1723464" y="172949"/>
            <a:ext cx="8763000" cy="646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3600" b="1" dirty="0">
                <a:solidFill>
                  <a:schemeClr val="accent5">
                    <a:lumMod val="50000"/>
                  </a:schemeClr>
                </a:solidFill>
                <a:cs typeface="Calibri" panose="020F0502020204030204" pitchFamily="34" charset="0"/>
              </a:rPr>
              <a:t>III. TỔNG KẾT</a:t>
            </a:r>
          </a:p>
        </p:txBody>
      </p:sp>
      <p:sp>
        <p:nvSpPr>
          <p:cNvPr id="11" name="TextBox 10">
            <a:extLst>
              <a:ext uri="{FF2B5EF4-FFF2-40B4-BE49-F238E27FC236}">
                <a16:creationId xmlns:a16="http://schemas.microsoft.com/office/drawing/2014/main" id="{B78AF2C3-97F5-1D42-9D3A-10E938440404}"/>
              </a:ext>
            </a:extLst>
          </p:cNvPr>
          <p:cNvSpPr txBox="1"/>
          <p:nvPr/>
        </p:nvSpPr>
        <p:spPr>
          <a:xfrm>
            <a:off x="521607" y="1613375"/>
            <a:ext cx="11381868" cy="3631250"/>
          </a:xfrm>
          <a:prstGeom prst="rect">
            <a:avLst/>
          </a:prstGeom>
          <a:noFill/>
        </p:spPr>
        <p:txBody>
          <a:bodyPr wrap="square">
            <a:spAutoFit/>
          </a:bodyPr>
          <a:lstStyle/>
          <a:p>
            <a:pPr marL="457200" indent="-457200" algn="just">
              <a:lnSpc>
                <a:spcPct val="150000"/>
              </a:lnSpc>
              <a:buFontTx/>
              <a:buChar char="-"/>
              <a:defRPr/>
            </a:pPr>
            <a:r>
              <a:rPr lang="en-VN" sz="2600" dirty="0">
                <a:latin typeface="Calibri" panose="020F0502020204030204" pitchFamily="34" charset="0"/>
                <a:cs typeface="Calibri" panose="020F0502020204030204" pitchFamily="34" charset="0"/>
              </a:rPr>
              <a:t>Bức tranh thu hiu hắt, thê lương, ảm đạm mà đầy dồn nén dữ dội, thấm đẫm tâm sự của tác giả.</a:t>
            </a:r>
          </a:p>
          <a:p>
            <a:pPr marL="457200" indent="-457200" algn="just">
              <a:lnSpc>
                <a:spcPct val="150000"/>
              </a:lnSpc>
              <a:buFontTx/>
              <a:buChar char="-"/>
              <a:defRPr/>
            </a:pPr>
            <a:r>
              <a:rPr lang="en-VN" sz="2600" dirty="0">
                <a:latin typeface="Calibri" panose="020F0502020204030204" pitchFamily="34" charset="0"/>
                <a:cs typeface="Calibri" panose="020F0502020204030204" pitchFamily="34" charset="0"/>
              </a:rPr>
              <a:t>Tâm trạng tác giả:</a:t>
            </a:r>
          </a:p>
          <a:p>
            <a:pPr algn="just">
              <a:lnSpc>
                <a:spcPct val="150000"/>
              </a:lnSpc>
              <a:defRPr/>
            </a:pPr>
            <a:r>
              <a:rPr lang="en-VN" sz="2600" dirty="0">
                <a:latin typeface="Calibri" panose="020F0502020204030204" pitchFamily="34" charset="0"/>
                <a:cs typeface="Calibri" panose="020F0502020204030204" pitchFamily="34" charset="0"/>
              </a:rPr>
              <a:t>+ Lo âu cho đất nước.</a:t>
            </a:r>
          </a:p>
          <a:p>
            <a:pPr algn="just">
              <a:lnSpc>
                <a:spcPct val="150000"/>
              </a:lnSpc>
              <a:defRPr/>
            </a:pPr>
            <a:r>
              <a:rPr lang="en-VN" sz="2600" dirty="0">
                <a:latin typeface="Calibri" panose="020F0502020204030204" pitchFamily="34" charset="0"/>
                <a:cs typeface="Calibri" panose="020F0502020204030204" pitchFamily="34" charset="0"/>
              </a:rPr>
              <a:t>+ Buồn nhớ quê hương.</a:t>
            </a:r>
          </a:p>
          <a:p>
            <a:pPr algn="just">
              <a:lnSpc>
                <a:spcPct val="150000"/>
              </a:lnSpc>
              <a:defRPr/>
            </a:pPr>
            <a:r>
              <a:rPr lang="en-VN" sz="2600" dirty="0">
                <a:latin typeface="Calibri" panose="020F0502020204030204" pitchFamily="34" charset="0"/>
                <a:cs typeface="Calibri" panose="020F0502020204030204" pitchFamily="34" charset="0"/>
              </a:rPr>
              <a:t>+ Ngậm ngùi, xót xa cho thân phận mình.</a:t>
            </a:r>
          </a:p>
        </p:txBody>
      </p:sp>
    </p:spTree>
    <p:extLst>
      <p:ext uri="{BB962C8B-B14F-4D97-AF65-F5344CB8AC3E}">
        <p14:creationId xmlns:p14="http://schemas.microsoft.com/office/powerpoint/2010/main" val="29770729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500" fill="hold"/>
                                        <p:tgtEl>
                                          <p:spTgt spid="11"/>
                                        </p:tgtEl>
                                        <p:attrNameLst>
                                          <p:attrName>ppt_x</p:attrName>
                                        </p:attrNameLst>
                                      </p:cBhvr>
                                      <p:tavLst>
                                        <p:tav tm="0">
                                          <p:val>
                                            <p:strVal val="#ppt_x"/>
                                          </p:val>
                                        </p:tav>
                                        <p:tav tm="100000">
                                          <p:val>
                                            <p:strVal val="#ppt_x"/>
                                          </p:val>
                                        </p:tav>
                                      </p:tavLst>
                                    </p:anim>
                                    <p:anim calcmode="lin" valueType="num">
                                      <p:cBhvr additive="base">
                                        <p:cTn id="1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P spid="10" grpId="0"/>
      <p:bldP spid="11"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8D2B696B-F3D7-EE4E-A3D7-5712512EFB8A}"/>
              </a:ext>
            </a:extLst>
          </p:cNvPr>
          <p:cNvSpPr/>
          <p:nvPr/>
        </p:nvSpPr>
        <p:spPr>
          <a:xfrm>
            <a:off x="215153" y="779929"/>
            <a:ext cx="11779623" cy="60780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TextBox 4">
            <a:extLst>
              <a:ext uri="{FF2B5EF4-FFF2-40B4-BE49-F238E27FC236}">
                <a16:creationId xmlns:a16="http://schemas.microsoft.com/office/drawing/2014/main" id="{AF75FE0F-E777-6849-9060-3FD60EBB6E8A}"/>
              </a:ext>
            </a:extLst>
          </p:cNvPr>
          <p:cNvSpPr txBox="1">
            <a:spLocks noChangeArrowheads="1"/>
          </p:cNvSpPr>
          <p:nvPr/>
        </p:nvSpPr>
        <p:spPr bwMode="auto">
          <a:xfrm>
            <a:off x="795617" y="1033081"/>
            <a:ext cx="5416924" cy="523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8" tIns="45719" rIns="91438" bIns="45719">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b="1" dirty="0">
                <a:solidFill>
                  <a:srgbClr val="FF0000"/>
                </a:solidFill>
                <a:cs typeface="Calibri" panose="020F0502020204030204" pitchFamily="34" charset="0"/>
              </a:rPr>
              <a:t>2. </a:t>
            </a:r>
            <a:r>
              <a:rPr lang="en-US" altLang="en-US" sz="2800" b="1" dirty="0" err="1">
                <a:solidFill>
                  <a:srgbClr val="FF0000"/>
                </a:solidFill>
                <a:cs typeface="Calibri" panose="020F0502020204030204" pitchFamily="34" charset="0"/>
              </a:rPr>
              <a:t>Nghệ</a:t>
            </a:r>
            <a:r>
              <a:rPr lang="en-US" altLang="en-US" sz="2800" b="1" dirty="0">
                <a:solidFill>
                  <a:srgbClr val="FF0000"/>
                </a:solidFill>
                <a:cs typeface="Calibri" panose="020F0502020204030204" pitchFamily="34" charset="0"/>
              </a:rPr>
              <a:t> </a:t>
            </a:r>
            <a:r>
              <a:rPr lang="en-US" altLang="en-US" sz="2800" b="1" dirty="0" err="1">
                <a:solidFill>
                  <a:srgbClr val="FF0000"/>
                </a:solidFill>
                <a:cs typeface="Calibri" panose="020F0502020204030204" pitchFamily="34" charset="0"/>
              </a:rPr>
              <a:t>thuật</a:t>
            </a:r>
            <a:endParaRPr lang="en-US" altLang="en-US" sz="2800" b="1" dirty="0">
              <a:solidFill>
                <a:srgbClr val="FF0000"/>
              </a:solidFill>
              <a:cs typeface="Calibri" panose="020F0502020204030204" pitchFamily="34" charset="0"/>
            </a:endParaRPr>
          </a:p>
        </p:txBody>
      </p:sp>
      <p:sp>
        <p:nvSpPr>
          <p:cNvPr id="10" name="TextBox 9">
            <a:extLst>
              <a:ext uri="{FF2B5EF4-FFF2-40B4-BE49-F238E27FC236}">
                <a16:creationId xmlns:a16="http://schemas.microsoft.com/office/drawing/2014/main" id="{1EDBC564-6630-B84B-A6B2-6D5784C39AF9}"/>
              </a:ext>
            </a:extLst>
          </p:cNvPr>
          <p:cNvSpPr txBox="1">
            <a:spLocks noChangeArrowheads="1"/>
          </p:cNvSpPr>
          <p:nvPr/>
        </p:nvSpPr>
        <p:spPr bwMode="auto">
          <a:xfrm>
            <a:off x="1723464" y="172949"/>
            <a:ext cx="8763000" cy="646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3600" b="1" dirty="0">
                <a:solidFill>
                  <a:schemeClr val="accent5">
                    <a:lumMod val="50000"/>
                  </a:schemeClr>
                </a:solidFill>
                <a:cs typeface="Calibri" panose="020F0502020204030204" pitchFamily="34" charset="0"/>
              </a:rPr>
              <a:t>III. TỔNG KẾT</a:t>
            </a:r>
          </a:p>
        </p:txBody>
      </p:sp>
      <p:sp>
        <p:nvSpPr>
          <p:cNvPr id="6" name="Rectangle 5">
            <a:extLst>
              <a:ext uri="{FF2B5EF4-FFF2-40B4-BE49-F238E27FC236}">
                <a16:creationId xmlns:a16="http://schemas.microsoft.com/office/drawing/2014/main" id="{5582BEBD-858A-FE4A-ACFB-87B39D4FAE82}"/>
              </a:ext>
            </a:extLst>
          </p:cNvPr>
          <p:cNvSpPr>
            <a:spLocks noChangeArrowheads="1"/>
          </p:cNvSpPr>
          <p:nvPr/>
        </p:nvSpPr>
        <p:spPr bwMode="auto">
          <a:xfrm>
            <a:off x="795617" y="1556299"/>
            <a:ext cx="10481983" cy="2430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8" tIns="45719" rIns="91438" bIns="45719">
            <a:spAutoFit/>
          </a:bodyPr>
          <a:lstStyle/>
          <a:p>
            <a:pPr marL="457200" indent="-457200">
              <a:lnSpc>
                <a:spcPct val="150000"/>
              </a:lnSpc>
              <a:buFontTx/>
              <a:buChar char="-"/>
            </a:pPr>
            <a:r>
              <a:rPr lang="en-VN" altLang="en-VN" sz="2600" dirty="0">
                <a:latin typeface="Calibri" panose="020F0502020204030204" pitchFamily="34" charset="0"/>
                <a:cs typeface="Calibri" panose="020F0502020204030204" pitchFamily="34" charset="0"/>
              </a:rPr>
              <a:t>Tả cảnh ngụ tình.</a:t>
            </a:r>
          </a:p>
          <a:p>
            <a:pPr marL="457200" indent="-457200">
              <a:lnSpc>
                <a:spcPct val="150000"/>
              </a:lnSpc>
              <a:buFontTx/>
              <a:buChar char="-"/>
            </a:pPr>
            <a:r>
              <a:rPr lang="en-VN" altLang="en-VN" sz="2600" dirty="0">
                <a:latin typeface="Calibri" panose="020F0502020204030204" pitchFamily="34" charset="0"/>
                <a:cs typeface="Calibri" panose="020F0502020204030204" pitchFamily="34" charset="0"/>
              </a:rPr>
              <a:t>Ngôn ngữ hàm súc.</a:t>
            </a:r>
          </a:p>
          <a:p>
            <a:pPr marL="457200" indent="-457200" algn="just">
              <a:lnSpc>
                <a:spcPct val="150000"/>
              </a:lnSpc>
              <a:buFontTx/>
              <a:buChar char="-"/>
            </a:pPr>
            <a:r>
              <a:rPr lang="en-VN" altLang="en-VN" sz="2600" dirty="0">
                <a:latin typeface="Calibri" panose="020F0502020204030204" pitchFamily="34" charset="0"/>
                <a:cs typeface="Calibri" panose="020F0502020204030204" pitchFamily="34" charset="0"/>
              </a:rPr>
              <a:t>Nghệ thuật đối chỉnh, tạo các mối quan hệ đặc sắc: xa- gần, cảnh - tình, không gian - thời gian, tĩnh - động. </a:t>
            </a:r>
          </a:p>
        </p:txBody>
      </p:sp>
    </p:spTree>
    <p:extLst>
      <p:ext uri="{BB962C8B-B14F-4D97-AF65-F5344CB8AC3E}">
        <p14:creationId xmlns:p14="http://schemas.microsoft.com/office/powerpoint/2010/main" val="28736816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 calcmode="lin" valueType="num">
                                      <p:cBhvr additive="base">
                                        <p:cTn id="1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 calcmode="lin" valueType="num">
                                      <p:cBhvr additive="base">
                                        <p:cTn id="17"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6">
                                            <p:txEl>
                                              <p:pRg st="1" end="1"/>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 calcmode="lin" valueType="num">
                                      <p:cBhvr additive="base">
                                        <p:cTn id="21"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DB31070-1109-9E43-9D7A-DECD6879A816}"/>
              </a:ext>
            </a:extLst>
          </p:cNvPr>
          <p:cNvSpPr>
            <a:spLocks noGrp="1"/>
          </p:cNvSpPr>
          <p:nvPr>
            <p:ph type="title"/>
          </p:nvPr>
        </p:nvSpPr>
        <p:spPr>
          <a:xfrm>
            <a:off x="5077885" y="351368"/>
            <a:ext cx="1460500" cy="1325033"/>
          </a:xfrm>
          <a:prstGeom prst="hexagon">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ormAutofit/>
          </a:bodyPr>
          <a:lstStyle/>
          <a:p>
            <a:pPr algn="ctr">
              <a:defRPr/>
            </a:pPr>
            <a:r>
              <a:rPr lang="en-US" b="1" dirty="0">
                <a:latin typeface="Times New Roman" panose="02020603050405020304" pitchFamily="18" charset="0"/>
                <a:cs typeface="Times New Roman" panose="02020603050405020304" pitchFamily="18" charset="0"/>
              </a:rPr>
              <a:t>2</a:t>
            </a:r>
          </a:p>
        </p:txBody>
      </p:sp>
      <p:sp>
        <p:nvSpPr>
          <p:cNvPr id="29698" name="Content Placeholder 2">
            <a:extLst>
              <a:ext uri="{FF2B5EF4-FFF2-40B4-BE49-F238E27FC236}">
                <a16:creationId xmlns:a16="http://schemas.microsoft.com/office/drawing/2014/main" id="{FC87D7A2-A0C9-964E-8053-575A5DC7318A}"/>
              </a:ext>
            </a:extLst>
          </p:cNvPr>
          <p:cNvSpPr>
            <a:spLocks noGrp="1"/>
          </p:cNvSpPr>
          <p:nvPr>
            <p:ph idx="1"/>
          </p:nvPr>
        </p:nvSpPr>
        <p:spPr>
          <a:xfrm>
            <a:off x="2205317" y="2983754"/>
            <a:ext cx="9296400" cy="4349751"/>
          </a:xfrm>
        </p:spPr>
        <p:txBody>
          <a:bodyPr/>
          <a:lstStyle/>
          <a:p>
            <a:pPr marL="0" indent="0" algn="just">
              <a:buNone/>
            </a:pPr>
            <a:r>
              <a:rPr lang="en-US" altLang="en-US" b="1" i="1" dirty="0" err="1">
                <a:latin typeface="Times New Roman" panose="02020603050405020304" pitchFamily="18" charset="0"/>
                <a:cs typeface="Times New Roman" panose="02020603050405020304" pitchFamily="18" charset="0"/>
              </a:rPr>
              <a:t>Em</a:t>
            </a:r>
            <a:r>
              <a:rPr lang="en-US" altLang="en-US" b="1" i="1" dirty="0">
                <a:latin typeface="Times New Roman" panose="02020603050405020304" pitchFamily="18" charset="0"/>
                <a:cs typeface="Times New Roman" panose="02020603050405020304" pitchFamily="18" charset="0"/>
              </a:rPr>
              <a:t> </a:t>
            </a:r>
            <a:r>
              <a:rPr lang="en-US" altLang="en-US" b="1" i="1" dirty="0" err="1">
                <a:latin typeface="Times New Roman" panose="02020603050405020304" pitchFamily="18" charset="0"/>
                <a:cs typeface="Times New Roman" panose="02020603050405020304" pitchFamily="18" charset="0"/>
              </a:rPr>
              <a:t>hãy</a:t>
            </a:r>
            <a:r>
              <a:rPr lang="en-US" altLang="en-US" b="1" i="1" dirty="0">
                <a:latin typeface="Times New Roman" panose="02020603050405020304" pitchFamily="18" charset="0"/>
                <a:cs typeface="Times New Roman" panose="02020603050405020304" pitchFamily="18" charset="0"/>
              </a:rPr>
              <a:t> </a:t>
            </a:r>
            <a:r>
              <a:rPr lang="en-US" altLang="en-US" b="1" i="1" dirty="0" err="1">
                <a:latin typeface="Times New Roman" panose="02020603050405020304" pitchFamily="18" charset="0"/>
                <a:cs typeface="Times New Roman" panose="02020603050405020304" pitchFamily="18" charset="0"/>
              </a:rPr>
              <a:t>cho</a:t>
            </a:r>
            <a:r>
              <a:rPr lang="en-US" altLang="en-US" b="1" i="1" dirty="0">
                <a:latin typeface="Times New Roman" panose="02020603050405020304" pitchFamily="18" charset="0"/>
                <a:cs typeface="Times New Roman" panose="02020603050405020304" pitchFamily="18" charset="0"/>
              </a:rPr>
              <a:t> </a:t>
            </a:r>
            <a:r>
              <a:rPr lang="en-US" altLang="en-US" b="1" i="1" dirty="0" err="1">
                <a:latin typeface="Times New Roman" panose="02020603050405020304" pitchFamily="18" charset="0"/>
                <a:cs typeface="Times New Roman" panose="02020603050405020304" pitchFamily="18" charset="0"/>
              </a:rPr>
              <a:t>biết</a:t>
            </a:r>
            <a:r>
              <a:rPr lang="en-US" altLang="en-US" b="1" i="1" dirty="0">
                <a:latin typeface="Times New Roman" panose="02020603050405020304" pitchFamily="18" charset="0"/>
                <a:cs typeface="Times New Roman" panose="02020603050405020304" pitchFamily="18" charset="0"/>
              </a:rPr>
              <a:t> </a:t>
            </a:r>
            <a:r>
              <a:rPr lang="en-US" altLang="en-US" b="1" i="1" dirty="0" err="1">
                <a:latin typeface="Times New Roman" panose="02020603050405020304" pitchFamily="18" charset="0"/>
                <a:cs typeface="Times New Roman" panose="02020603050405020304" pitchFamily="18" charset="0"/>
              </a:rPr>
              <a:t>năn</a:t>
            </a:r>
            <a:r>
              <a:rPr lang="en-US" altLang="en-US" b="1" i="1" dirty="0">
                <a:latin typeface="Times New Roman" panose="02020603050405020304" pitchFamily="18" charset="0"/>
                <a:cs typeface="Times New Roman" panose="02020603050405020304" pitchFamily="18" charset="0"/>
              </a:rPr>
              <a:t> </a:t>
            </a:r>
            <a:r>
              <a:rPr lang="en-US" altLang="en-US" b="1" i="1" dirty="0" err="1">
                <a:latin typeface="Times New Roman" panose="02020603050405020304" pitchFamily="18" charset="0"/>
                <a:cs typeface="Times New Roman" panose="02020603050405020304" pitchFamily="18" charset="0"/>
              </a:rPr>
              <a:t>sinh</a:t>
            </a:r>
            <a:r>
              <a:rPr lang="en-US" altLang="en-US" b="1" i="1" dirty="0">
                <a:latin typeface="Times New Roman" panose="02020603050405020304" pitchFamily="18" charset="0"/>
                <a:cs typeface="Times New Roman" panose="02020603050405020304" pitchFamily="18" charset="0"/>
              </a:rPr>
              <a:t>, </a:t>
            </a:r>
            <a:r>
              <a:rPr lang="en-US" altLang="en-US" b="1" i="1" dirty="0" err="1">
                <a:latin typeface="Times New Roman" panose="02020603050405020304" pitchFamily="18" charset="0"/>
                <a:cs typeface="Times New Roman" panose="02020603050405020304" pitchFamily="18" charset="0"/>
              </a:rPr>
              <a:t>năm</a:t>
            </a:r>
            <a:r>
              <a:rPr lang="en-US" altLang="en-US" b="1" i="1" dirty="0">
                <a:latin typeface="Times New Roman" panose="02020603050405020304" pitchFamily="18" charset="0"/>
                <a:cs typeface="Times New Roman" panose="02020603050405020304" pitchFamily="18" charset="0"/>
              </a:rPr>
              <a:t> </a:t>
            </a:r>
            <a:r>
              <a:rPr lang="en-US" altLang="en-US" b="1" i="1" dirty="0" err="1">
                <a:latin typeface="Times New Roman" panose="02020603050405020304" pitchFamily="18" charset="0"/>
                <a:cs typeface="Times New Roman" panose="02020603050405020304" pitchFamily="18" charset="0"/>
              </a:rPr>
              <a:t>mất</a:t>
            </a:r>
            <a:r>
              <a:rPr lang="en-US" altLang="en-US" b="1" i="1" dirty="0">
                <a:latin typeface="Times New Roman" panose="02020603050405020304" pitchFamily="18" charset="0"/>
                <a:cs typeface="Times New Roman" panose="02020603050405020304" pitchFamily="18" charset="0"/>
              </a:rPr>
              <a:t> </a:t>
            </a:r>
            <a:r>
              <a:rPr lang="en-US" altLang="en-US" b="1" i="1" dirty="0" err="1">
                <a:latin typeface="Times New Roman" panose="02020603050405020304" pitchFamily="18" charset="0"/>
                <a:cs typeface="Times New Roman" panose="02020603050405020304" pitchFamily="18" charset="0"/>
              </a:rPr>
              <a:t>của</a:t>
            </a:r>
            <a:r>
              <a:rPr lang="en-US" altLang="en-US" b="1" i="1" dirty="0">
                <a:latin typeface="Times New Roman" panose="02020603050405020304" pitchFamily="18" charset="0"/>
                <a:cs typeface="Times New Roman" panose="02020603050405020304" pitchFamily="18" charset="0"/>
              </a:rPr>
              <a:t> </a:t>
            </a:r>
            <a:r>
              <a:rPr lang="en-US" altLang="en-US" b="1" i="1" dirty="0" err="1">
                <a:latin typeface="Times New Roman" panose="02020603050405020304" pitchFamily="18" charset="0"/>
                <a:cs typeface="Times New Roman" panose="02020603050405020304" pitchFamily="18" charset="0"/>
              </a:rPr>
              <a:t>nhà</a:t>
            </a:r>
            <a:r>
              <a:rPr lang="en-US" altLang="en-US" b="1" i="1" dirty="0">
                <a:latin typeface="Times New Roman" panose="02020603050405020304" pitchFamily="18" charset="0"/>
                <a:cs typeface="Times New Roman" panose="02020603050405020304" pitchFamily="18" charset="0"/>
              </a:rPr>
              <a:t> </a:t>
            </a:r>
            <a:r>
              <a:rPr lang="en-US" altLang="en-US" b="1" i="1" dirty="0" err="1">
                <a:latin typeface="Times New Roman" panose="02020603050405020304" pitchFamily="18" charset="0"/>
                <a:cs typeface="Times New Roman" panose="02020603050405020304" pitchFamily="18" charset="0"/>
              </a:rPr>
              <a:t>thơ</a:t>
            </a:r>
            <a:r>
              <a:rPr lang="en-US" altLang="en-US" b="1" i="1" dirty="0">
                <a:latin typeface="Times New Roman" panose="02020603050405020304" pitchFamily="18" charset="0"/>
                <a:cs typeface="Times New Roman" panose="02020603050405020304" pitchFamily="18" charset="0"/>
              </a:rPr>
              <a:t> </a:t>
            </a:r>
            <a:r>
              <a:rPr lang="en-US" altLang="en-US" b="1" i="1" dirty="0" err="1">
                <a:latin typeface="Times New Roman" panose="02020603050405020304" pitchFamily="18" charset="0"/>
                <a:cs typeface="Times New Roman" panose="02020603050405020304" pitchFamily="18" charset="0"/>
              </a:rPr>
              <a:t>Đỗ</a:t>
            </a:r>
            <a:r>
              <a:rPr lang="en-US" altLang="en-US" b="1" i="1" dirty="0">
                <a:latin typeface="Times New Roman" panose="02020603050405020304" pitchFamily="18" charset="0"/>
                <a:cs typeface="Times New Roman" panose="02020603050405020304" pitchFamily="18" charset="0"/>
              </a:rPr>
              <a:t>  </a:t>
            </a:r>
            <a:r>
              <a:rPr lang="en-US" altLang="en-US" b="1" i="1" dirty="0" err="1">
                <a:latin typeface="Times New Roman" panose="02020603050405020304" pitchFamily="18" charset="0"/>
                <a:cs typeface="Times New Roman" panose="02020603050405020304" pitchFamily="18" charset="0"/>
              </a:rPr>
              <a:t>Phủ</a:t>
            </a:r>
            <a:r>
              <a:rPr lang="en-US" altLang="en-US" b="1" i="1" dirty="0">
                <a:latin typeface="Times New Roman" panose="02020603050405020304" pitchFamily="18" charset="0"/>
                <a:cs typeface="Times New Roman" panose="02020603050405020304" pitchFamily="18" charset="0"/>
              </a:rPr>
              <a:t>?</a:t>
            </a:r>
          </a:p>
        </p:txBody>
      </p:sp>
      <p:sp>
        <p:nvSpPr>
          <p:cNvPr id="5" name="Rectangle: Rounded Corners 4">
            <a:hlinkClick r:id="rId2" action="ppaction://hlinksldjump"/>
            <a:extLst>
              <a:ext uri="{FF2B5EF4-FFF2-40B4-BE49-F238E27FC236}">
                <a16:creationId xmlns:a16="http://schemas.microsoft.com/office/drawing/2014/main" id="{D8E6A56C-71B3-604F-AD18-C81F14B92892}"/>
              </a:ext>
            </a:extLst>
          </p:cNvPr>
          <p:cNvSpPr/>
          <p:nvPr/>
        </p:nvSpPr>
        <p:spPr>
          <a:xfrm>
            <a:off x="4165600" y="5340351"/>
            <a:ext cx="3454400" cy="1246716"/>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anchor="ctr"/>
          <a:lstStyle/>
          <a:p>
            <a:pPr algn="ctr" defTabSz="914354">
              <a:defRPr/>
            </a:pPr>
            <a:r>
              <a:rPr lang="vi-VN" sz="4267" b="1" dirty="0">
                <a:solidFill>
                  <a:schemeClr val="bg1"/>
                </a:solidFill>
                <a:latin typeface="Times New Roman"/>
              </a:rPr>
              <a:t>712</a:t>
            </a:r>
            <a:r>
              <a:rPr lang="en-US" sz="4267" b="1" dirty="0">
                <a:solidFill>
                  <a:schemeClr val="bg1"/>
                </a:solidFill>
                <a:latin typeface="Times New Roman"/>
              </a:rPr>
              <a:t> </a:t>
            </a:r>
            <a:r>
              <a:rPr lang="vi-VN" sz="4267" b="1" dirty="0">
                <a:solidFill>
                  <a:schemeClr val="bg1"/>
                </a:solidFill>
                <a:latin typeface="Times New Roman"/>
              </a:rPr>
              <a:t>-</a:t>
            </a:r>
            <a:r>
              <a:rPr lang="en-US" sz="4267" b="1" dirty="0">
                <a:solidFill>
                  <a:schemeClr val="bg1"/>
                </a:solidFill>
                <a:latin typeface="Times New Roman"/>
              </a:rPr>
              <a:t> </a:t>
            </a:r>
            <a:r>
              <a:rPr lang="vi-VN" sz="4267" b="1" dirty="0">
                <a:solidFill>
                  <a:schemeClr val="bg1"/>
                </a:solidFill>
                <a:latin typeface="Times New Roman"/>
              </a:rPr>
              <a:t>770</a:t>
            </a:r>
            <a:endParaRPr lang="en-US" sz="2400" b="1" dirty="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8D2B696B-F3D7-EE4E-A3D7-5712512EFB8A}"/>
              </a:ext>
            </a:extLst>
          </p:cNvPr>
          <p:cNvSpPr/>
          <p:nvPr/>
        </p:nvSpPr>
        <p:spPr>
          <a:xfrm>
            <a:off x="215153" y="779929"/>
            <a:ext cx="11779623" cy="60780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 name="TextBox 9">
            <a:extLst>
              <a:ext uri="{FF2B5EF4-FFF2-40B4-BE49-F238E27FC236}">
                <a16:creationId xmlns:a16="http://schemas.microsoft.com/office/drawing/2014/main" id="{1EDBC564-6630-B84B-A6B2-6D5784C39AF9}"/>
              </a:ext>
            </a:extLst>
          </p:cNvPr>
          <p:cNvSpPr txBox="1">
            <a:spLocks noChangeArrowheads="1"/>
          </p:cNvSpPr>
          <p:nvPr/>
        </p:nvSpPr>
        <p:spPr bwMode="auto">
          <a:xfrm>
            <a:off x="1723464" y="172949"/>
            <a:ext cx="8763000" cy="646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3600" b="1" dirty="0">
                <a:solidFill>
                  <a:schemeClr val="accent5">
                    <a:lumMod val="50000"/>
                  </a:schemeClr>
                </a:solidFill>
                <a:cs typeface="Calibri" panose="020F0502020204030204" pitchFamily="34" charset="0"/>
              </a:rPr>
              <a:t>IV. LUYỆN TẬP</a:t>
            </a:r>
          </a:p>
        </p:txBody>
      </p:sp>
      <p:sp>
        <p:nvSpPr>
          <p:cNvPr id="7" name="TextBox 6">
            <a:extLst>
              <a:ext uri="{FF2B5EF4-FFF2-40B4-BE49-F238E27FC236}">
                <a16:creationId xmlns:a16="http://schemas.microsoft.com/office/drawing/2014/main" id="{0A4897AF-E0DC-6B43-BAFA-6D4FF42E6B54}"/>
              </a:ext>
            </a:extLst>
          </p:cNvPr>
          <p:cNvSpPr txBox="1">
            <a:spLocks noChangeArrowheads="1"/>
          </p:cNvSpPr>
          <p:nvPr/>
        </p:nvSpPr>
        <p:spPr bwMode="auto">
          <a:xfrm>
            <a:off x="765629" y="1163864"/>
            <a:ext cx="8382000" cy="3254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150000"/>
              </a:lnSpc>
            </a:pPr>
            <a:r>
              <a:rPr lang="en-VN" altLang="en-VN" sz="2800" b="1" dirty="0">
                <a:solidFill>
                  <a:srgbClr val="000000"/>
                </a:solidFill>
                <a:latin typeface="Calibri" panose="020F0502020204030204" pitchFamily="34" charset="0"/>
                <a:cs typeface="Calibri" panose="020F0502020204030204" pitchFamily="34" charset="0"/>
              </a:rPr>
              <a:t>1. Ai là tác giả của bài thơ “</a:t>
            </a:r>
            <a:r>
              <a:rPr lang="en-VN" altLang="en-VN" sz="2800" b="1" i="1" dirty="0">
                <a:solidFill>
                  <a:srgbClr val="000000"/>
                </a:solidFill>
                <a:latin typeface="Calibri" panose="020F0502020204030204" pitchFamily="34" charset="0"/>
                <a:cs typeface="Calibri" panose="020F0502020204030204" pitchFamily="34" charset="0"/>
              </a:rPr>
              <a:t>Cảm xúc mùa thu”?</a:t>
            </a:r>
            <a:br>
              <a:rPr lang="en-VN" altLang="en-VN" sz="2800" dirty="0">
                <a:solidFill>
                  <a:srgbClr val="000000"/>
                </a:solidFill>
                <a:latin typeface="Calibri" panose="020F0502020204030204" pitchFamily="34" charset="0"/>
                <a:cs typeface="Calibri" panose="020F0502020204030204" pitchFamily="34" charset="0"/>
              </a:rPr>
            </a:br>
            <a:r>
              <a:rPr lang="en-VN" altLang="en-VN" sz="2800" dirty="0">
                <a:solidFill>
                  <a:srgbClr val="000000"/>
                </a:solidFill>
                <a:latin typeface="Calibri" panose="020F0502020204030204" pitchFamily="34" charset="0"/>
                <a:cs typeface="Calibri" panose="020F0502020204030204" pitchFamily="34" charset="0"/>
              </a:rPr>
              <a:t>A. Lý Bạch</a:t>
            </a:r>
            <a:br>
              <a:rPr lang="en-VN" altLang="en-VN" sz="2800" dirty="0">
                <a:solidFill>
                  <a:srgbClr val="000000"/>
                </a:solidFill>
                <a:latin typeface="Calibri" panose="020F0502020204030204" pitchFamily="34" charset="0"/>
                <a:cs typeface="Calibri" panose="020F0502020204030204" pitchFamily="34" charset="0"/>
              </a:rPr>
            </a:br>
            <a:r>
              <a:rPr lang="en-VN" altLang="en-VN" sz="2800" dirty="0">
                <a:solidFill>
                  <a:srgbClr val="000000"/>
                </a:solidFill>
                <a:latin typeface="Calibri" panose="020F0502020204030204" pitchFamily="34" charset="0"/>
                <a:cs typeface="Calibri" panose="020F0502020204030204" pitchFamily="34" charset="0"/>
              </a:rPr>
              <a:t>B. Đỗ Phủ</a:t>
            </a:r>
            <a:br>
              <a:rPr lang="en-VN" altLang="en-VN" sz="2800" dirty="0">
                <a:solidFill>
                  <a:srgbClr val="000000"/>
                </a:solidFill>
                <a:latin typeface="Calibri" panose="020F0502020204030204" pitchFamily="34" charset="0"/>
                <a:cs typeface="Calibri" panose="020F0502020204030204" pitchFamily="34" charset="0"/>
              </a:rPr>
            </a:br>
            <a:r>
              <a:rPr lang="en-VN" altLang="en-VN" sz="2800" dirty="0">
                <a:solidFill>
                  <a:srgbClr val="000000"/>
                </a:solidFill>
                <a:latin typeface="Calibri" panose="020F0502020204030204" pitchFamily="34" charset="0"/>
                <a:cs typeface="Calibri" panose="020F0502020204030204" pitchFamily="34" charset="0"/>
              </a:rPr>
              <a:t>C. Thôi Hiệu</a:t>
            </a:r>
            <a:br>
              <a:rPr lang="en-VN" altLang="en-VN" sz="2800" dirty="0">
                <a:solidFill>
                  <a:srgbClr val="000000"/>
                </a:solidFill>
                <a:latin typeface="Calibri" panose="020F0502020204030204" pitchFamily="34" charset="0"/>
                <a:cs typeface="Calibri" panose="020F0502020204030204" pitchFamily="34" charset="0"/>
              </a:rPr>
            </a:br>
            <a:r>
              <a:rPr lang="en-VN" altLang="en-VN" sz="2800" dirty="0">
                <a:solidFill>
                  <a:srgbClr val="000000"/>
                </a:solidFill>
                <a:latin typeface="Calibri" panose="020F0502020204030204" pitchFamily="34" charset="0"/>
                <a:cs typeface="Calibri" panose="020F0502020204030204" pitchFamily="34" charset="0"/>
              </a:rPr>
              <a:t>D. Vương Duy</a:t>
            </a:r>
            <a:endParaRPr lang="vi-VN" altLang="en-VN" sz="2800" dirty="0">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D7AAB5F0-302A-6845-9DE7-A823216B5FE9}"/>
              </a:ext>
            </a:extLst>
          </p:cNvPr>
          <p:cNvSpPr txBox="1">
            <a:spLocks noChangeArrowheads="1"/>
          </p:cNvSpPr>
          <p:nvPr/>
        </p:nvSpPr>
        <p:spPr bwMode="auto">
          <a:xfrm>
            <a:off x="5334000" y="4578371"/>
            <a:ext cx="1524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VN" altLang="en-VN" sz="2400" b="1" dirty="0">
                <a:solidFill>
                  <a:srgbClr val="C00000"/>
                </a:solidFill>
                <a:latin typeface="Calibri" panose="020F0502020204030204" pitchFamily="34" charset="0"/>
                <a:cs typeface="Calibri" panose="020F0502020204030204" pitchFamily="34" charset="0"/>
              </a:rPr>
              <a:t>ĐÁP ÁN: B </a:t>
            </a:r>
            <a:endParaRPr lang="vi-VN" altLang="en-VN" sz="2400" b="1" dirty="0">
              <a:solidFill>
                <a:srgbClr val="C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530874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8D2B696B-F3D7-EE4E-A3D7-5712512EFB8A}"/>
              </a:ext>
            </a:extLst>
          </p:cNvPr>
          <p:cNvSpPr/>
          <p:nvPr/>
        </p:nvSpPr>
        <p:spPr>
          <a:xfrm>
            <a:off x="215153" y="779929"/>
            <a:ext cx="11779623" cy="60780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 name="TextBox 9">
            <a:extLst>
              <a:ext uri="{FF2B5EF4-FFF2-40B4-BE49-F238E27FC236}">
                <a16:creationId xmlns:a16="http://schemas.microsoft.com/office/drawing/2014/main" id="{1EDBC564-6630-B84B-A6B2-6D5784C39AF9}"/>
              </a:ext>
            </a:extLst>
          </p:cNvPr>
          <p:cNvSpPr txBox="1">
            <a:spLocks noChangeArrowheads="1"/>
          </p:cNvSpPr>
          <p:nvPr/>
        </p:nvSpPr>
        <p:spPr bwMode="auto">
          <a:xfrm>
            <a:off x="1723464" y="172949"/>
            <a:ext cx="8763000" cy="646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3600" b="1" dirty="0">
                <a:solidFill>
                  <a:schemeClr val="accent5">
                    <a:lumMod val="50000"/>
                  </a:schemeClr>
                </a:solidFill>
                <a:cs typeface="Calibri" panose="020F0502020204030204" pitchFamily="34" charset="0"/>
              </a:rPr>
              <a:t>IV. LUYỆN TẬP</a:t>
            </a:r>
          </a:p>
        </p:txBody>
      </p:sp>
      <p:sp>
        <p:nvSpPr>
          <p:cNvPr id="4" name="TextBox 3">
            <a:extLst>
              <a:ext uri="{FF2B5EF4-FFF2-40B4-BE49-F238E27FC236}">
                <a16:creationId xmlns:a16="http://schemas.microsoft.com/office/drawing/2014/main" id="{D7A96648-9CB6-3045-8395-AA7206250BF2}"/>
              </a:ext>
            </a:extLst>
          </p:cNvPr>
          <p:cNvSpPr txBox="1">
            <a:spLocks noChangeArrowheads="1"/>
          </p:cNvSpPr>
          <p:nvPr/>
        </p:nvSpPr>
        <p:spPr bwMode="auto">
          <a:xfrm>
            <a:off x="693057" y="1149350"/>
            <a:ext cx="8382000" cy="3254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150000"/>
              </a:lnSpc>
            </a:pPr>
            <a:r>
              <a:rPr lang="en-VN" altLang="en-VN" sz="2800" b="1" dirty="0">
                <a:solidFill>
                  <a:srgbClr val="000000"/>
                </a:solidFill>
                <a:latin typeface="Calibri" panose="020F0502020204030204" pitchFamily="34" charset="0"/>
                <a:cs typeface="Calibri" panose="020F0502020204030204" pitchFamily="34" charset="0"/>
              </a:rPr>
              <a:t>2. Bài thơ được viết theo thể thơ gì?</a:t>
            </a:r>
            <a:br>
              <a:rPr lang="en-VN" altLang="en-VN" sz="2800" dirty="0">
                <a:solidFill>
                  <a:srgbClr val="000000"/>
                </a:solidFill>
                <a:latin typeface="Calibri" panose="020F0502020204030204" pitchFamily="34" charset="0"/>
                <a:cs typeface="Calibri" panose="020F0502020204030204" pitchFamily="34" charset="0"/>
              </a:rPr>
            </a:br>
            <a:r>
              <a:rPr lang="en-VN" altLang="en-VN" sz="2800" dirty="0">
                <a:solidFill>
                  <a:srgbClr val="000000"/>
                </a:solidFill>
                <a:latin typeface="Calibri" panose="020F0502020204030204" pitchFamily="34" charset="0"/>
                <a:cs typeface="Calibri" panose="020F0502020204030204" pitchFamily="34" charset="0"/>
              </a:rPr>
              <a:t>A. Thất ngôn tứ tuyệt.</a:t>
            </a:r>
            <a:br>
              <a:rPr lang="en-VN" altLang="en-VN" sz="2800" dirty="0">
                <a:solidFill>
                  <a:srgbClr val="000000"/>
                </a:solidFill>
                <a:latin typeface="Calibri" panose="020F0502020204030204" pitchFamily="34" charset="0"/>
                <a:cs typeface="Calibri" panose="020F0502020204030204" pitchFamily="34" charset="0"/>
              </a:rPr>
            </a:br>
            <a:r>
              <a:rPr lang="en-VN" altLang="en-VN" sz="2800" dirty="0">
                <a:solidFill>
                  <a:srgbClr val="000000"/>
                </a:solidFill>
                <a:latin typeface="Calibri" panose="020F0502020204030204" pitchFamily="34" charset="0"/>
                <a:cs typeface="Calibri" panose="020F0502020204030204" pitchFamily="34" charset="0"/>
              </a:rPr>
              <a:t>B. Thất ngôn bát cú.</a:t>
            </a:r>
            <a:br>
              <a:rPr lang="en-VN" altLang="en-VN" sz="2800" dirty="0">
                <a:solidFill>
                  <a:srgbClr val="000000"/>
                </a:solidFill>
                <a:latin typeface="Calibri" panose="020F0502020204030204" pitchFamily="34" charset="0"/>
                <a:cs typeface="Calibri" panose="020F0502020204030204" pitchFamily="34" charset="0"/>
              </a:rPr>
            </a:br>
            <a:r>
              <a:rPr lang="en-VN" altLang="en-VN" sz="2800" dirty="0">
                <a:solidFill>
                  <a:srgbClr val="000000"/>
                </a:solidFill>
                <a:latin typeface="Calibri" panose="020F0502020204030204" pitchFamily="34" charset="0"/>
                <a:cs typeface="Calibri" panose="020F0502020204030204" pitchFamily="34" charset="0"/>
              </a:rPr>
              <a:t>C. Ngũ ngôn tứ tuyệt.</a:t>
            </a:r>
            <a:br>
              <a:rPr lang="en-VN" altLang="en-VN" sz="2800" dirty="0">
                <a:solidFill>
                  <a:srgbClr val="000000"/>
                </a:solidFill>
                <a:latin typeface="Calibri" panose="020F0502020204030204" pitchFamily="34" charset="0"/>
                <a:cs typeface="Calibri" panose="020F0502020204030204" pitchFamily="34" charset="0"/>
              </a:rPr>
            </a:br>
            <a:r>
              <a:rPr lang="en-VN" altLang="en-VN" sz="2800" dirty="0">
                <a:solidFill>
                  <a:srgbClr val="000000"/>
                </a:solidFill>
                <a:latin typeface="Calibri" panose="020F0502020204030204" pitchFamily="34" charset="0"/>
                <a:cs typeface="Calibri" panose="020F0502020204030204" pitchFamily="34" charset="0"/>
              </a:rPr>
              <a:t>D. Thất ngôn trường thiên.</a:t>
            </a:r>
            <a:endParaRPr lang="vi-VN" altLang="en-VN" sz="2800" dirty="0">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87DDFBBE-1463-1047-9A16-16CF3131CED8}"/>
              </a:ext>
            </a:extLst>
          </p:cNvPr>
          <p:cNvSpPr txBox="1">
            <a:spLocks noChangeArrowheads="1"/>
          </p:cNvSpPr>
          <p:nvPr/>
        </p:nvSpPr>
        <p:spPr bwMode="auto">
          <a:xfrm>
            <a:off x="6345304" y="3476368"/>
            <a:ext cx="1524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VN" altLang="en-VN" sz="2000" b="1" dirty="0">
                <a:solidFill>
                  <a:srgbClr val="C00000"/>
                </a:solidFill>
                <a:latin typeface="Calibri" panose="020F0502020204030204" pitchFamily="34" charset="0"/>
                <a:cs typeface="Calibri" panose="020F0502020204030204" pitchFamily="34" charset="0"/>
              </a:rPr>
              <a:t>ĐÁP ÁN: B </a:t>
            </a:r>
            <a:endParaRPr lang="vi-VN" altLang="en-VN" sz="2000" b="1" dirty="0">
              <a:solidFill>
                <a:srgbClr val="C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877408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8D2B696B-F3D7-EE4E-A3D7-5712512EFB8A}"/>
              </a:ext>
            </a:extLst>
          </p:cNvPr>
          <p:cNvSpPr/>
          <p:nvPr/>
        </p:nvSpPr>
        <p:spPr>
          <a:xfrm>
            <a:off x="215153" y="779929"/>
            <a:ext cx="11779623" cy="60780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 name="TextBox 9">
            <a:extLst>
              <a:ext uri="{FF2B5EF4-FFF2-40B4-BE49-F238E27FC236}">
                <a16:creationId xmlns:a16="http://schemas.microsoft.com/office/drawing/2014/main" id="{1EDBC564-6630-B84B-A6B2-6D5784C39AF9}"/>
              </a:ext>
            </a:extLst>
          </p:cNvPr>
          <p:cNvSpPr txBox="1">
            <a:spLocks noChangeArrowheads="1"/>
          </p:cNvSpPr>
          <p:nvPr/>
        </p:nvSpPr>
        <p:spPr bwMode="auto">
          <a:xfrm>
            <a:off x="1723464" y="172949"/>
            <a:ext cx="8763000" cy="646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3600" b="1" dirty="0">
                <a:solidFill>
                  <a:schemeClr val="accent5">
                    <a:lumMod val="50000"/>
                  </a:schemeClr>
                </a:solidFill>
                <a:cs typeface="Calibri" panose="020F0502020204030204" pitchFamily="34" charset="0"/>
              </a:rPr>
              <a:t>IV. LUYỆN TẬP</a:t>
            </a:r>
          </a:p>
        </p:txBody>
      </p:sp>
      <p:sp>
        <p:nvSpPr>
          <p:cNvPr id="4" name="TextBox 3">
            <a:extLst>
              <a:ext uri="{FF2B5EF4-FFF2-40B4-BE49-F238E27FC236}">
                <a16:creationId xmlns:a16="http://schemas.microsoft.com/office/drawing/2014/main" id="{6BE6B402-1789-A747-8D5E-F0458F103D21}"/>
              </a:ext>
            </a:extLst>
          </p:cNvPr>
          <p:cNvSpPr txBox="1">
            <a:spLocks noChangeArrowheads="1"/>
          </p:cNvSpPr>
          <p:nvPr/>
        </p:nvSpPr>
        <p:spPr bwMode="auto">
          <a:xfrm>
            <a:off x="1016000" y="1051448"/>
            <a:ext cx="11176000" cy="3706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150000"/>
              </a:lnSpc>
            </a:pPr>
            <a:r>
              <a:rPr lang="en-VN" altLang="en-VN" sz="3200" b="1" dirty="0">
                <a:solidFill>
                  <a:srgbClr val="000000"/>
                </a:solidFill>
                <a:latin typeface="Calibri" panose="020F0502020204030204" pitchFamily="34" charset="0"/>
                <a:cs typeface="Calibri" panose="020F0502020204030204" pitchFamily="34" charset="0"/>
              </a:rPr>
              <a:t>3. Tên riêng nào không xuất hiện trong bài thơ?</a:t>
            </a:r>
            <a:br>
              <a:rPr lang="en-VN" altLang="en-VN" sz="3200" dirty="0">
                <a:solidFill>
                  <a:srgbClr val="000000"/>
                </a:solidFill>
                <a:latin typeface="Calibri" panose="020F0502020204030204" pitchFamily="34" charset="0"/>
                <a:cs typeface="Calibri" panose="020F0502020204030204" pitchFamily="34" charset="0"/>
              </a:rPr>
            </a:br>
            <a:r>
              <a:rPr lang="en-VN" altLang="en-VN" sz="3200" dirty="0">
                <a:solidFill>
                  <a:srgbClr val="000000"/>
                </a:solidFill>
                <a:latin typeface="Calibri" panose="020F0502020204030204" pitchFamily="34" charset="0"/>
                <a:cs typeface="Calibri" panose="020F0502020204030204" pitchFamily="34" charset="0"/>
              </a:rPr>
              <a:t>A. Vu sơn</a:t>
            </a:r>
            <a:br>
              <a:rPr lang="en-VN" altLang="en-VN" sz="3200" dirty="0">
                <a:solidFill>
                  <a:srgbClr val="000000"/>
                </a:solidFill>
                <a:latin typeface="Calibri" panose="020F0502020204030204" pitchFamily="34" charset="0"/>
                <a:cs typeface="Calibri" panose="020F0502020204030204" pitchFamily="34" charset="0"/>
              </a:rPr>
            </a:br>
            <a:r>
              <a:rPr lang="en-VN" altLang="en-VN" sz="3200" dirty="0">
                <a:solidFill>
                  <a:srgbClr val="000000"/>
                </a:solidFill>
                <a:latin typeface="Calibri" panose="020F0502020204030204" pitchFamily="34" charset="0"/>
                <a:cs typeface="Calibri" panose="020F0502020204030204" pitchFamily="34" charset="0"/>
              </a:rPr>
              <a:t>B. Vu giáp</a:t>
            </a:r>
            <a:br>
              <a:rPr lang="en-VN" altLang="en-VN" sz="3200" dirty="0">
                <a:solidFill>
                  <a:srgbClr val="000000"/>
                </a:solidFill>
                <a:latin typeface="Calibri" panose="020F0502020204030204" pitchFamily="34" charset="0"/>
                <a:cs typeface="Calibri" panose="020F0502020204030204" pitchFamily="34" charset="0"/>
              </a:rPr>
            </a:br>
            <a:r>
              <a:rPr lang="en-VN" altLang="en-VN" sz="3200" dirty="0">
                <a:solidFill>
                  <a:srgbClr val="000000"/>
                </a:solidFill>
                <a:latin typeface="Calibri" panose="020F0502020204030204" pitchFamily="34" charset="0"/>
                <a:cs typeface="Calibri" panose="020F0502020204030204" pitchFamily="34" charset="0"/>
              </a:rPr>
              <a:t>C. Tứ Xuyên</a:t>
            </a:r>
            <a:br>
              <a:rPr lang="en-VN" altLang="en-VN" sz="3200" dirty="0">
                <a:solidFill>
                  <a:srgbClr val="000000"/>
                </a:solidFill>
                <a:latin typeface="Calibri" panose="020F0502020204030204" pitchFamily="34" charset="0"/>
                <a:cs typeface="Calibri" panose="020F0502020204030204" pitchFamily="34" charset="0"/>
              </a:rPr>
            </a:br>
            <a:r>
              <a:rPr lang="en-VN" altLang="en-VN" sz="3200" dirty="0">
                <a:solidFill>
                  <a:srgbClr val="000000"/>
                </a:solidFill>
                <a:latin typeface="Calibri" panose="020F0502020204030204" pitchFamily="34" charset="0"/>
                <a:cs typeface="Calibri" panose="020F0502020204030204" pitchFamily="34" charset="0"/>
              </a:rPr>
              <a:t>D. Thành Bạch Đế</a:t>
            </a:r>
            <a:endParaRPr lang="vi-VN" altLang="en-VN" sz="3200" dirty="0">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500C7990-B95C-BD4E-80E1-1DE65A3FE4BD}"/>
              </a:ext>
            </a:extLst>
          </p:cNvPr>
          <p:cNvSpPr txBox="1">
            <a:spLocks noChangeArrowheads="1"/>
          </p:cNvSpPr>
          <p:nvPr/>
        </p:nvSpPr>
        <p:spPr bwMode="auto">
          <a:xfrm>
            <a:off x="6604000" y="5083631"/>
            <a:ext cx="2032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VN" altLang="en-VN" sz="2400" b="1" dirty="0">
                <a:solidFill>
                  <a:srgbClr val="C00000"/>
                </a:solidFill>
                <a:latin typeface="Calibri" panose="020F0502020204030204" pitchFamily="34" charset="0"/>
                <a:cs typeface="Calibri" panose="020F0502020204030204" pitchFamily="34" charset="0"/>
              </a:rPr>
              <a:t>ĐÁP ÁN: C </a:t>
            </a:r>
            <a:endParaRPr lang="vi-VN" altLang="en-VN" sz="2400" b="1" dirty="0">
              <a:solidFill>
                <a:srgbClr val="C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681738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8D2B696B-F3D7-EE4E-A3D7-5712512EFB8A}"/>
              </a:ext>
            </a:extLst>
          </p:cNvPr>
          <p:cNvSpPr/>
          <p:nvPr/>
        </p:nvSpPr>
        <p:spPr>
          <a:xfrm>
            <a:off x="215153" y="779929"/>
            <a:ext cx="11779623" cy="60780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 name="TextBox 9">
            <a:extLst>
              <a:ext uri="{FF2B5EF4-FFF2-40B4-BE49-F238E27FC236}">
                <a16:creationId xmlns:a16="http://schemas.microsoft.com/office/drawing/2014/main" id="{1EDBC564-6630-B84B-A6B2-6D5784C39AF9}"/>
              </a:ext>
            </a:extLst>
          </p:cNvPr>
          <p:cNvSpPr txBox="1">
            <a:spLocks noChangeArrowheads="1"/>
          </p:cNvSpPr>
          <p:nvPr/>
        </p:nvSpPr>
        <p:spPr bwMode="auto">
          <a:xfrm>
            <a:off x="1723464" y="172949"/>
            <a:ext cx="8763000" cy="646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3600" b="1" dirty="0">
                <a:solidFill>
                  <a:schemeClr val="accent5">
                    <a:lumMod val="50000"/>
                  </a:schemeClr>
                </a:solidFill>
                <a:cs typeface="Calibri" panose="020F0502020204030204" pitchFamily="34" charset="0"/>
              </a:rPr>
              <a:t>IV. LUYỆN TẬP</a:t>
            </a:r>
          </a:p>
        </p:txBody>
      </p:sp>
      <p:sp>
        <p:nvSpPr>
          <p:cNvPr id="4" name="TextBox 3">
            <a:extLst>
              <a:ext uri="{FF2B5EF4-FFF2-40B4-BE49-F238E27FC236}">
                <a16:creationId xmlns:a16="http://schemas.microsoft.com/office/drawing/2014/main" id="{4C5752AB-BD77-7E41-9CD5-FE65A6519C97}"/>
              </a:ext>
            </a:extLst>
          </p:cNvPr>
          <p:cNvSpPr txBox="1">
            <a:spLocks noChangeArrowheads="1"/>
          </p:cNvSpPr>
          <p:nvPr/>
        </p:nvSpPr>
        <p:spPr bwMode="auto">
          <a:xfrm>
            <a:off x="1146630" y="1138534"/>
            <a:ext cx="11176000" cy="4447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150000"/>
              </a:lnSpc>
            </a:pPr>
            <a:r>
              <a:rPr lang="en-VN" altLang="en-VN" sz="3200" b="1" dirty="0">
                <a:solidFill>
                  <a:srgbClr val="000000"/>
                </a:solidFill>
                <a:latin typeface="Calibri" panose="020F0502020204030204" pitchFamily="34" charset="0"/>
                <a:cs typeface="Calibri" panose="020F0502020204030204" pitchFamily="34" charset="0"/>
              </a:rPr>
              <a:t>4. Cảm hứng của bài thơ là gì?</a:t>
            </a:r>
            <a:br>
              <a:rPr lang="en-VN" altLang="en-VN" sz="3200" dirty="0">
                <a:solidFill>
                  <a:srgbClr val="000000"/>
                </a:solidFill>
                <a:latin typeface="Calibri" panose="020F0502020204030204" pitchFamily="34" charset="0"/>
                <a:cs typeface="Calibri" panose="020F0502020204030204" pitchFamily="34" charset="0"/>
              </a:rPr>
            </a:br>
            <a:r>
              <a:rPr lang="en-VN" altLang="en-VN" sz="3200" dirty="0">
                <a:solidFill>
                  <a:srgbClr val="000000"/>
                </a:solidFill>
                <a:latin typeface="Calibri" panose="020F0502020204030204" pitchFamily="34" charset="0"/>
                <a:cs typeface="Calibri" panose="020F0502020204030204" pitchFamily="34" charset="0"/>
              </a:rPr>
              <a:t>A. Nỗi nhớ quê hương</a:t>
            </a:r>
            <a:br>
              <a:rPr lang="en-VN" altLang="en-VN" sz="3200" dirty="0">
                <a:solidFill>
                  <a:srgbClr val="000000"/>
                </a:solidFill>
                <a:latin typeface="Calibri" panose="020F0502020204030204" pitchFamily="34" charset="0"/>
                <a:cs typeface="Calibri" panose="020F0502020204030204" pitchFamily="34" charset="0"/>
              </a:rPr>
            </a:br>
            <a:r>
              <a:rPr lang="en-VN" altLang="en-VN" sz="3200" dirty="0">
                <a:solidFill>
                  <a:srgbClr val="000000"/>
                </a:solidFill>
                <a:latin typeface="Calibri" panose="020F0502020204030204" pitchFamily="34" charset="0"/>
                <a:cs typeface="Calibri" panose="020F0502020204030204" pitchFamily="34" charset="0"/>
              </a:rPr>
              <a:t>B. Tình yêu đất nước và nhân dân</a:t>
            </a:r>
            <a:br>
              <a:rPr lang="en-VN" altLang="en-VN" sz="3200" dirty="0">
                <a:solidFill>
                  <a:srgbClr val="000000"/>
                </a:solidFill>
                <a:latin typeface="Calibri" panose="020F0502020204030204" pitchFamily="34" charset="0"/>
                <a:cs typeface="Calibri" panose="020F0502020204030204" pitchFamily="34" charset="0"/>
              </a:rPr>
            </a:br>
            <a:r>
              <a:rPr lang="en-VN" altLang="en-VN" sz="3200" dirty="0">
                <a:solidFill>
                  <a:srgbClr val="000000"/>
                </a:solidFill>
                <a:latin typeface="Calibri" panose="020F0502020204030204" pitchFamily="34" charset="0"/>
                <a:cs typeface="Calibri" panose="020F0502020204030204" pitchFamily="34" charset="0"/>
              </a:rPr>
              <a:t>C. Cả A,B đều đúng</a:t>
            </a:r>
            <a:br>
              <a:rPr lang="en-VN" altLang="en-VN" sz="3200" dirty="0">
                <a:solidFill>
                  <a:srgbClr val="000000"/>
                </a:solidFill>
                <a:latin typeface="Calibri" panose="020F0502020204030204" pitchFamily="34" charset="0"/>
                <a:cs typeface="Calibri" panose="020F0502020204030204" pitchFamily="34" charset="0"/>
              </a:rPr>
            </a:br>
            <a:r>
              <a:rPr lang="en-VN" altLang="en-VN" sz="3200" dirty="0">
                <a:solidFill>
                  <a:srgbClr val="000000"/>
                </a:solidFill>
                <a:latin typeface="Calibri" panose="020F0502020204030204" pitchFamily="34" charset="0"/>
                <a:cs typeface="Calibri" panose="020F0502020204030204" pitchFamily="34" charset="0"/>
              </a:rPr>
              <a:t>D. Cả A,B đều sai</a:t>
            </a:r>
            <a:br>
              <a:rPr lang="en-VN" altLang="en-VN" sz="3200" dirty="0">
                <a:solidFill>
                  <a:srgbClr val="000000"/>
                </a:solidFill>
                <a:latin typeface="Calibri" panose="020F0502020204030204" pitchFamily="34" charset="0"/>
                <a:cs typeface="Calibri" panose="020F0502020204030204" pitchFamily="34" charset="0"/>
              </a:rPr>
            </a:br>
            <a:endParaRPr lang="vi-VN" altLang="en-VN" sz="3200" dirty="0">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D2DA738D-6FD6-C048-915E-BEF2912697DA}"/>
              </a:ext>
            </a:extLst>
          </p:cNvPr>
          <p:cNvSpPr txBox="1">
            <a:spLocks noChangeArrowheads="1"/>
          </p:cNvSpPr>
          <p:nvPr/>
        </p:nvSpPr>
        <p:spPr bwMode="auto">
          <a:xfrm>
            <a:off x="6502400" y="5257801"/>
            <a:ext cx="2032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VN" altLang="en-VN" sz="2400" b="1">
                <a:solidFill>
                  <a:srgbClr val="C00000"/>
                </a:solidFill>
                <a:latin typeface="Calibri" panose="020F0502020204030204" pitchFamily="34" charset="0"/>
                <a:cs typeface="Calibri" panose="020F0502020204030204" pitchFamily="34" charset="0"/>
              </a:rPr>
              <a:t>ĐÁP ÁN: C </a:t>
            </a:r>
            <a:endParaRPr lang="vi-VN" altLang="en-VN" sz="2400" b="1">
              <a:solidFill>
                <a:srgbClr val="C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785652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8D2B696B-F3D7-EE4E-A3D7-5712512EFB8A}"/>
              </a:ext>
            </a:extLst>
          </p:cNvPr>
          <p:cNvSpPr/>
          <p:nvPr/>
        </p:nvSpPr>
        <p:spPr>
          <a:xfrm>
            <a:off x="215153" y="779929"/>
            <a:ext cx="11779623" cy="60780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 name="TextBox 9">
            <a:extLst>
              <a:ext uri="{FF2B5EF4-FFF2-40B4-BE49-F238E27FC236}">
                <a16:creationId xmlns:a16="http://schemas.microsoft.com/office/drawing/2014/main" id="{1EDBC564-6630-B84B-A6B2-6D5784C39AF9}"/>
              </a:ext>
            </a:extLst>
          </p:cNvPr>
          <p:cNvSpPr txBox="1">
            <a:spLocks noChangeArrowheads="1"/>
          </p:cNvSpPr>
          <p:nvPr/>
        </p:nvSpPr>
        <p:spPr bwMode="auto">
          <a:xfrm>
            <a:off x="1723464" y="172949"/>
            <a:ext cx="8763000" cy="646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3600" b="1" dirty="0">
                <a:solidFill>
                  <a:schemeClr val="accent5">
                    <a:lumMod val="50000"/>
                  </a:schemeClr>
                </a:solidFill>
                <a:cs typeface="Calibri" panose="020F0502020204030204" pitchFamily="34" charset="0"/>
              </a:rPr>
              <a:t>IV. LUYỆN TẬP</a:t>
            </a:r>
          </a:p>
        </p:txBody>
      </p:sp>
      <p:sp>
        <p:nvSpPr>
          <p:cNvPr id="4" name="TextBox 3">
            <a:extLst>
              <a:ext uri="{FF2B5EF4-FFF2-40B4-BE49-F238E27FC236}">
                <a16:creationId xmlns:a16="http://schemas.microsoft.com/office/drawing/2014/main" id="{C4892A42-322D-E24A-BC9E-3EE66FD3D3C1}"/>
              </a:ext>
            </a:extLst>
          </p:cNvPr>
          <p:cNvSpPr txBox="1">
            <a:spLocks noChangeArrowheads="1"/>
          </p:cNvSpPr>
          <p:nvPr/>
        </p:nvSpPr>
        <p:spPr bwMode="auto">
          <a:xfrm>
            <a:off x="493184" y="891118"/>
            <a:ext cx="11785600" cy="3706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150000"/>
              </a:lnSpc>
            </a:pPr>
            <a:r>
              <a:rPr lang="en-VN" altLang="en-VN" sz="3200" b="1" dirty="0">
                <a:solidFill>
                  <a:srgbClr val="000000"/>
                </a:solidFill>
                <a:latin typeface="Calibri" panose="020F0502020204030204" pitchFamily="34" charset="0"/>
                <a:cs typeface="Calibri" panose="020F0502020204030204" pitchFamily="34" charset="0"/>
              </a:rPr>
              <a:t>5. Bốn câu đầu và bốn câu sau có quan hệ với nhau như thế nào?</a:t>
            </a:r>
            <a:br>
              <a:rPr lang="en-VN" altLang="en-VN" sz="3200" dirty="0">
                <a:solidFill>
                  <a:srgbClr val="000000"/>
                </a:solidFill>
                <a:latin typeface="Calibri" panose="020F0502020204030204" pitchFamily="34" charset="0"/>
                <a:cs typeface="Calibri" panose="020F0502020204030204" pitchFamily="34" charset="0"/>
              </a:rPr>
            </a:br>
            <a:r>
              <a:rPr lang="en-VN" altLang="en-VN" sz="3200" dirty="0">
                <a:solidFill>
                  <a:srgbClr val="000000"/>
                </a:solidFill>
                <a:latin typeface="Calibri" panose="020F0502020204030204" pitchFamily="34" charset="0"/>
                <a:cs typeface="Calibri" panose="020F0502020204030204" pitchFamily="34" charset="0"/>
              </a:rPr>
              <a:t>A. Bốn câu đầu tả cảnh thu, bốn câu sau tả tình thu.</a:t>
            </a:r>
            <a:br>
              <a:rPr lang="en-VN" altLang="en-VN" sz="3200" dirty="0">
                <a:solidFill>
                  <a:srgbClr val="000000"/>
                </a:solidFill>
                <a:latin typeface="Calibri" panose="020F0502020204030204" pitchFamily="34" charset="0"/>
                <a:cs typeface="Calibri" panose="020F0502020204030204" pitchFamily="34" charset="0"/>
              </a:rPr>
            </a:br>
            <a:r>
              <a:rPr lang="en-VN" altLang="en-VN" sz="3200" dirty="0">
                <a:solidFill>
                  <a:srgbClr val="000000"/>
                </a:solidFill>
                <a:latin typeface="Calibri" panose="020F0502020204030204" pitchFamily="34" charset="0"/>
                <a:cs typeface="Calibri" panose="020F0502020204030204" pitchFamily="34" charset="0"/>
              </a:rPr>
              <a:t>B. Bốn câu đầu tả cảnh, bốn câu sau tả người.</a:t>
            </a:r>
            <a:br>
              <a:rPr lang="en-VN" altLang="en-VN" sz="3200" dirty="0">
                <a:solidFill>
                  <a:srgbClr val="000000"/>
                </a:solidFill>
                <a:latin typeface="Calibri" panose="020F0502020204030204" pitchFamily="34" charset="0"/>
                <a:cs typeface="Calibri" panose="020F0502020204030204" pitchFamily="34" charset="0"/>
              </a:rPr>
            </a:br>
            <a:r>
              <a:rPr lang="en-VN" altLang="en-VN" sz="3200" dirty="0">
                <a:solidFill>
                  <a:srgbClr val="000000"/>
                </a:solidFill>
                <a:latin typeface="Calibri" panose="020F0502020204030204" pitchFamily="34" charset="0"/>
                <a:cs typeface="Calibri" panose="020F0502020204030204" pitchFamily="34" charset="0"/>
              </a:rPr>
              <a:t>C. Bốn câu đầu ta trên cao, bốn câu sau ta dưới thấp.</a:t>
            </a:r>
            <a:br>
              <a:rPr lang="en-VN" altLang="en-VN" sz="3200" dirty="0">
                <a:solidFill>
                  <a:srgbClr val="000000"/>
                </a:solidFill>
                <a:latin typeface="Calibri" panose="020F0502020204030204" pitchFamily="34" charset="0"/>
                <a:cs typeface="Calibri" panose="020F0502020204030204" pitchFamily="34" charset="0"/>
              </a:rPr>
            </a:br>
            <a:r>
              <a:rPr lang="en-VN" altLang="en-VN" sz="3200" dirty="0">
                <a:solidFill>
                  <a:srgbClr val="000000"/>
                </a:solidFill>
                <a:latin typeface="Calibri" panose="020F0502020204030204" pitchFamily="34" charset="0"/>
                <a:cs typeface="Calibri" panose="020F0502020204030204" pitchFamily="34" charset="0"/>
              </a:rPr>
              <a:t>D. Bốn câu đầu ta xa, bốn câu sau tả gần.</a:t>
            </a:r>
            <a:endParaRPr lang="vi-VN" altLang="en-VN" sz="3200" dirty="0">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FE911C91-7BBF-FA43-9462-8909A5EECB82}"/>
              </a:ext>
            </a:extLst>
          </p:cNvPr>
          <p:cNvSpPr txBox="1">
            <a:spLocks noChangeArrowheads="1"/>
          </p:cNvSpPr>
          <p:nvPr/>
        </p:nvSpPr>
        <p:spPr bwMode="auto">
          <a:xfrm>
            <a:off x="6502400" y="5257801"/>
            <a:ext cx="2032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VN" altLang="en-VN" sz="2400" b="1">
                <a:solidFill>
                  <a:srgbClr val="C00000"/>
                </a:solidFill>
                <a:latin typeface="Calibri" panose="020F0502020204030204" pitchFamily="34" charset="0"/>
                <a:cs typeface="Calibri" panose="020F0502020204030204" pitchFamily="34" charset="0"/>
              </a:rPr>
              <a:t>ĐÁP ÁN: A </a:t>
            </a:r>
            <a:endParaRPr lang="vi-VN" altLang="en-VN" sz="2400" b="1">
              <a:solidFill>
                <a:srgbClr val="C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10663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8D2B696B-F3D7-EE4E-A3D7-5712512EFB8A}"/>
              </a:ext>
            </a:extLst>
          </p:cNvPr>
          <p:cNvSpPr/>
          <p:nvPr/>
        </p:nvSpPr>
        <p:spPr>
          <a:xfrm>
            <a:off x="215153" y="779929"/>
            <a:ext cx="11779623" cy="60780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 name="TextBox 9">
            <a:extLst>
              <a:ext uri="{FF2B5EF4-FFF2-40B4-BE49-F238E27FC236}">
                <a16:creationId xmlns:a16="http://schemas.microsoft.com/office/drawing/2014/main" id="{1EDBC564-6630-B84B-A6B2-6D5784C39AF9}"/>
              </a:ext>
            </a:extLst>
          </p:cNvPr>
          <p:cNvSpPr txBox="1">
            <a:spLocks noChangeArrowheads="1"/>
          </p:cNvSpPr>
          <p:nvPr/>
        </p:nvSpPr>
        <p:spPr bwMode="auto">
          <a:xfrm>
            <a:off x="1723464" y="172949"/>
            <a:ext cx="8763000" cy="646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3600" b="1" dirty="0">
                <a:solidFill>
                  <a:schemeClr val="accent5">
                    <a:lumMod val="50000"/>
                  </a:schemeClr>
                </a:solidFill>
                <a:cs typeface="Calibri" panose="020F0502020204030204" pitchFamily="34" charset="0"/>
              </a:rPr>
              <a:t>IV. LUYỆN TẬP</a:t>
            </a:r>
          </a:p>
        </p:txBody>
      </p:sp>
      <p:sp>
        <p:nvSpPr>
          <p:cNvPr id="6" name="TextBox 5">
            <a:extLst>
              <a:ext uri="{FF2B5EF4-FFF2-40B4-BE49-F238E27FC236}">
                <a16:creationId xmlns:a16="http://schemas.microsoft.com/office/drawing/2014/main" id="{86F6AF1B-4C88-934D-81F9-F38E68A8DE6B}"/>
              </a:ext>
            </a:extLst>
          </p:cNvPr>
          <p:cNvSpPr txBox="1">
            <a:spLocks noChangeArrowheads="1"/>
          </p:cNvSpPr>
          <p:nvPr/>
        </p:nvSpPr>
        <p:spPr bwMode="auto">
          <a:xfrm>
            <a:off x="493184" y="891117"/>
            <a:ext cx="11785600" cy="3706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150000"/>
              </a:lnSpc>
            </a:pPr>
            <a:r>
              <a:rPr lang="en-VN" altLang="en-VN" sz="3200" b="1" dirty="0">
                <a:solidFill>
                  <a:srgbClr val="000000"/>
                </a:solidFill>
                <a:cs typeface="Times New Roman" panose="02020603050405020304" pitchFamily="18" charset="0"/>
              </a:rPr>
              <a:t>6. Cảnh sắc ở hai câu đầu là khung cảnh:</a:t>
            </a:r>
            <a:br>
              <a:rPr lang="en-VN" altLang="en-VN" sz="3200" dirty="0">
                <a:solidFill>
                  <a:srgbClr val="000000"/>
                </a:solidFill>
                <a:cs typeface="Times New Roman" panose="02020603050405020304" pitchFamily="18" charset="0"/>
              </a:rPr>
            </a:br>
            <a:r>
              <a:rPr lang="en-VN" altLang="en-VN" sz="3200" dirty="0">
                <a:solidFill>
                  <a:srgbClr val="000000"/>
                </a:solidFill>
                <a:cs typeface="Times New Roman" panose="02020603050405020304" pitchFamily="18" charset="0"/>
              </a:rPr>
              <a:t>A. Bi thương, tàn tạ.</a:t>
            </a:r>
            <a:br>
              <a:rPr lang="en-VN" altLang="en-VN" sz="3200" dirty="0">
                <a:solidFill>
                  <a:srgbClr val="000000"/>
                </a:solidFill>
                <a:cs typeface="Times New Roman" panose="02020603050405020304" pitchFamily="18" charset="0"/>
              </a:rPr>
            </a:br>
            <a:r>
              <a:rPr lang="en-VN" altLang="en-VN" sz="3200" dirty="0">
                <a:solidFill>
                  <a:srgbClr val="000000"/>
                </a:solidFill>
                <a:cs typeface="Times New Roman" panose="02020603050405020304" pitchFamily="18" charset="0"/>
              </a:rPr>
              <a:t>B. Hoành tráng, dữ dội.</a:t>
            </a:r>
            <a:br>
              <a:rPr lang="en-VN" altLang="en-VN" sz="3200" dirty="0">
                <a:solidFill>
                  <a:srgbClr val="000000"/>
                </a:solidFill>
                <a:cs typeface="Times New Roman" panose="02020603050405020304" pitchFamily="18" charset="0"/>
              </a:rPr>
            </a:br>
            <a:r>
              <a:rPr lang="en-VN" altLang="en-VN" sz="3200" dirty="0">
                <a:solidFill>
                  <a:srgbClr val="000000"/>
                </a:solidFill>
                <a:cs typeface="Times New Roman" panose="02020603050405020304" pitchFamily="18" charset="0"/>
              </a:rPr>
              <a:t>C. Cả A và B đúng.</a:t>
            </a:r>
          </a:p>
          <a:p>
            <a:pPr>
              <a:lnSpc>
                <a:spcPct val="150000"/>
              </a:lnSpc>
            </a:pPr>
            <a:r>
              <a:rPr lang="en-VN" altLang="en-VN" sz="3200" dirty="0">
                <a:solidFill>
                  <a:srgbClr val="000000"/>
                </a:solidFill>
              </a:rPr>
              <a:t>D. </a:t>
            </a:r>
            <a:r>
              <a:rPr lang="en-VN" altLang="en-VN" sz="3200" dirty="0">
                <a:solidFill>
                  <a:srgbClr val="000000"/>
                </a:solidFill>
                <a:cs typeface="Times New Roman" panose="02020603050405020304" pitchFamily="18" charset="0"/>
              </a:rPr>
              <a:t>Cả A và B sai.</a:t>
            </a:r>
            <a:endParaRPr lang="vi-VN" altLang="en-VN" sz="3200" dirty="0"/>
          </a:p>
        </p:txBody>
      </p:sp>
      <p:sp>
        <p:nvSpPr>
          <p:cNvPr id="7" name="TextBox 6">
            <a:extLst>
              <a:ext uri="{FF2B5EF4-FFF2-40B4-BE49-F238E27FC236}">
                <a16:creationId xmlns:a16="http://schemas.microsoft.com/office/drawing/2014/main" id="{7826D123-9A1B-EB49-9711-F259B9B21A41}"/>
              </a:ext>
            </a:extLst>
          </p:cNvPr>
          <p:cNvSpPr txBox="1">
            <a:spLocks noChangeArrowheads="1"/>
          </p:cNvSpPr>
          <p:nvPr/>
        </p:nvSpPr>
        <p:spPr bwMode="auto">
          <a:xfrm>
            <a:off x="6502400" y="5257801"/>
            <a:ext cx="2032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VN" altLang="en-VN" sz="2400" b="1">
                <a:solidFill>
                  <a:srgbClr val="C00000"/>
                </a:solidFill>
                <a:cs typeface="Times New Roman" panose="02020603050405020304" pitchFamily="18" charset="0"/>
              </a:rPr>
              <a:t>ĐÁP ÁN: A</a:t>
            </a:r>
            <a:r>
              <a:rPr lang="en-VN" altLang="en-VN" sz="2400" b="1">
                <a:solidFill>
                  <a:srgbClr val="C00000"/>
                </a:solidFill>
              </a:rPr>
              <a:t> </a:t>
            </a:r>
            <a:endParaRPr lang="vi-VN" altLang="en-VN" sz="2400" b="1">
              <a:solidFill>
                <a:srgbClr val="C00000"/>
              </a:solidFill>
            </a:endParaRPr>
          </a:p>
        </p:txBody>
      </p:sp>
    </p:spTree>
    <p:extLst>
      <p:ext uri="{BB962C8B-B14F-4D97-AF65-F5344CB8AC3E}">
        <p14:creationId xmlns:p14="http://schemas.microsoft.com/office/powerpoint/2010/main" val="30927947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8D2B696B-F3D7-EE4E-A3D7-5712512EFB8A}"/>
              </a:ext>
            </a:extLst>
          </p:cNvPr>
          <p:cNvSpPr/>
          <p:nvPr/>
        </p:nvSpPr>
        <p:spPr>
          <a:xfrm>
            <a:off x="215153" y="779929"/>
            <a:ext cx="11779623" cy="60780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 name="TextBox 9">
            <a:extLst>
              <a:ext uri="{FF2B5EF4-FFF2-40B4-BE49-F238E27FC236}">
                <a16:creationId xmlns:a16="http://schemas.microsoft.com/office/drawing/2014/main" id="{1EDBC564-6630-B84B-A6B2-6D5784C39AF9}"/>
              </a:ext>
            </a:extLst>
          </p:cNvPr>
          <p:cNvSpPr txBox="1">
            <a:spLocks noChangeArrowheads="1"/>
          </p:cNvSpPr>
          <p:nvPr/>
        </p:nvSpPr>
        <p:spPr bwMode="auto">
          <a:xfrm>
            <a:off x="1723464" y="172949"/>
            <a:ext cx="8763000" cy="646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3600" b="1" dirty="0">
                <a:solidFill>
                  <a:schemeClr val="accent5">
                    <a:lumMod val="50000"/>
                  </a:schemeClr>
                </a:solidFill>
                <a:cs typeface="Calibri" panose="020F0502020204030204" pitchFamily="34" charset="0"/>
              </a:rPr>
              <a:t>IV. LUYỆN TẬP</a:t>
            </a:r>
          </a:p>
        </p:txBody>
      </p:sp>
      <p:sp>
        <p:nvSpPr>
          <p:cNvPr id="4" name="TextBox 3">
            <a:extLst>
              <a:ext uri="{FF2B5EF4-FFF2-40B4-BE49-F238E27FC236}">
                <a16:creationId xmlns:a16="http://schemas.microsoft.com/office/drawing/2014/main" id="{1C1D8B23-5CB5-4646-BEA5-F8B72FA0CF97}"/>
              </a:ext>
            </a:extLst>
          </p:cNvPr>
          <p:cNvSpPr txBox="1">
            <a:spLocks noChangeArrowheads="1"/>
          </p:cNvSpPr>
          <p:nvPr/>
        </p:nvSpPr>
        <p:spPr bwMode="auto">
          <a:xfrm>
            <a:off x="493184" y="891118"/>
            <a:ext cx="11785600" cy="3706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150000"/>
              </a:lnSpc>
            </a:pPr>
            <a:r>
              <a:rPr lang="en-VN" altLang="en-VN" sz="3200" b="1" dirty="0">
                <a:solidFill>
                  <a:srgbClr val="000000"/>
                </a:solidFill>
                <a:latin typeface="Calibri" panose="020F0502020204030204" pitchFamily="34" charset="0"/>
                <a:cs typeface="Calibri" panose="020F0502020204030204" pitchFamily="34" charset="0"/>
              </a:rPr>
              <a:t>7. Cảnh sắc ở hai câu thứ ba và thứ tư là khung cảnh:</a:t>
            </a:r>
            <a:br>
              <a:rPr lang="en-VN" altLang="en-VN" sz="3200" dirty="0">
                <a:solidFill>
                  <a:srgbClr val="000000"/>
                </a:solidFill>
                <a:latin typeface="Calibri" panose="020F0502020204030204" pitchFamily="34" charset="0"/>
                <a:cs typeface="Calibri" panose="020F0502020204030204" pitchFamily="34" charset="0"/>
              </a:rPr>
            </a:br>
            <a:r>
              <a:rPr lang="en-VN" altLang="en-VN" sz="3200" dirty="0">
                <a:solidFill>
                  <a:srgbClr val="000000"/>
                </a:solidFill>
                <a:latin typeface="Calibri" panose="020F0502020204030204" pitchFamily="34" charset="0"/>
                <a:cs typeface="Calibri" panose="020F0502020204030204" pitchFamily="34" charset="0"/>
              </a:rPr>
              <a:t>A. Bi thương, tàn tạ.</a:t>
            </a:r>
            <a:br>
              <a:rPr lang="en-VN" altLang="en-VN" sz="3200" dirty="0">
                <a:solidFill>
                  <a:srgbClr val="000000"/>
                </a:solidFill>
                <a:latin typeface="Calibri" panose="020F0502020204030204" pitchFamily="34" charset="0"/>
                <a:cs typeface="Calibri" panose="020F0502020204030204" pitchFamily="34" charset="0"/>
              </a:rPr>
            </a:br>
            <a:r>
              <a:rPr lang="en-VN" altLang="en-VN" sz="3200" dirty="0">
                <a:solidFill>
                  <a:srgbClr val="000000"/>
                </a:solidFill>
                <a:latin typeface="Calibri" panose="020F0502020204030204" pitchFamily="34" charset="0"/>
                <a:cs typeface="Calibri" panose="020F0502020204030204" pitchFamily="34" charset="0"/>
              </a:rPr>
              <a:t>B. Hoành tráng, dữ dội.</a:t>
            </a:r>
            <a:br>
              <a:rPr lang="en-VN" altLang="en-VN" sz="3200" dirty="0">
                <a:solidFill>
                  <a:srgbClr val="000000"/>
                </a:solidFill>
                <a:latin typeface="Calibri" panose="020F0502020204030204" pitchFamily="34" charset="0"/>
                <a:cs typeface="Calibri" panose="020F0502020204030204" pitchFamily="34" charset="0"/>
              </a:rPr>
            </a:br>
            <a:r>
              <a:rPr lang="en-VN" altLang="en-VN" sz="3200" dirty="0">
                <a:solidFill>
                  <a:srgbClr val="000000"/>
                </a:solidFill>
                <a:latin typeface="Calibri" panose="020F0502020204030204" pitchFamily="34" charset="0"/>
                <a:cs typeface="Calibri" panose="020F0502020204030204" pitchFamily="34" charset="0"/>
              </a:rPr>
              <a:t>C. Cả A và B đúng.</a:t>
            </a:r>
          </a:p>
          <a:p>
            <a:pPr>
              <a:lnSpc>
                <a:spcPct val="150000"/>
              </a:lnSpc>
            </a:pPr>
            <a:r>
              <a:rPr lang="en-VN" altLang="en-VN" sz="3200" dirty="0">
                <a:solidFill>
                  <a:srgbClr val="000000"/>
                </a:solidFill>
                <a:latin typeface="Calibri" panose="020F0502020204030204" pitchFamily="34" charset="0"/>
                <a:cs typeface="Calibri" panose="020F0502020204030204" pitchFamily="34" charset="0"/>
              </a:rPr>
              <a:t>D. Cả A và B sai.</a:t>
            </a:r>
            <a:endParaRPr lang="vi-VN" altLang="en-VN" sz="3200" dirty="0">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543C30EF-C8ED-CE45-B4C3-DB3E6A25FFED}"/>
              </a:ext>
            </a:extLst>
          </p:cNvPr>
          <p:cNvSpPr txBox="1">
            <a:spLocks noChangeArrowheads="1"/>
          </p:cNvSpPr>
          <p:nvPr/>
        </p:nvSpPr>
        <p:spPr bwMode="auto">
          <a:xfrm>
            <a:off x="6502400" y="5257801"/>
            <a:ext cx="2032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VN" altLang="en-VN" sz="2400" b="1">
                <a:solidFill>
                  <a:srgbClr val="C00000"/>
                </a:solidFill>
                <a:latin typeface="Calibri" panose="020F0502020204030204" pitchFamily="34" charset="0"/>
                <a:cs typeface="Calibri" panose="020F0502020204030204" pitchFamily="34" charset="0"/>
              </a:rPr>
              <a:t>ĐÁP ÁN: B </a:t>
            </a:r>
            <a:endParaRPr lang="vi-VN" altLang="en-VN" sz="2400" b="1">
              <a:solidFill>
                <a:srgbClr val="C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821554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8D2B696B-F3D7-EE4E-A3D7-5712512EFB8A}"/>
              </a:ext>
            </a:extLst>
          </p:cNvPr>
          <p:cNvSpPr/>
          <p:nvPr/>
        </p:nvSpPr>
        <p:spPr>
          <a:xfrm>
            <a:off x="215153" y="779929"/>
            <a:ext cx="11779623" cy="60780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 name="TextBox 9">
            <a:extLst>
              <a:ext uri="{FF2B5EF4-FFF2-40B4-BE49-F238E27FC236}">
                <a16:creationId xmlns:a16="http://schemas.microsoft.com/office/drawing/2014/main" id="{1EDBC564-6630-B84B-A6B2-6D5784C39AF9}"/>
              </a:ext>
            </a:extLst>
          </p:cNvPr>
          <p:cNvSpPr txBox="1">
            <a:spLocks noChangeArrowheads="1"/>
          </p:cNvSpPr>
          <p:nvPr/>
        </p:nvSpPr>
        <p:spPr bwMode="auto">
          <a:xfrm>
            <a:off x="1723464" y="172949"/>
            <a:ext cx="8763000" cy="646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3600" b="1" dirty="0">
                <a:solidFill>
                  <a:schemeClr val="accent5">
                    <a:lumMod val="50000"/>
                  </a:schemeClr>
                </a:solidFill>
                <a:cs typeface="Calibri" panose="020F0502020204030204" pitchFamily="34" charset="0"/>
              </a:rPr>
              <a:t>IV. LUYỆN TẬP</a:t>
            </a:r>
          </a:p>
        </p:txBody>
      </p:sp>
      <p:sp>
        <p:nvSpPr>
          <p:cNvPr id="4" name="TextBox 3">
            <a:extLst>
              <a:ext uri="{FF2B5EF4-FFF2-40B4-BE49-F238E27FC236}">
                <a16:creationId xmlns:a16="http://schemas.microsoft.com/office/drawing/2014/main" id="{8F4E7F0E-0534-BA48-A49F-06210823F799}"/>
              </a:ext>
            </a:extLst>
          </p:cNvPr>
          <p:cNvSpPr txBox="1">
            <a:spLocks noChangeArrowheads="1"/>
          </p:cNvSpPr>
          <p:nvPr/>
        </p:nvSpPr>
        <p:spPr bwMode="auto">
          <a:xfrm>
            <a:off x="493184" y="891117"/>
            <a:ext cx="11785600" cy="4447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150000"/>
              </a:lnSpc>
            </a:pPr>
            <a:r>
              <a:rPr lang="en-VN" altLang="en-VN" sz="3200" b="1" dirty="0">
                <a:solidFill>
                  <a:srgbClr val="000000"/>
                </a:solidFill>
                <a:latin typeface="Calibri" panose="020F0502020204030204" pitchFamily="34" charset="0"/>
                <a:cs typeface="Calibri" panose="020F0502020204030204" pitchFamily="34" charset="0"/>
              </a:rPr>
              <a:t>8. Hình ảnh rừng phong tiêu điều vì sương móc có ý nghĩa gì?</a:t>
            </a:r>
            <a:br>
              <a:rPr lang="en-VN" altLang="en-VN" sz="3200" dirty="0">
                <a:solidFill>
                  <a:srgbClr val="000000"/>
                </a:solidFill>
                <a:latin typeface="Calibri" panose="020F0502020204030204" pitchFamily="34" charset="0"/>
                <a:cs typeface="Calibri" panose="020F0502020204030204" pitchFamily="34" charset="0"/>
              </a:rPr>
            </a:br>
            <a:r>
              <a:rPr lang="en-VN" altLang="en-VN" sz="3200" dirty="0">
                <a:solidFill>
                  <a:srgbClr val="000000"/>
                </a:solidFill>
                <a:latin typeface="Calibri" panose="020F0502020204030204" pitchFamily="34" charset="0"/>
                <a:cs typeface="Calibri" panose="020F0502020204030204" pitchFamily="34" charset="0"/>
              </a:rPr>
              <a:t>A. Tả thực cảnh thu u buồn của vùng Vu sơn, Vu giáp.</a:t>
            </a:r>
            <a:br>
              <a:rPr lang="en-VN" altLang="en-VN" sz="3200" dirty="0">
                <a:solidFill>
                  <a:srgbClr val="000000"/>
                </a:solidFill>
                <a:latin typeface="Calibri" panose="020F0502020204030204" pitchFamily="34" charset="0"/>
                <a:cs typeface="Calibri" panose="020F0502020204030204" pitchFamily="34" charset="0"/>
              </a:rPr>
            </a:br>
            <a:r>
              <a:rPr lang="en-VN" altLang="en-VN" sz="3200" dirty="0">
                <a:solidFill>
                  <a:srgbClr val="000000"/>
                </a:solidFill>
                <a:latin typeface="Calibri" panose="020F0502020204030204" pitchFamily="34" charset="0"/>
                <a:cs typeface="Calibri" panose="020F0502020204030204" pitchFamily="34" charset="0"/>
              </a:rPr>
              <a:t>B. Ngầm diễn tả cảnh đời bị vùi dập đau thương.</a:t>
            </a:r>
            <a:br>
              <a:rPr lang="en-VN" altLang="en-VN" sz="3200" dirty="0">
                <a:solidFill>
                  <a:srgbClr val="000000"/>
                </a:solidFill>
                <a:latin typeface="Calibri" panose="020F0502020204030204" pitchFamily="34" charset="0"/>
                <a:cs typeface="Calibri" panose="020F0502020204030204" pitchFamily="34" charset="0"/>
              </a:rPr>
            </a:br>
            <a:r>
              <a:rPr lang="en-VN" altLang="en-VN" sz="3200" dirty="0">
                <a:solidFill>
                  <a:srgbClr val="000000"/>
                </a:solidFill>
                <a:latin typeface="Calibri" panose="020F0502020204030204" pitchFamily="34" charset="0"/>
                <a:cs typeface="Calibri" panose="020F0502020204030204" pitchFamily="34" charset="0"/>
              </a:rPr>
              <a:t>C. Hai ý A và B đúng.</a:t>
            </a:r>
            <a:br>
              <a:rPr lang="en-VN" altLang="en-VN" sz="3200" dirty="0">
                <a:solidFill>
                  <a:srgbClr val="000000"/>
                </a:solidFill>
                <a:latin typeface="Calibri" panose="020F0502020204030204" pitchFamily="34" charset="0"/>
                <a:cs typeface="Calibri" panose="020F0502020204030204" pitchFamily="34" charset="0"/>
              </a:rPr>
            </a:br>
            <a:r>
              <a:rPr lang="en-VN" altLang="en-VN" sz="3200" dirty="0">
                <a:solidFill>
                  <a:srgbClr val="000000"/>
                </a:solidFill>
                <a:latin typeface="Calibri" panose="020F0502020204030204" pitchFamily="34" charset="0"/>
                <a:cs typeface="Calibri" panose="020F0502020204030204" pitchFamily="34" charset="0"/>
              </a:rPr>
              <a:t>D. Hai ý A và B sai.</a:t>
            </a:r>
            <a:br>
              <a:rPr lang="en-VN" altLang="en-VN" sz="3200" dirty="0">
                <a:solidFill>
                  <a:srgbClr val="000000"/>
                </a:solidFill>
                <a:latin typeface="Calibri" panose="020F0502020204030204" pitchFamily="34" charset="0"/>
                <a:cs typeface="Calibri" panose="020F0502020204030204" pitchFamily="34" charset="0"/>
              </a:rPr>
            </a:br>
            <a:endParaRPr lang="vi-VN" altLang="en-VN" sz="3200" dirty="0">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045222FD-CE7D-0240-9D65-D3E7A86DAEB0}"/>
              </a:ext>
            </a:extLst>
          </p:cNvPr>
          <p:cNvSpPr txBox="1">
            <a:spLocks noChangeArrowheads="1"/>
          </p:cNvSpPr>
          <p:nvPr/>
        </p:nvSpPr>
        <p:spPr bwMode="auto">
          <a:xfrm>
            <a:off x="6502400" y="5257801"/>
            <a:ext cx="2032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VN" altLang="en-VN" sz="2400" b="1">
                <a:solidFill>
                  <a:srgbClr val="C00000"/>
                </a:solidFill>
                <a:latin typeface="Calibri" panose="020F0502020204030204" pitchFamily="34" charset="0"/>
                <a:cs typeface="Calibri" panose="020F0502020204030204" pitchFamily="34" charset="0"/>
              </a:rPr>
              <a:t>ĐÁP ÁN: C </a:t>
            </a:r>
            <a:endParaRPr lang="vi-VN" altLang="en-VN" sz="2400" b="1">
              <a:solidFill>
                <a:srgbClr val="C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133693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8D2B696B-F3D7-EE4E-A3D7-5712512EFB8A}"/>
              </a:ext>
            </a:extLst>
          </p:cNvPr>
          <p:cNvSpPr/>
          <p:nvPr/>
        </p:nvSpPr>
        <p:spPr>
          <a:xfrm>
            <a:off x="215153" y="779929"/>
            <a:ext cx="11779623" cy="60780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 name="TextBox 9">
            <a:extLst>
              <a:ext uri="{FF2B5EF4-FFF2-40B4-BE49-F238E27FC236}">
                <a16:creationId xmlns:a16="http://schemas.microsoft.com/office/drawing/2014/main" id="{1EDBC564-6630-B84B-A6B2-6D5784C39AF9}"/>
              </a:ext>
            </a:extLst>
          </p:cNvPr>
          <p:cNvSpPr txBox="1">
            <a:spLocks noChangeArrowheads="1"/>
          </p:cNvSpPr>
          <p:nvPr/>
        </p:nvSpPr>
        <p:spPr bwMode="auto">
          <a:xfrm>
            <a:off x="1723464" y="172949"/>
            <a:ext cx="8763000" cy="646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3600" b="1" dirty="0">
                <a:solidFill>
                  <a:schemeClr val="accent5">
                    <a:lumMod val="50000"/>
                  </a:schemeClr>
                </a:solidFill>
                <a:cs typeface="Calibri" panose="020F0502020204030204" pitchFamily="34" charset="0"/>
              </a:rPr>
              <a:t>IV. LUYỆN TẬP</a:t>
            </a:r>
          </a:p>
        </p:txBody>
      </p:sp>
      <p:sp>
        <p:nvSpPr>
          <p:cNvPr id="4" name="TextBox 3">
            <a:extLst>
              <a:ext uri="{FF2B5EF4-FFF2-40B4-BE49-F238E27FC236}">
                <a16:creationId xmlns:a16="http://schemas.microsoft.com/office/drawing/2014/main" id="{BF580BBC-A40E-DC44-8FCF-828DAE468FCE}"/>
              </a:ext>
            </a:extLst>
          </p:cNvPr>
          <p:cNvSpPr txBox="1">
            <a:spLocks noChangeArrowheads="1"/>
          </p:cNvSpPr>
          <p:nvPr/>
        </p:nvSpPr>
        <p:spPr bwMode="auto">
          <a:xfrm>
            <a:off x="711200" y="935567"/>
            <a:ext cx="11176000" cy="3706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150000"/>
              </a:lnSpc>
            </a:pPr>
            <a:r>
              <a:rPr lang="en-VN" altLang="en-VN" sz="3200" b="1" dirty="0">
                <a:solidFill>
                  <a:srgbClr val="000000"/>
                </a:solidFill>
                <a:latin typeface="Calibri" panose="020F0502020204030204" pitchFamily="34" charset="0"/>
                <a:cs typeface="Calibri" panose="020F0502020204030204" pitchFamily="34" charset="0"/>
              </a:rPr>
              <a:t>9. Hình ảnh thiên nhiên nào không có trong bài thơ?</a:t>
            </a:r>
            <a:br>
              <a:rPr lang="en-VN" altLang="en-VN" sz="3200" dirty="0">
                <a:solidFill>
                  <a:srgbClr val="000000"/>
                </a:solidFill>
                <a:latin typeface="Calibri" panose="020F0502020204030204" pitchFamily="34" charset="0"/>
                <a:cs typeface="Calibri" panose="020F0502020204030204" pitchFamily="34" charset="0"/>
              </a:rPr>
            </a:br>
            <a:r>
              <a:rPr lang="en-VN" altLang="en-VN" sz="3200" dirty="0">
                <a:solidFill>
                  <a:srgbClr val="000000"/>
                </a:solidFill>
                <a:latin typeface="Calibri" panose="020F0502020204030204" pitchFamily="34" charset="0"/>
                <a:cs typeface="Calibri" panose="020F0502020204030204" pitchFamily="34" charset="0"/>
              </a:rPr>
              <a:t>A. Sương</a:t>
            </a:r>
            <a:br>
              <a:rPr lang="en-VN" altLang="en-VN" sz="3200" dirty="0">
                <a:solidFill>
                  <a:srgbClr val="000000"/>
                </a:solidFill>
                <a:latin typeface="Calibri" panose="020F0502020204030204" pitchFamily="34" charset="0"/>
                <a:cs typeface="Calibri" panose="020F0502020204030204" pitchFamily="34" charset="0"/>
              </a:rPr>
            </a:br>
            <a:r>
              <a:rPr lang="en-VN" altLang="en-VN" sz="3200" dirty="0">
                <a:solidFill>
                  <a:srgbClr val="000000"/>
                </a:solidFill>
                <a:latin typeface="Calibri" panose="020F0502020204030204" pitchFamily="34" charset="0"/>
                <a:cs typeface="Calibri" panose="020F0502020204030204" pitchFamily="34" charset="0"/>
              </a:rPr>
              <a:t>B. Bão</a:t>
            </a:r>
            <a:br>
              <a:rPr lang="en-VN" altLang="en-VN" sz="3200" dirty="0">
                <a:solidFill>
                  <a:srgbClr val="000000"/>
                </a:solidFill>
                <a:latin typeface="Calibri" panose="020F0502020204030204" pitchFamily="34" charset="0"/>
                <a:cs typeface="Calibri" panose="020F0502020204030204" pitchFamily="34" charset="0"/>
              </a:rPr>
            </a:br>
            <a:r>
              <a:rPr lang="en-VN" altLang="en-VN" sz="3200" dirty="0">
                <a:solidFill>
                  <a:srgbClr val="000000"/>
                </a:solidFill>
                <a:latin typeface="Calibri" panose="020F0502020204030204" pitchFamily="34" charset="0"/>
                <a:cs typeface="Calibri" panose="020F0502020204030204" pitchFamily="34" charset="0"/>
              </a:rPr>
              <a:t>C. Sóng</a:t>
            </a:r>
            <a:br>
              <a:rPr lang="en-VN" altLang="en-VN" sz="3200" dirty="0">
                <a:solidFill>
                  <a:srgbClr val="000000"/>
                </a:solidFill>
                <a:latin typeface="Calibri" panose="020F0502020204030204" pitchFamily="34" charset="0"/>
                <a:cs typeface="Calibri" panose="020F0502020204030204" pitchFamily="34" charset="0"/>
              </a:rPr>
            </a:br>
            <a:r>
              <a:rPr lang="en-VN" altLang="en-VN" sz="3200" dirty="0">
                <a:solidFill>
                  <a:srgbClr val="000000"/>
                </a:solidFill>
                <a:latin typeface="Calibri" panose="020F0502020204030204" pitchFamily="34" charset="0"/>
                <a:cs typeface="Calibri" panose="020F0502020204030204" pitchFamily="34" charset="0"/>
              </a:rPr>
              <a:t>D. Mây</a:t>
            </a:r>
            <a:endParaRPr lang="vi-VN" altLang="en-VN" sz="3200" dirty="0">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94CE24F8-E100-D943-AF62-D85F326F2AC7}"/>
              </a:ext>
            </a:extLst>
          </p:cNvPr>
          <p:cNvSpPr txBox="1">
            <a:spLocks noChangeArrowheads="1"/>
          </p:cNvSpPr>
          <p:nvPr/>
        </p:nvSpPr>
        <p:spPr bwMode="auto">
          <a:xfrm>
            <a:off x="6502400" y="5257801"/>
            <a:ext cx="2032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VN" altLang="en-VN" sz="2400" b="1">
                <a:solidFill>
                  <a:srgbClr val="C00000"/>
                </a:solidFill>
                <a:latin typeface="Calibri" panose="020F0502020204030204" pitchFamily="34" charset="0"/>
                <a:cs typeface="Calibri" panose="020F0502020204030204" pitchFamily="34" charset="0"/>
              </a:rPr>
              <a:t>ĐÁP ÁN: B </a:t>
            </a:r>
            <a:endParaRPr lang="vi-VN" altLang="en-VN" sz="2400" b="1">
              <a:solidFill>
                <a:srgbClr val="C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340046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8D2B696B-F3D7-EE4E-A3D7-5712512EFB8A}"/>
              </a:ext>
            </a:extLst>
          </p:cNvPr>
          <p:cNvSpPr/>
          <p:nvPr/>
        </p:nvSpPr>
        <p:spPr>
          <a:xfrm>
            <a:off x="215153" y="779929"/>
            <a:ext cx="11779623" cy="60780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 name="TextBox 9">
            <a:extLst>
              <a:ext uri="{FF2B5EF4-FFF2-40B4-BE49-F238E27FC236}">
                <a16:creationId xmlns:a16="http://schemas.microsoft.com/office/drawing/2014/main" id="{1EDBC564-6630-B84B-A6B2-6D5784C39AF9}"/>
              </a:ext>
            </a:extLst>
          </p:cNvPr>
          <p:cNvSpPr txBox="1">
            <a:spLocks noChangeArrowheads="1"/>
          </p:cNvSpPr>
          <p:nvPr/>
        </p:nvSpPr>
        <p:spPr bwMode="auto">
          <a:xfrm>
            <a:off x="1723464" y="172949"/>
            <a:ext cx="8763000" cy="646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3600" b="1" dirty="0">
                <a:solidFill>
                  <a:schemeClr val="accent5">
                    <a:lumMod val="50000"/>
                  </a:schemeClr>
                </a:solidFill>
                <a:cs typeface="Calibri" panose="020F0502020204030204" pitchFamily="34" charset="0"/>
              </a:rPr>
              <a:t>IV. LUYỆN TẬP</a:t>
            </a:r>
          </a:p>
        </p:txBody>
      </p:sp>
      <p:sp>
        <p:nvSpPr>
          <p:cNvPr id="4" name="TextBox 3">
            <a:extLst>
              <a:ext uri="{FF2B5EF4-FFF2-40B4-BE49-F238E27FC236}">
                <a16:creationId xmlns:a16="http://schemas.microsoft.com/office/drawing/2014/main" id="{810DF34C-85BE-FC45-AAE5-85519176439E}"/>
              </a:ext>
            </a:extLst>
          </p:cNvPr>
          <p:cNvSpPr txBox="1">
            <a:spLocks noChangeArrowheads="1"/>
          </p:cNvSpPr>
          <p:nvPr/>
        </p:nvSpPr>
        <p:spPr bwMode="auto">
          <a:xfrm>
            <a:off x="711200" y="935567"/>
            <a:ext cx="11176000" cy="3706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150000"/>
              </a:lnSpc>
            </a:pPr>
            <a:r>
              <a:rPr lang="en-VN" altLang="en-VN" sz="3200" b="1" dirty="0">
                <a:solidFill>
                  <a:srgbClr val="000000"/>
                </a:solidFill>
                <a:latin typeface="Calibri" panose="020F0502020204030204" pitchFamily="34" charset="0"/>
                <a:cs typeface="Calibri" panose="020F0502020204030204" pitchFamily="34" charset="0"/>
              </a:rPr>
              <a:t>10. Câu thơ nào cho biết nhà thơ xa quê đã hai năm?</a:t>
            </a:r>
            <a:br>
              <a:rPr lang="en-VN" altLang="en-VN" sz="3200" dirty="0">
                <a:solidFill>
                  <a:srgbClr val="000000"/>
                </a:solidFill>
                <a:latin typeface="Calibri" panose="020F0502020204030204" pitchFamily="34" charset="0"/>
                <a:cs typeface="Calibri" panose="020F0502020204030204" pitchFamily="34" charset="0"/>
              </a:rPr>
            </a:br>
            <a:r>
              <a:rPr lang="en-VN" altLang="en-VN" sz="3200" dirty="0">
                <a:solidFill>
                  <a:srgbClr val="000000"/>
                </a:solidFill>
                <a:latin typeface="Calibri" panose="020F0502020204030204" pitchFamily="34" charset="0"/>
                <a:cs typeface="Calibri" panose="020F0502020204030204" pitchFamily="34" charset="0"/>
              </a:rPr>
              <a:t>A. Giang gian ba lãng kiêm thiên dũng</a:t>
            </a:r>
            <a:br>
              <a:rPr lang="en-VN" altLang="en-VN" sz="3200" dirty="0">
                <a:solidFill>
                  <a:srgbClr val="000000"/>
                </a:solidFill>
                <a:latin typeface="Calibri" panose="020F0502020204030204" pitchFamily="34" charset="0"/>
                <a:cs typeface="Calibri" panose="020F0502020204030204" pitchFamily="34" charset="0"/>
              </a:rPr>
            </a:br>
            <a:r>
              <a:rPr lang="en-VN" altLang="en-VN" sz="3200" dirty="0">
                <a:solidFill>
                  <a:srgbClr val="000000"/>
                </a:solidFill>
                <a:latin typeface="Calibri" panose="020F0502020204030204" pitchFamily="34" charset="0"/>
                <a:cs typeface="Calibri" panose="020F0502020204030204" pitchFamily="34" charset="0"/>
              </a:rPr>
              <a:t>B. Tủi thượng phong vân tiếp địa âm</a:t>
            </a:r>
            <a:br>
              <a:rPr lang="en-VN" altLang="en-VN" sz="3200" dirty="0">
                <a:solidFill>
                  <a:srgbClr val="000000"/>
                </a:solidFill>
                <a:latin typeface="Calibri" panose="020F0502020204030204" pitchFamily="34" charset="0"/>
                <a:cs typeface="Calibri" panose="020F0502020204030204" pitchFamily="34" charset="0"/>
              </a:rPr>
            </a:br>
            <a:r>
              <a:rPr lang="en-VN" altLang="en-VN" sz="3200" dirty="0">
                <a:solidFill>
                  <a:srgbClr val="000000"/>
                </a:solidFill>
                <a:latin typeface="Calibri" panose="020F0502020204030204" pitchFamily="34" charset="0"/>
                <a:cs typeface="Calibri" panose="020F0502020204030204" pitchFamily="34" charset="0"/>
              </a:rPr>
              <a:t>C. Tùng các lưỡng khai tha nhật lệ</a:t>
            </a:r>
            <a:br>
              <a:rPr lang="en-VN" altLang="en-VN" sz="3200" dirty="0">
                <a:solidFill>
                  <a:srgbClr val="000000"/>
                </a:solidFill>
                <a:latin typeface="Calibri" panose="020F0502020204030204" pitchFamily="34" charset="0"/>
                <a:cs typeface="Calibri" panose="020F0502020204030204" pitchFamily="34" charset="0"/>
              </a:rPr>
            </a:br>
            <a:r>
              <a:rPr lang="en-VN" altLang="en-VN" sz="3200" dirty="0">
                <a:solidFill>
                  <a:srgbClr val="000000"/>
                </a:solidFill>
                <a:latin typeface="Calibri" panose="020F0502020204030204" pitchFamily="34" charset="0"/>
                <a:cs typeface="Calibri" panose="020F0502020204030204" pitchFamily="34" charset="0"/>
              </a:rPr>
              <a:t>D. Cô chu nhất hệ cố viên tâm</a:t>
            </a:r>
            <a:r>
              <a:rPr lang="en-VN" altLang="en-VN" sz="3200" dirty="0">
                <a:latin typeface="Calibri" panose="020F0502020204030204" pitchFamily="34" charset="0"/>
                <a:cs typeface="Calibri" panose="020F0502020204030204" pitchFamily="34" charset="0"/>
              </a:rPr>
              <a:t> </a:t>
            </a:r>
            <a:endParaRPr lang="vi-VN" altLang="en-VN" sz="3200" dirty="0">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EDE388C9-AB26-5B4B-833A-6F247AF42E67}"/>
              </a:ext>
            </a:extLst>
          </p:cNvPr>
          <p:cNvSpPr txBox="1">
            <a:spLocks noChangeArrowheads="1"/>
          </p:cNvSpPr>
          <p:nvPr/>
        </p:nvSpPr>
        <p:spPr bwMode="auto">
          <a:xfrm>
            <a:off x="6502400" y="5257801"/>
            <a:ext cx="2032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VN" altLang="en-VN" sz="2400" b="1">
                <a:solidFill>
                  <a:srgbClr val="C00000"/>
                </a:solidFill>
                <a:latin typeface="Calibri" panose="020F0502020204030204" pitchFamily="34" charset="0"/>
                <a:cs typeface="Calibri" panose="020F0502020204030204" pitchFamily="34" charset="0"/>
              </a:rPr>
              <a:t>ĐÁP ÁN: C </a:t>
            </a:r>
            <a:endParaRPr lang="vi-VN" altLang="en-VN" sz="2400" b="1">
              <a:solidFill>
                <a:srgbClr val="C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422816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84D7AF7-4089-B444-AE83-DD44CA44F066}"/>
              </a:ext>
            </a:extLst>
          </p:cNvPr>
          <p:cNvSpPr>
            <a:spLocks noGrp="1"/>
          </p:cNvSpPr>
          <p:nvPr>
            <p:ph type="title"/>
          </p:nvPr>
        </p:nvSpPr>
        <p:spPr>
          <a:xfrm>
            <a:off x="5001685" y="378885"/>
            <a:ext cx="1703916" cy="1424516"/>
          </a:xfrm>
          <a:prstGeom prst="hexagon">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ormAutofit/>
          </a:bodyPr>
          <a:lstStyle/>
          <a:p>
            <a:pPr algn="ctr">
              <a:defRPr/>
            </a:pPr>
            <a:r>
              <a:rPr lang="en-US" b="1" dirty="0">
                <a:latin typeface="Times New Roman" panose="02020603050405020304" pitchFamily="18" charset="0"/>
                <a:cs typeface="Times New Roman" panose="02020603050405020304" pitchFamily="18" charset="0"/>
              </a:rPr>
              <a:t>3</a:t>
            </a:r>
          </a:p>
        </p:txBody>
      </p:sp>
      <p:sp>
        <p:nvSpPr>
          <p:cNvPr id="30722" name="Content Placeholder 2">
            <a:extLst>
              <a:ext uri="{FF2B5EF4-FFF2-40B4-BE49-F238E27FC236}">
                <a16:creationId xmlns:a16="http://schemas.microsoft.com/office/drawing/2014/main" id="{01F3D316-A405-914A-8839-8AEA20712609}"/>
              </a:ext>
            </a:extLst>
          </p:cNvPr>
          <p:cNvSpPr>
            <a:spLocks noGrp="1"/>
          </p:cNvSpPr>
          <p:nvPr>
            <p:ph idx="1"/>
          </p:nvPr>
        </p:nvSpPr>
        <p:spPr>
          <a:xfrm>
            <a:off x="838200" y="2514600"/>
            <a:ext cx="10515600" cy="1320800"/>
          </a:xfrm>
        </p:spPr>
        <p:txBody>
          <a:bodyPr/>
          <a:lstStyle/>
          <a:p>
            <a:pPr marL="0" indent="0" algn="ctr">
              <a:buNone/>
            </a:pPr>
            <a:r>
              <a:rPr lang="en-US" altLang="en-US" sz="4267" b="1" i="1">
                <a:latin typeface="Times New Roman" panose="02020603050405020304" pitchFamily="18" charset="0"/>
                <a:cs typeface="Times New Roman" panose="02020603050405020304" pitchFamily="18" charset="0"/>
              </a:rPr>
              <a:t>Đỗ Phủ tự là gì?</a:t>
            </a:r>
          </a:p>
        </p:txBody>
      </p:sp>
      <p:sp>
        <p:nvSpPr>
          <p:cNvPr id="7" name="Rectangle: Rounded Corners 6">
            <a:hlinkClick r:id="rId2" action="ppaction://hlinksldjump"/>
            <a:extLst>
              <a:ext uri="{FF2B5EF4-FFF2-40B4-BE49-F238E27FC236}">
                <a16:creationId xmlns:a16="http://schemas.microsoft.com/office/drawing/2014/main" id="{83DD4077-879C-CD4C-9AD8-55BF9EF599F5}"/>
              </a:ext>
            </a:extLst>
          </p:cNvPr>
          <p:cNvSpPr/>
          <p:nvPr/>
        </p:nvSpPr>
        <p:spPr>
          <a:xfrm>
            <a:off x="3810000" y="5327651"/>
            <a:ext cx="4766733" cy="1164167"/>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anchor="ctr"/>
          <a:lstStyle/>
          <a:p>
            <a:pPr algn="ctr" defTabSz="914354">
              <a:defRPr/>
            </a:pPr>
            <a:r>
              <a:rPr lang="en-US" sz="4267" b="1" dirty="0">
                <a:solidFill>
                  <a:prstClr val="white"/>
                </a:solidFill>
                <a:latin typeface="Times New Roman" panose="02020603050405020304" pitchFamily="18" charset="0"/>
                <a:cs typeface="Times New Roman" panose="02020603050405020304" pitchFamily="18" charset="0"/>
              </a:rPr>
              <a:t>TỬ MĨ</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8D2B696B-F3D7-EE4E-A3D7-5712512EFB8A}"/>
              </a:ext>
            </a:extLst>
          </p:cNvPr>
          <p:cNvSpPr/>
          <p:nvPr/>
        </p:nvSpPr>
        <p:spPr>
          <a:xfrm>
            <a:off x="215153" y="779929"/>
            <a:ext cx="11779623" cy="60780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 name="TextBox 9">
            <a:extLst>
              <a:ext uri="{FF2B5EF4-FFF2-40B4-BE49-F238E27FC236}">
                <a16:creationId xmlns:a16="http://schemas.microsoft.com/office/drawing/2014/main" id="{1EDBC564-6630-B84B-A6B2-6D5784C39AF9}"/>
              </a:ext>
            </a:extLst>
          </p:cNvPr>
          <p:cNvSpPr txBox="1">
            <a:spLocks noChangeArrowheads="1"/>
          </p:cNvSpPr>
          <p:nvPr/>
        </p:nvSpPr>
        <p:spPr bwMode="auto">
          <a:xfrm>
            <a:off x="1723464" y="172949"/>
            <a:ext cx="8763000" cy="646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3600" b="1" dirty="0">
                <a:solidFill>
                  <a:schemeClr val="accent5">
                    <a:lumMod val="50000"/>
                  </a:schemeClr>
                </a:solidFill>
                <a:cs typeface="Calibri" panose="020F0502020204030204" pitchFamily="34" charset="0"/>
              </a:rPr>
              <a:t>V. VẬN DỤNG</a:t>
            </a:r>
          </a:p>
        </p:txBody>
      </p:sp>
      <p:pic>
        <p:nvPicPr>
          <p:cNvPr id="6" name="Picture 5">
            <a:extLst>
              <a:ext uri="{FF2B5EF4-FFF2-40B4-BE49-F238E27FC236}">
                <a16:creationId xmlns:a16="http://schemas.microsoft.com/office/drawing/2014/main" id="{DB48438F-1F5E-4145-BAE1-647F73429A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29933" y="1611086"/>
            <a:ext cx="5246914" cy="5246914"/>
          </a:xfrm>
          <a:prstGeom prst="rect">
            <a:avLst/>
          </a:prstGeom>
        </p:spPr>
      </p:pic>
      <p:sp>
        <p:nvSpPr>
          <p:cNvPr id="7" name="Rounded Rectangular Callout 6">
            <a:extLst>
              <a:ext uri="{FF2B5EF4-FFF2-40B4-BE49-F238E27FC236}">
                <a16:creationId xmlns:a16="http://schemas.microsoft.com/office/drawing/2014/main" id="{E2439273-1AFB-BC4A-A2E2-7874FBA98DEC}"/>
              </a:ext>
            </a:extLst>
          </p:cNvPr>
          <p:cNvSpPr/>
          <p:nvPr/>
        </p:nvSpPr>
        <p:spPr>
          <a:xfrm>
            <a:off x="746206" y="1226067"/>
            <a:ext cx="7214452" cy="2612571"/>
          </a:xfrm>
          <a:prstGeom prst="wedgeRoundRectCallout">
            <a:avLst>
              <a:gd name="adj1" fmla="val 33763"/>
              <a:gd name="adj2" fmla="val 60323"/>
              <a:gd name="adj3" fmla="val 16667"/>
            </a:avLst>
          </a:prstGeom>
          <a:solidFill>
            <a:srgbClr val="A87D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VN" sz="2800" i="1" dirty="0"/>
              <a:t>Hãy</a:t>
            </a:r>
            <a:r>
              <a:rPr lang="vi-VN" sz="2800" i="1" dirty="0"/>
              <a:t> viết một đoạn văn ngắn (8-10 dòng) </a:t>
            </a:r>
            <a:r>
              <a:rPr lang="vi-VN" sz="2800" dirty="0"/>
              <a:t>để làm rõ tình cảm của Đỗ Phủ với quê hương được thể hiện trong bài thơ </a:t>
            </a:r>
            <a:r>
              <a:rPr lang="vi-VN" sz="2800" i="1" dirty="0"/>
              <a:t>Cảm xúc mùa thu.</a:t>
            </a:r>
            <a:r>
              <a:rPr lang="en-VN" sz="2800" dirty="0"/>
              <a:t> </a:t>
            </a:r>
            <a:endParaRPr lang="vi-VN" sz="2800" dirty="0"/>
          </a:p>
        </p:txBody>
      </p:sp>
    </p:spTree>
    <p:extLst>
      <p:ext uri="{BB962C8B-B14F-4D97-AF65-F5344CB8AC3E}">
        <p14:creationId xmlns:p14="http://schemas.microsoft.com/office/powerpoint/2010/main" val="3415792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extBox 59"/>
          <p:cNvSpPr>
            <a:spLocks noChangeArrowheads="1"/>
          </p:cNvSpPr>
          <p:nvPr/>
        </p:nvSpPr>
        <p:spPr bwMode="auto">
          <a:xfrm flipH="1">
            <a:off x="2029529" y="2875002"/>
            <a:ext cx="8640960" cy="1322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en-US" altLang="zh-CN" sz="8000" b="1" dirty="0">
                <a:solidFill>
                  <a:schemeClr val="bg1"/>
                </a:solidFill>
                <a:latin typeface="Montserrat Medium" panose="00000600000000000000" pitchFamily="2" charset="0"/>
                <a:ea typeface="字酷堂黄楷体(个人非商业版)" panose="02010609030101010101"/>
                <a:cs typeface="Montserrat Medium" panose="00000600000000000000" pitchFamily="2" charset="0"/>
                <a:sym typeface="方正兰亭黑_GBK" panose="02000000000000000000" pitchFamily="2" charset="-122"/>
              </a:rPr>
              <a:t>THANK YOU!</a:t>
            </a:r>
          </a:p>
        </p:txBody>
      </p:sp>
      <p:pic>
        <p:nvPicPr>
          <p:cNvPr id="32" name="图片 31"/>
          <p:cNvPicPr>
            <a:picLocks noChangeAspect="1"/>
          </p:cNvPicPr>
          <p:nvPr/>
        </p:nvPicPr>
        <p:blipFill rotWithShape="1">
          <a:blip r:embed="rId3">
            <a:extLst>
              <a:ext uri="{28A0092B-C50C-407E-A947-70E740481C1C}">
                <a14:useLocalDpi xmlns:a14="http://schemas.microsoft.com/office/drawing/2010/main" val="0"/>
              </a:ext>
            </a:extLst>
          </a:blip>
          <a:srcRect l="12757" r="50000" b="40242"/>
          <a:stretch>
            <a:fillRect/>
          </a:stretch>
        </p:blipFill>
        <p:spPr>
          <a:xfrm>
            <a:off x="7508853" y="1400634"/>
            <a:ext cx="1106926" cy="888060"/>
          </a:xfrm>
          <a:prstGeom prst="rect">
            <a:avLst/>
          </a:prstGeom>
        </p:spPr>
      </p:pic>
      <p:cxnSp>
        <p:nvCxnSpPr>
          <p:cNvPr id="37" name="直接连接符 36"/>
          <p:cNvCxnSpPr/>
          <p:nvPr/>
        </p:nvCxnSpPr>
        <p:spPr>
          <a:xfrm>
            <a:off x="2245179" y="4540926"/>
            <a:ext cx="609600"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pic>
        <p:nvPicPr>
          <p:cNvPr id="41" name="图片 40"/>
          <p:cNvPicPr>
            <a:picLocks noChangeAspect="1"/>
          </p:cNvPicPr>
          <p:nvPr/>
        </p:nvPicPr>
        <p:blipFill rotWithShape="1">
          <a:blip r:embed="rId3">
            <a:extLst>
              <a:ext uri="{28A0092B-C50C-407E-A947-70E740481C1C}">
                <a14:useLocalDpi xmlns:a14="http://schemas.microsoft.com/office/drawing/2010/main" val="0"/>
              </a:ext>
            </a:extLst>
          </a:blip>
          <a:srcRect l="12757" r="50000" b="40242"/>
          <a:stretch>
            <a:fillRect/>
          </a:stretch>
        </p:blipFill>
        <p:spPr>
          <a:xfrm>
            <a:off x="10328253" y="2798612"/>
            <a:ext cx="1106926" cy="88806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0-#ppt_w/2"/>
                                          </p:val>
                                        </p:tav>
                                        <p:tav tm="100000">
                                          <p:val>
                                            <p:strVal val="#ppt_x"/>
                                          </p:val>
                                        </p:tav>
                                      </p:tavLst>
                                    </p:anim>
                                    <p:anim calcmode="lin" valueType="num">
                                      <p:cBhvr>
                                        <p:cTn id="8" dur="500" fill="hold"/>
                                        <p:tgtEl>
                                          <p:spTgt spid="7"/>
                                        </p:tgtEl>
                                        <p:attrNameLst>
                                          <p:attrName>ppt_y</p:attrName>
                                        </p:attrNameLst>
                                      </p:cBhvr>
                                      <p:tavLst>
                                        <p:tav tm="0">
                                          <p:val>
                                            <p:strVal val="#ppt_y"/>
                                          </p:val>
                                        </p:tav>
                                        <p:tav tm="100000">
                                          <p:val>
                                            <p:strVal val="#ppt_y"/>
                                          </p:val>
                                        </p:tav>
                                      </p:tavLst>
                                    </p:anim>
                                  </p:childTnLst>
                                </p:cTn>
                              </p:par>
                              <p:par>
                                <p:cTn id="9" presetID="26" presetClass="emph" presetSubtype="0" fill="hold" grpId="1" nodeType="withEffect">
                                  <p:stCondLst>
                                    <p:cond delay="2100"/>
                                  </p:stCondLst>
                                  <p:iterate type="lt">
                                    <p:tmPct val="10000"/>
                                  </p:iterate>
                                  <p:childTnLst>
                                    <p:animEffect transition="out" filter="fade">
                                      <p:cBhvr>
                                        <p:cTn id="10" dur="500" tmFilter="0, 0; .2, .5; .8, .5; 1, 0"/>
                                        <p:tgtEl>
                                          <p:spTgt spid="7"/>
                                        </p:tgtEl>
                                      </p:cBhvr>
                                    </p:animEffect>
                                    <p:animScale>
                                      <p:cBhvr>
                                        <p:cTn id="11" dur="250" autoRev="1"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3A9469FB-CE0B-F343-9468-896EF2046EB0}"/>
              </a:ext>
            </a:extLst>
          </p:cNvPr>
          <p:cNvSpPr txBox="1">
            <a:spLocks/>
          </p:cNvSpPr>
          <p:nvPr/>
        </p:nvSpPr>
        <p:spPr>
          <a:xfrm>
            <a:off x="5590149" y="844084"/>
            <a:ext cx="1095375" cy="901700"/>
          </a:xfrm>
          <a:prstGeom prst="hexagon">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ormAutofit fontScale="92500" lnSpcReduction="10000"/>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defRPr/>
            </a:pPr>
            <a:r>
              <a:rPr lang="en-US">
                <a:latin typeface="Times New Roman" panose="02020603050405020304" pitchFamily="18" charset="0"/>
                <a:cs typeface="Times New Roman" panose="02020603050405020304" pitchFamily="18" charset="0"/>
              </a:rPr>
              <a:t>4</a:t>
            </a:r>
            <a:endParaRPr lang="en-US"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3E396DCD-2897-5740-8EAF-9D589CF13720}"/>
              </a:ext>
            </a:extLst>
          </p:cNvPr>
          <p:cNvSpPr txBox="1">
            <a:spLocks/>
          </p:cNvSpPr>
          <p:nvPr/>
        </p:nvSpPr>
        <p:spPr>
          <a:xfrm>
            <a:off x="1508220" y="2190284"/>
            <a:ext cx="9389408" cy="326231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altLang="en-US" sz="2700" b="1" dirty="0" err="1">
                <a:solidFill>
                  <a:srgbClr val="C00000"/>
                </a:solidFill>
                <a:latin typeface="Times New Roman" panose="02020603050405020304" pitchFamily="18" charset="0"/>
                <a:cs typeface="Times New Roman" panose="02020603050405020304" pitchFamily="18" charset="0"/>
              </a:rPr>
              <a:t>Ô</a:t>
            </a:r>
            <a:r>
              <a:rPr lang="en-US" altLang="en-US" sz="2700" b="1" dirty="0">
                <a:solidFill>
                  <a:srgbClr val="C00000"/>
                </a:solidFill>
                <a:latin typeface="Times New Roman" panose="02020603050405020304" pitchFamily="18" charset="0"/>
                <a:cs typeface="Times New Roman" panose="02020603050405020304" pitchFamily="18" charset="0"/>
              </a:rPr>
              <a:t> MAY MẮN</a:t>
            </a:r>
          </a:p>
          <a:p>
            <a:pPr marL="0" indent="0" algn="ctr">
              <a:buFont typeface="Arial" panose="020B0604020202020204" pitchFamily="34" charset="0"/>
              <a:buNone/>
            </a:pPr>
            <a:r>
              <a:rPr lang="en-US" altLang="en-US" sz="2700" dirty="0">
                <a:solidFill>
                  <a:srgbClr val="C00000"/>
                </a:solidFill>
                <a:latin typeface="Times New Roman" panose="02020603050405020304" pitchFamily="18" charset="0"/>
                <a:cs typeface="Times New Roman" panose="02020603050405020304" pitchFamily="18" charset="0"/>
              </a:rPr>
              <a:t>	</a:t>
            </a:r>
            <a:r>
              <a:rPr lang="en-US" altLang="en-US" sz="2700" dirty="0" err="1">
                <a:latin typeface="Times New Roman" panose="02020603050405020304" pitchFamily="18" charset="0"/>
                <a:cs typeface="Times New Roman" panose="02020603050405020304" pitchFamily="18" charset="0"/>
              </a:rPr>
              <a:t>Bạn</a:t>
            </a:r>
            <a:r>
              <a:rPr lang="en-US" altLang="en-US" sz="2700" dirty="0">
                <a:latin typeface="Times New Roman" panose="02020603050405020304" pitchFamily="18" charset="0"/>
                <a:cs typeface="Times New Roman" panose="02020603050405020304" pitchFamily="18" charset="0"/>
              </a:rPr>
              <a:t> </a:t>
            </a:r>
            <a:r>
              <a:rPr lang="en-US" altLang="en-US" sz="2700" dirty="0" err="1">
                <a:latin typeface="Times New Roman" panose="02020603050405020304" pitchFamily="18" charset="0"/>
                <a:cs typeface="Times New Roman" panose="02020603050405020304" pitchFamily="18" charset="0"/>
              </a:rPr>
              <a:t>sẽ</a:t>
            </a:r>
            <a:r>
              <a:rPr lang="en-US" altLang="en-US" sz="2700" dirty="0">
                <a:latin typeface="Times New Roman" panose="02020603050405020304" pitchFamily="18" charset="0"/>
                <a:cs typeface="Times New Roman" panose="02020603050405020304" pitchFamily="18" charset="0"/>
              </a:rPr>
              <a:t> </a:t>
            </a:r>
            <a:r>
              <a:rPr lang="en-US" altLang="en-US" sz="2700" dirty="0" err="1">
                <a:latin typeface="Times New Roman" panose="02020603050405020304" pitchFamily="18" charset="0"/>
                <a:cs typeface="Times New Roman" panose="02020603050405020304" pitchFamily="18" charset="0"/>
              </a:rPr>
              <a:t>nhận</a:t>
            </a:r>
            <a:r>
              <a:rPr lang="en-US" altLang="en-US" sz="2700" dirty="0">
                <a:latin typeface="Times New Roman" panose="02020603050405020304" pitchFamily="18" charset="0"/>
                <a:cs typeface="Times New Roman" panose="02020603050405020304" pitchFamily="18" charset="0"/>
              </a:rPr>
              <a:t> </a:t>
            </a:r>
            <a:r>
              <a:rPr lang="en-US" altLang="en-US" sz="2700" dirty="0" err="1">
                <a:latin typeface="Times New Roman" panose="02020603050405020304" pitchFamily="18" charset="0"/>
                <a:cs typeface="Times New Roman" panose="02020603050405020304" pitchFamily="18" charset="0"/>
              </a:rPr>
              <a:t>được</a:t>
            </a:r>
            <a:r>
              <a:rPr lang="en-US" altLang="en-US" sz="2700" dirty="0">
                <a:latin typeface="Times New Roman" panose="02020603050405020304" pitchFamily="18" charset="0"/>
                <a:cs typeface="Times New Roman" panose="02020603050405020304" pitchFamily="18" charset="0"/>
              </a:rPr>
              <a:t> </a:t>
            </a:r>
            <a:r>
              <a:rPr lang="en-US" altLang="en-US" sz="2700" dirty="0" err="1">
                <a:latin typeface="Times New Roman" panose="02020603050405020304" pitchFamily="18" charset="0"/>
                <a:cs typeface="Times New Roman" panose="02020603050405020304" pitchFamily="18" charset="0"/>
              </a:rPr>
              <a:t>điểm</a:t>
            </a:r>
            <a:r>
              <a:rPr lang="en-US" altLang="en-US" sz="2700" dirty="0">
                <a:latin typeface="Times New Roman" panose="02020603050405020304" pitchFamily="18" charset="0"/>
                <a:cs typeface="Times New Roman" panose="02020603050405020304" pitchFamily="18" charset="0"/>
              </a:rPr>
              <a:t> 9 </a:t>
            </a:r>
            <a:r>
              <a:rPr lang="en-US" altLang="en-US" sz="2700" dirty="0" err="1">
                <a:latin typeface="Times New Roman" panose="02020603050405020304" pitchFamily="18" charset="0"/>
                <a:cs typeface="Times New Roman" panose="02020603050405020304" pitchFamily="18" charset="0"/>
              </a:rPr>
              <a:t>khi</a:t>
            </a:r>
            <a:r>
              <a:rPr lang="en-US" altLang="en-US" sz="2700" dirty="0">
                <a:latin typeface="Times New Roman" panose="02020603050405020304" pitchFamily="18" charset="0"/>
                <a:cs typeface="Times New Roman" panose="02020603050405020304" pitchFamily="18" charset="0"/>
              </a:rPr>
              <a:t> </a:t>
            </a:r>
            <a:r>
              <a:rPr lang="en-US" altLang="en-US" sz="2700" dirty="0" err="1">
                <a:latin typeface="Times New Roman" panose="02020603050405020304" pitchFamily="18" charset="0"/>
                <a:cs typeface="Times New Roman" panose="02020603050405020304" pitchFamily="18" charset="0"/>
              </a:rPr>
              <a:t>đọc</a:t>
            </a:r>
            <a:r>
              <a:rPr lang="en-US" altLang="en-US" sz="2700" dirty="0">
                <a:latin typeface="Times New Roman" panose="02020603050405020304" pitchFamily="18" charset="0"/>
                <a:cs typeface="Times New Roman" panose="02020603050405020304" pitchFamily="18" charset="0"/>
              </a:rPr>
              <a:t> </a:t>
            </a:r>
            <a:r>
              <a:rPr lang="en-US" altLang="en-US" sz="2700" dirty="0" err="1">
                <a:latin typeface="Times New Roman" panose="02020603050405020304" pitchFamily="18" charset="0"/>
                <a:cs typeface="Times New Roman" panose="02020603050405020304" pitchFamily="18" charset="0"/>
              </a:rPr>
              <a:t>thuộc</a:t>
            </a:r>
            <a:r>
              <a:rPr lang="en-US" altLang="en-US" sz="2700" dirty="0">
                <a:latin typeface="Times New Roman" panose="02020603050405020304" pitchFamily="18" charset="0"/>
                <a:cs typeface="Times New Roman" panose="02020603050405020304" pitchFamily="18" charset="0"/>
              </a:rPr>
              <a:t> </a:t>
            </a:r>
            <a:r>
              <a:rPr lang="en-US" altLang="en-US" sz="2700" dirty="0" err="1">
                <a:latin typeface="Times New Roman" panose="02020603050405020304" pitchFamily="18" charset="0"/>
                <a:cs typeface="Times New Roman" panose="02020603050405020304" pitchFamily="18" charset="0"/>
              </a:rPr>
              <a:t>chính</a:t>
            </a:r>
            <a:r>
              <a:rPr lang="en-US" altLang="en-US" sz="2700" dirty="0">
                <a:latin typeface="Times New Roman" panose="02020603050405020304" pitchFamily="18" charset="0"/>
                <a:cs typeface="Times New Roman" panose="02020603050405020304" pitchFamily="18" charset="0"/>
              </a:rPr>
              <a:t> </a:t>
            </a:r>
            <a:r>
              <a:rPr lang="en-US" altLang="en-US" sz="2700" dirty="0" err="1">
                <a:latin typeface="Times New Roman" panose="02020603050405020304" pitchFamily="18" charset="0"/>
                <a:cs typeface="Times New Roman" panose="02020603050405020304" pitchFamily="18" charset="0"/>
              </a:rPr>
              <a:t>xác</a:t>
            </a:r>
            <a:r>
              <a:rPr lang="en-US" altLang="en-US" sz="2700" dirty="0">
                <a:latin typeface="Times New Roman" panose="02020603050405020304" pitchFamily="18" charset="0"/>
                <a:cs typeface="Times New Roman" panose="02020603050405020304" pitchFamily="18" charset="0"/>
              </a:rPr>
              <a:t> </a:t>
            </a:r>
            <a:r>
              <a:rPr lang="en-US" altLang="en-US" sz="2700" dirty="0" err="1">
                <a:latin typeface="Times New Roman" panose="02020603050405020304" pitchFamily="18" charset="0"/>
                <a:cs typeface="Times New Roman" panose="02020603050405020304" pitchFamily="18" charset="0"/>
              </a:rPr>
              <a:t>một</a:t>
            </a:r>
            <a:r>
              <a:rPr lang="en-US" altLang="en-US" sz="2700" dirty="0">
                <a:latin typeface="Times New Roman" panose="02020603050405020304" pitchFamily="18" charset="0"/>
                <a:cs typeface="Times New Roman" panose="02020603050405020304" pitchFamily="18" charset="0"/>
              </a:rPr>
              <a:t> </a:t>
            </a:r>
            <a:r>
              <a:rPr lang="en-US" altLang="en-US" sz="2700" dirty="0" err="1">
                <a:latin typeface="Times New Roman" panose="02020603050405020304" pitchFamily="18" charset="0"/>
                <a:cs typeface="Times New Roman" panose="02020603050405020304" pitchFamily="18" charset="0"/>
              </a:rPr>
              <a:t>bài</a:t>
            </a:r>
            <a:r>
              <a:rPr lang="en-US" altLang="en-US" sz="2700" dirty="0">
                <a:latin typeface="Times New Roman" panose="02020603050405020304" pitchFamily="18" charset="0"/>
                <a:cs typeface="Times New Roman" panose="02020603050405020304" pitchFamily="18" charset="0"/>
              </a:rPr>
              <a:t> </a:t>
            </a:r>
            <a:r>
              <a:rPr lang="en-US" altLang="en-US" sz="2700" dirty="0" err="1">
                <a:latin typeface="Times New Roman" panose="02020603050405020304" pitchFamily="18" charset="0"/>
                <a:cs typeface="Times New Roman" panose="02020603050405020304" pitchFamily="18" charset="0"/>
              </a:rPr>
              <a:t>thơ</a:t>
            </a:r>
            <a:r>
              <a:rPr lang="en-US" altLang="en-US" sz="2700" dirty="0">
                <a:latin typeface="Times New Roman" panose="02020603050405020304" pitchFamily="18" charset="0"/>
                <a:cs typeface="Times New Roman" panose="02020603050405020304" pitchFamily="18" charset="0"/>
              </a:rPr>
              <a:t> THẤT NGÔN TỨ TUYỆT</a:t>
            </a:r>
          </a:p>
          <a:p>
            <a:pPr marL="0" indent="0" algn="ctr">
              <a:buFont typeface="Arial" panose="020B0604020202020204" pitchFamily="34" charset="0"/>
              <a:buNone/>
            </a:pPr>
            <a:endParaRPr lang="en-US" altLang="en-US" sz="2700" b="1" dirty="0">
              <a:solidFill>
                <a:srgbClr val="C00000"/>
              </a:solidFill>
              <a:latin typeface="Times New Roman" panose="02020603050405020304" pitchFamily="18" charset="0"/>
              <a:cs typeface="Times New Roman" panose="02020603050405020304" pitchFamily="18" charset="0"/>
            </a:endParaRPr>
          </a:p>
          <a:p>
            <a:pPr marL="0" indent="0" algn="ctr">
              <a:buFont typeface="Arial" panose="020B0604020202020204" pitchFamily="34" charset="0"/>
              <a:buNone/>
            </a:pPr>
            <a:endParaRPr lang="en-US" altLang="en-US" sz="2700" b="1" dirty="0">
              <a:solidFill>
                <a:srgbClr val="C00000"/>
              </a:solidFill>
              <a:latin typeface="Times New Roman" panose="02020603050405020304" pitchFamily="18" charset="0"/>
              <a:cs typeface="Times New Roman" panose="02020603050405020304" pitchFamily="18" charset="0"/>
            </a:endParaRPr>
          </a:p>
          <a:p>
            <a:pPr marL="0" indent="0" algn="ctr">
              <a:lnSpc>
                <a:spcPct val="150000"/>
              </a:lnSpc>
              <a:buFont typeface="Arial" panose="020B0604020202020204" pitchFamily="34" charset="0"/>
              <a:buNone/>
            </a:pPr>
            <a:r>
              <a:rPr lang="en-US" altLang="en-US" sz="2700" b="1" i="1" dirty="0">
                <a:solidFill>
                  <a:srgbClr val="C00000"/>
                </a:solidFill>
                <a:latin typeface="Times New Roman" panose="02020603050405020304" pitchFamily="18" charset="0"/>
                <a:cs typeface="Times New Roman" panose="02020603050405020304" pitchFamily="18" charset="0"/>
              </a:rPr>
              <a:t>(</a:t>
            </a:r>
            <a:r>
              <a:rPr lang="en-US" altLang="en-US" sz="2000" b="1" i="1" dirty="0">
                <a:solidFill>
                  <a:srgbClr val="C00000"/>
                </a:solidFill>
                <a:latin typeface="Times New Roman" panose="02020603050405020304" pitchFamily="18" charset="0"/>
                <a:cs typeface="Times New Roman" panose="02020603050405020304" pitchFamily="18" charset="0"/>
              </a:rPr>
              <a:t>HS </a:t>
            </a:r>
            <a:r>
              <a:rPr lang="en-US" altLang="en-US" sz="2000" b="1" i="1" dirty="0" err="1">
                <a:solidFill>
                  <a:srgbClr val="C00000"/>
                </a:solidFill>
                <a:latin typeface="Times New Roman" panose="02020603050405020304" pitchFamily="18" charset="0"/>
                <a:cs typeface="Times New Roman" panose="02020603050405020304" pitchFamily="18" charset="0"/>
              </a:rPr>
              <a:t>có</a:t>
            </a:r>
            <a:r>
              <a:rPr lang="en-US" altLang="en-US" sz="2000" b="1" i="1" dirty="0">
                <a:solidFill>
                  <a:srgbClr val="C00000"/>
                </a:solidFill>
                <a:latin typeface="Times New Roman" panose="02020603050405020304" pitchFamily="18" charset="0"/>
                <a:cs typeface="Times New Roman" panose="02020603050405020304" pitchFamily="18" charset="0"/>
              </a:rPr>
              <a:t> </a:t>
            </a:r>
            <a:r>
              <a:rPr lang="en-US" altLang="en-US" sz="2000" b="1" i="1" dirty="0" err="1">
                <a:solidFill>
                  <a:srgbClr val="C00000"/>
                </a:solidFill>
                <a:latin typeface="Times New Roman" panose="02020603050405020304" pitchFamily="18" charset="0"/>
                <a:cs typeface="Times New Roman" panose="02020603050405020304" pitchFamily="18" charset="0"/>
              </a:rPr>
              <a:t>thể</a:t>
            </a:r>
            <a:r>
              <a:rPr lang="en-US" altLang="en-US" sz="2000" b="1" i="1" dirty="0">
                <a:solidFill>
                  <a:srgbClr val="C00000"/>
                </a:solidFill>
                <a:latin typeface="Times New Roman" panose="02020603050405020304" pitchFamily="18" charset="0"/>
                <a:cs typeface="Times New Roman" panose="02020603050405020304" pitchFamily="18" charset="0"/>
              </a:rPr>
              <a:t> </a:t>
            </a:r>
            <a:r>
              <a:rPr lang="en-US" altLang="en-US" sz="2000" b="1" i="1" dirty="0" err="1">
                <a:solidFill>
                  <a:srgbClr val="C00000"/>
                </a:solidFill>
                <a:latin typeface="Times New Roman" panose="02020603050405020304" pitchFamily="18" charset="0"/>
                <a:cs typeface="Times New Roman" panose="02020603050405020304" pitchFamily="18" charset="0"/>
              </a:rPr>
              <a:t>đọc</a:t>
            </a:r>
            <a:r>
              <a:rPr lang="en-US" altLang="en-US" sz="2000" b="1" i="1" dirty="0">
                <a:solidFill>
                  <a:srgbClr val="C00000"/>
                </a:solidFill>
                <a:latin typeface="Times New Roman" panose="02020603050405020304" pitchFamily="18" charset="0"/>
                <a:cs typeface="Times New Roman" panose="02020603050405020304" pitchFamily="18" charset="0"/>
              </a:rPr>
              <a:t> QUA ĐÈO NGANG, BẠN ĐẾN CHƠI NHÀ)</a:t>
            </a:r>
            <a:endParaRPr lang="en-US" altLang="en-US" sz="2700" b="1" i="1" dirty="0">
              <a:solidFill>
                <a:srgbClr val="C00000"/>
              </a:solidFill>
              <a:latin typeface="Times New Roman" panose="02020603050405020304" pitchFamily="18" charset="0"/>
              <a:cs typeface="Times New Roman" panose="02020603050405020304" pitchFamily="18" charset="0"/>
            </a:endParaRPr>
          </a:p>
        </p:txBody>
      </p:sp>
      <p:sp>
        <p:nvSpPr>
          <p:cNvPr id="4" name="Smiley Face 3">
            <a:hlinkClick r:id="rId2" action="ppaction://hlinksldjump"/>
            <a:extLst>
              <a:ext uri="{FF2B5EF4-FFF2-40B4-BE49-F238E27FC236}">
                <a16:creationId xmlns:a16="http://schemas.microsoft.com/office/drawing/2014/main" id="{7C2ED0AC-C0EB-E248-B468-482A1B2B1CEB}"/>
              </a:ext>
            </a:extLst>
          </p:cNvPr>
          <p:cNvSpPr/>
          <p:nvPr/>
        </p:nvSpPr>
        <p:spPr>
          <a:xfrm>
            <a:off x="5590149" y="723434"/>
            <a:ext cx="1225550" cy="1143000"/>
          </a:xfrm>
          <a:prstGeom prst="smileyFace">
            <a:avLst/>
          </a:prstGeom>
          <a:solidFill>
            <a:srgbClr val="FFC000"/>
          </a:solidFill>
          <a:ln w="28575"/>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anchor="ctr"/>
          <a:lstStyle/>
          <a:p>
            <a:pPr algn="ctr" defTabSz="685783" eaLnBrk="1" fontAlgn="auto" hangingPunct="1">
              <a:spcBef>
                <a:spcPts val="0"/>
              </a:spcBef>
              <a:spcAft>
                <a:spcPts val="0"/>
              </a:spcAft>
              <a:defRPr/>
            </a:pPr>
            <a:endParaRPr lang="en-US" sz="1400">
              <a:solidFill>
                <a:prstClr val="white"/>
              </a:solidFill>
            </a:endParaRPr>
          </a:p>
        </p:txBody>
      </p:sp>
    </p:spTree>
    <p:extLst>
      <p:ext uri="{BB962C8B-B14F-4D97-AF65-F5344CB8AC3E}">
        <p14:creationId xmlns:p14="http://schemas.microsoft.com/office/powerpoint/2010/main" val="18619488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08">
            <a:extLst>
              <a:ext uri="{FF2B5EF4-FFF2-40B4-BE49-F238E27FC236}">
                <a16:creationId xmlns:a16="http://schemas.microsoft.com/office/drawing/2014/main" id="{1C13DF8C-064F-BC49-88E1-9F905480E5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63354" y="1735631"/>
            <a:ext cx="10569388" cy="5284694"/>
          </a:xfrm>
          <a:prstGeom prst="rect">
            <a:avLst/>
          </a:prstGeom>
        </p:spPr>
      </p:pic>
      <p:pic>
        <p:nvPicPr>
          <p:cNvPr id="3" name="图片 2">
            <a:extLst>
              <a:ext uri="{FF2B5EF4-FFF2-40B4-BE49-F238E27FC236}">
                <a16:creationId xmlns:a16="http://schemas.microsoft.com/office/drawing/2014/main" id="{AE53245B-560D-C642-ADE9-4105A57C23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551" b="7325"/>
          <a:stretch>
            <a:fillRect/>
          </a:stretch>
        </p:blipFill>
        <p:spPr>
          <a:xfrm>
            <a:off x="250087" y="2030505"/>
            <a:ext cx="4942506" cy="4768485"/>
          </a:xfrm>
          <a:prstGeom prst="ellipse">
            <a:avLst/>
          </a:prstGeom>
        </p:spPr>
      </p:pic>
      <p:sp>
        <p:nvSpPr>
          <p:cNvPr id="4" name="TextBox 59">
            <a:extLst>
              <a:ext uri="{FF2B5EF4-FFF2-40B4-BE49-F238E27FC236}">
                <a16:creationId xmlns:a16="http://schemas.microsoft.com/office/drawing/2014/main" id="{02DAABA1-BCA3-B342-844B-E7A7DAA746AE}"/>
              </a:ext>
            </a:extLst>
          </p:cNvPr>
          <p:cNvSpPr>
            <a:spLocks noChangeArrowheads="1"/>
          </p:cNvSpPr>
          <p:nvPr/>
        </p:nvSpPr>
        <p:spPr bwMode="auto">
          <a:xfrm flipH="1">
            <a:off x="3125102" y="1347505"/>
            <a:ext cx="8816811"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r>
              <a:rPr lang="en-US" altLang="zh-CN" sz="5400" b="1" dirty="0">
                <a:solidFill>
                  <a:srgbClr val="945200"/>
                </a:solidFill>
                <a:latin typeface="Calibri" panose="020F0502020204030204" pitchFamily="34" charset="0"/>
                <a:ea typeface="字酷堂黄楷体(个人非商业版)" panose="02010609030101010101" pitchFamily="49" charset="-122"/>
                <a:cs typeface="Calibri" panose="020F0502020204030204" pitchFamily="34" charset="0"/>
                <a:sym typeface="方正兰亭黑_GBK" panose="02000000000000000000" pitchFamily="2" charset="-122"/>
              </a:rPr>
              <a:t>CẢM XÚC MÙA THU</a:t>
            </a:r>
          </a:p>
        </p:txBody>
      </p:sp>
      <p:sp>
        <p:nvSpPr>
          <p:cNvPr id="5" name="Rectangle 4">
            <a:extLst>
              <a:ext uri="{FF2B5EF4-FFF2-40B4-BE49-F238E27FC236}">
                <a16:creationId xmlns:a16="http://schemas.microsoft.com/office/drawing/2014/main" id="{D99EE5F8-1B35-E040-9EB2-7F79A332814F}"/>
              </a:ext>
            </a:extLst>
          </p:cNvPr>
          <p:cNvSpPr txBox="1">
            <a:spLocks noChangeArrowheads="1"/>
          </p:cNvSpPr>
          <p:nvPr/>
        </p:nvSpPr>
        <p:spPr bwMode="auto">
          <a:xfrm>
            <a:off x="6275034" y="2329841"/>
            <a:ext cx="2811277" cy="6980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r>
              <a:rPr lang="en-US" altLang="zh-CN" sz="3200" b="0" i="1" dirty="0">
                <a:solidFill>
                  <a:srgbClr val="945200"/>
                </a:solidFill>
                <a:latin typeface="Calibri" panose="020F0502020204030204" pitchFamily="34" charset="0"/>
                <a:ea typeface="汉仪雪君体简" panose="02010604000101010101" pitchFamily="2" charset="-122"/>
                <a:cs typeface="Calibri" panose="020F0502020204030204" pitchFamily="34" charset="0"/>
              </a:rPr>
              <a:t>(Thu </a:t>
            </a:r>
            <a:r>
              <a:rPr lang="en-US" altLang="zh-CN" sz="3200" b="0" i="1" dirty="0" err="1">
                <a:solidFill>
                  <a:srgbClr val="945200"/>
                </a:solidFill>
                <a:latin typeface="Calibri" panose="020F0502020204030204" pitchFamily="34" charset="0"/>
                <a:ea typeface="汉仪雪君体简" panose="02010604000101010101" pitchFamily="2" charset="-122"/>
                <a:cs typeface="Calibri" panose="020F0502020204030204" pitchFamily="34" charset="0"/>
              </a:rPr>
              <a:t>hứng</a:t>
            </a:r>
            <a:r>
              <a:rPr lang="en-US" altLang="zh-CN" sz="3200" b="0" i="1" dirty="0">
                <a:solidFill>
                  <a:srgbClr val="945200"/>
                </a:solidFill>
                <a:latin typeface="Calibri" panose="020F0502020204030204" pitchFamily="34" charset="0"/>
                <a:ea typeface="汉仪雪君体简" panose="02010604000101010101" pitchFamily="2" charset="-122"/>
                <a:cs typeface="Calibri" panose="020F0502020204030204" pitchFamily="34" charset="0"/>
              </a:rPr>
              <a:t>)</a:t>
            </a:r>
          </a:p>
        </p:txBody>
      </p:sp>
      <p:sp>
        <p:nvSpPr>
          <p:cNvPr id="6" name="Rectangle 4">
            <a:extLst>
              <a:ext uri="{FF2B5EF4-FFF2-40B4-BE49-F238E27FC236}">
                <a16:creationId xmlns:a16="http://schemas.microsoft.com/office/drawing/2014/main" id="{05CA481C-7D82-3549-9FF7-686ED5809C8A}"/>
              </a:ext>
            </a:extLst>
          </p:cNvPr>
          <p:cNvSpPr txBox="1">
            <a:spLocks noChangeArrowheads="1"/>
          </p:cNvSpPr>
          <p:nvPr/>
        </p:nvSpPr>
        <p:spPr bwMode="auto">
          <a:xfrm>
            <a:off x="8568335" y="2872940"/>
            <a:ext cx="2811277" cy="6980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r>
              <a:rPr lang="en-US" altLang="zh-CN" sz="2800" dirty="0">
                <a:solidFill>
                  <a:srgbClr val="945200"/>
                </a:solidFill>
                <a:latin typeface="Calibri" panose="020F0502020204030204" pitchFamily="34" charset="0"/>
                <a:ea typeface="汉仪雪君体简" panose="02010604000101010101" pitchFamily="2" charset="-122"/>
                <a:cs typeface="Calibri" panose="020F0502020204030204" pitchFamily="34" charset="0"/>
              </a:rPr>
              <a:t>- </a:t>
            </a:r>
            <a:r>
              <a:rPr lang="en-US" altLang="zh-CN" sz="2800" dirty="0" err="1">
                <a:solidFill>
                  <a:srgbClr val="945200"/>
                </a:solidFill>
                <a:latin typeface="Calibri" panose="020F0502020204030204" pitchFamily="34" charset="0"/>
                <a:ea typeface="汉仪雪君体简" panose="02010604000101010101" pitchFamily="2" charset="-122"/>
                <a:cs typeface="Calibri" panose="020F0502020204030204" pitchFamily="34" charset="0"/>
              </a:rPr>
              <a:t>Đỗ</a:t>
            </a:r>
            <a:r>
              <a:rPr lang="en-US" altLang="zh-CN" sz="2800" dirty="0">
                <a:solidFill>
                  <a:srgbClr val="945200"/>
                </a:solidFill>
                <a:latin typeface="Calibri" panose="020F0502020204030204" pitchFamily="34" charset="0"/>
                <a:ea typeface="汉仪雪君体简" panose="02010604000101010101" pitchFamily="2" charset="-122"/>
                <a:cs typeface="Calibri" panose="020F0502020204030204" pitchFamily="34" charset="0"/>
              </a:rPr>
              <a:t> </a:t>
            </a:r>
            <a:r>
              <a:rPr lang="en-US" altLang="zh-CN" sz="2800" dirty="0" err="1">
                <a:solidFill>
                  <a:srgbClr val="945200"/>
                </a:solidFill>
                <a:latin typeface="Calibri" panose="020F0502020204030204" pitchFamily="34" charset="0"/>
                <a:ea typeface="汉仪雪君体简" panose="02010604000101010101" pitchFamily="2" charset="-122"/>
                <a:cs typeface="Calibri" panose="020F0502020204030204" pitchFamily="34" charset="0"/>
              </a:rPr>
              <a:t>Phủ</a:t>
            </a:r>
            <a:r>
              <a:rPr lang="en-US" altLang="zh-CN" sz="2800" dirty="0">
                <a:solidFill>
                  <a:srgbClr val="945200"/>
                </a:solidFill>
                <a:latin typeface="Calibri" panose="020F0502020204030204" pitchFamily="34" charset="0"/>
                <a:ea typeface="汉仪雪君体简" panose="02010604000101010101" pitchFamily="2" charset="-122"/>
                <a:cs typeface="Calibri" panose="020F0502020204030204" pitchFamily="34" charset="0"/>
              </a:rPr>
              <a:t> -</a:t>
            </a:r>
          </a:p>
        </p:txBody>
      </p:sp>
    </p:spTree>
    <p:extLst>
      <p:ext uri="{BB962C8B-B14F-4D97-AF65-F5344CB8AC3E}">
        <p14:creationId xmlns:p14="http://schemas.microsoft.com/office/powerpoint/2010/main" val="42898899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0-#ppt_w/2"/>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childTnLst>
                                </p:cTn>
                              </p:par>
                              <p:par>
                                <p:cTn id="9" presetID="26" presetClass="emph" presetSubtype="0" fill="hold" grpId="1" nodeType="withEffect">
                                  <p:stCondLst>
                                    <p:cond delay="2100"/>
                                  </p:stCondLst>
                                  <p:iterate type="lt">
                                    <p:tmPct val="10000"/>
                                  </p:iterate>
                                  <p:childTnLst>
                                    <p:animEffect transition="out" filter="fade">
                                      <p:cBhvr>
                                        <p:cTn id="10" dur="500" tmFilter="0, 0; .2, .5; .8, .5; 1, 0"/>
                                        <p:tgtEl>
                                          <p:spTgt spid="4"/>
                                        </p:tgtEl>
                                      </p:cBhvr>
                                    </p:animEffect>
                                    <p:animScale>
                                      <p:cBhvr>
                                        <p:cTn id="11" dur="250" autoRev="1" fill="hold"/>
                                        <p:tgtEl>
                                          <p:spTgt spid="4"/>
                                        </p:tgtEl>
                                      </p:cBhvr>
                                      <p:by x="105000" y="105000"/>
                                    </p:animScale>
                                  </p:childTnLst>
                                </p:cTn>
                              </p:par>
                            </p:childTnLst>
                          </p:cTn>
                        </p:par>
                        <p:par>
                          <p:cTn id="12" fill="hold">
                            <p:stCondLst>
                              <p:cond delay="3150"/>
                            </p:stCondLst>
                            <p:childTnLst>
                              <p:par>
                                <p:cTn id="13" presetID="22" presetClass="entr" presetSubtype="8"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par>
                          <p:cTn id="16" fill="hold">
                            <p:stCondLst>
                              <p:cond delay="3650"/>
                            </p:stCondLst>
                            <p:childTnLst>
                              <p:par>
                                <p:cTn id="17" presetID="22" presetClass="entr" presetSubtype="8"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 name="矩形 181"/>
          <p:cNvSpPr/>
          <p:nvPr/>
        </p:nvSpPr>
        <p:spPr>
          <a:xfrm>
            <a:off x="2680492" y="-215153"/>
            <a:ext cx="6831016" cy="7460015"/>
          </a:xfrm>
          <a:prstGeom prst="rect">
            <a:avLst/>
          </a:prstGeom>
          <a:solidFill>
            <a:schemeClr val="bg1"/>
          </a:solidFill>
          <a:ln>
            <a:noFill/>
          </a:ln>
          <a:effectLst>
            <a:outerShdw blurRad="3810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ontserrat Medium" panose="00000600000000000000" pitchFamily="2" charset="0"/>
              <a:cs typeface="Montserrat Medium" panose="00000600000000000000" pitchFamily="2" charset="0"/>
            </a:endParaRPr>
          </a:p>
        </p:txBody>
      </p:sp>
      <p:grpSp>
        <p:nvGrpSpPr>
          <p:cNvPr id="2" name="组合 1"/>
          <p:cNvGrpSpPr/>
          <p:nvPr/>
        </p:nvGrpSpPr>
        <p:grpSpPr>
          <a:xfrm>
            <a:off x="2056050" y="1149334"/>
            <a:ext cx="7089158" cy="5130633"/>
            <a:chOff x="949325" y="947905"/>
            <a:chExt cx="7089158" cy="5130633"/>
          </a:xfrm>
        </p:grpSpPr>
        <p:sp>
          <p:nvSpPr>
            <p:cNvPr id="194" name="Freeform 7"/>
            <p:cNvSpPr/>
            <p:nvPr/>
          </p:nvSpPr>
          <p:spPr bwMode="auto">
            <a:xfrm rot="21146637">
              <a:off x="949325" y="2651125"/>
              <a:ext cx="6678613" cy="3427413"/>
            </a:xfrm>
            <a:custGeom>
              <a:avLst/>
              <a:gdLst>
                <a:gd name="T0" fmla="*/ 0 w 1296"/>
                <a:gd name="T1" fmla="*/ 421 h 439"/>
                <a:gd name="T2" fmla="*/ 61 w 1296"/>
                <a:gd name="T3" fmla="*/ 427 h 439"/>
                <a:gd name="T4" fmla="*/ 221 w 1296"/>
                <a:gd name="T5" fmla="*/ 433 h 439"/>
                <a:gd name="T6" fmla="*/ 447 w 1296"/>
                <a:gd name="T7" fmla="*/ 422 h 439"/>
                <a:gd name="T8" fmla="*/ 573 w 1296"/>
                <a:gd name="T9" fmla="*/ 404 h 439"/>
                <a:gd name="T10" fmla="*/ 702 w 1296"/>
                <a:gd name="T11" fmla="*/ 377 h 439"/>
                <a:gd name="T12" fmla="*/ 828 w 1296"/>
                <a:gd name="T13" fmla="*/ 338 h 439"/>
                <a:gd name="T14" fmla="*/ 944 w 1296"/>
                <a:gd name="T15" fmla="*/ 288 h 439"/>
                <a:gd name="T16" fmla="*/ 1047 w 1296"/>
                <a:gd name="T17" fmla="*/ 229 h 439"/>
                <a:gd name="T18" fmla="*/ 1131 w 1296"/>
                <a:gd name="T19" fmla="*/ 165 h 439"/>
                <a:gd name="T20" fmla="*/ 1195 w 1296"/>
                <a:gd name="T21" fmla="*/ 102 h 439"/>
                <a:gd name="T22" fmla="*/ 1219 w 1296"/>
                <a:gd name="T23" fmla="*/ 74 h 439"/>
                <a:gd name="T24" fmla="*/ 1239 w 1296"/>
                <a:gd name="T25" fmla="*/ 50 h 439"/>
                <a:gd name="T26" fmla="*/ 1253 w 1296"/>
                <a:gd name="T27" fmla="*/ 29 h 439"/>
                <a:gd name="T28" fmla="*/ 1264 w 1296"/>
                <a:gd name="T29" fmla="*/ 13 h 439"/>
                <a:gd name="T30" fmla="*/ 1272 w 1296"/>
                <a:gd name="T31" fmla="*/ 0 h 439"/>
                <a:gd name="T32" fmla="*/ 1296 w 1296"/>
                <a:gd name="T33" fmla="*/ 16 h 439"/>
                <a:gd name="T34" fmla="*/ 1287 w 1296"/>
                <a:gd name="T35" fmla="*/ 29 h 439"/>
                <a:gd name="T36" fmla="*/ 1276 w 1296"/>
                <a:gd name="T37" fmla="*/ 45 h 439"/>
                <a:gd name="T38" fmla="*/ 1260 w 1296"/>
                <a:gd name="T39" fmla="*/ 66 h 439"/>
                <a:gd name="T40" fmla="*/ 1239 w 1296"/>
                <a:gd name="T41" fmla="*/ 91 h 439"/>
                <a:gd name="T42" fmla="*/ 1213 w 1296"/>
                <a:gd name="T43" fmla="*/ 120 h 439"/>
                <a:gd name="T44" fmla="*/ 1146 w 1296"/>
                <a:gd name="T45" fmla="*/ 183 h 439"/>
                <a:gd name="T46" fmla="*/ 1058 w 1296"/>
                <a:gd name="T47" fmla="*/ 247 h 439"/>
                <a:gd name="T48" fmla="*/ 953 w 1296"/>
                <a:gd name="T49" fmla="*/ 305 h 439"/>
                <a:gd name="T50" fmla="*/ 833 w 1296"/>
                <a:gd name="T51" fmla="*/ 354 h 439"/>
                <a:gd name="T52" fmla="*/ 706 w 1296"/>
                <a:gd name="T53" fmla="*/ 390 h 439"/>
                <a:gd name="T54" fmla="*/ 575 w 1296"/>
                <a:gd name="T55" fmla="*/ 415 h 439"/>
                <a:gd name="T56" fmla="*/ 448 w 1296"/>
                <a:gd name="T57" fmla="*/ 430 h 439"/>
                <a:gd name="T58" fmla="*/ 221 w 1296"/>
                <a:gd name="T59" fmla="*/ 437 h 439"/>
                <a:gd name="T60" fmla="*/ 60 w 1296"/>
                <a:gd name="T61" fmla="*/ 428 h 439"/>
                <a:gd name="T62" fmla="*/ 0 w 1296"/>
                <a:gd name="T63" fmla="*/ 421 h 4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96" h="439">
                  <a:moveTo>
                    <a:pt x="0" y="421"/>
                  </a:moveTo>
                  <a:cubicBezTo>
                    <a:pt x="0" y="421"/>
                    <a:pt x="22" y="424"/>
                    <a:pt x="61" y="427"/>
                  </a:cubicBezTo>
                  <a:cubicBezTo>
                    <a:pt x="99" y="430"/>
                    <a:pt x="154" y="433"/>
                    <a:pt x="221" y="433"/>
                  </a:cubicBezTo>
                  <a:cubicBezTo>
                    <a:pt x="287" y="433"/>
                    <a:pt x="365" y="430"/>
                    <a:pt x="447" y="422"/>
                  </a:cubicBezTo>
                  <a:cubicBezTo>
                    <a:pt x="488" y="417"/>
                    <a:pt x="531" y="412"/>
                    <a:pt x="573" y="404"/>
                  </a:cubicBezTo>
                  <a:cubicBezTo>
                    <a:pt x="616" y="397"/>
                    <a:pt x="660" y="388"/>
                    <a:pt x="702" y="377"/>
                  </a:cubicBezTo>
                  <a:cubicBezTo>
                    <a:pt x="745" y="366"/>
                    <a:pt x="787" y="353"/>
                    <a:pt x="828" y="338"/>
                  </a:cubicBezTo>
                  <a:cubicBezTo>
                    <a:pt x="868" y="323"/>
                    <a:pt x="907" y="306"/>
                    <a:pt x="944" y="288"/>
                  </a:cubicBezTo>
                  <a:cubicBezTo>
                    <a:pt x="981" y="269"/>
                    <a:pt x="1015" y="249"/>
                    <a:pt x="1047" y="229"/>
                  </a:cubicBezTo>
                  <a:cubicBezTo>
                    <a:pt x="1078" y="208"/>
                    <a:pt x="1106" y="186"/>
                    <a:pt x="1131" y="165"/>
                  </a:cubicBezTo>
                  <a:cubicBezTo>
                    <a:pt x="1156" y="143"/>
                    <a:pt x="1177" y="122"/>
                    <a:pt x="1195" y="102"/>
                  </a:cubicBezTo>
                  <a:cubicBezTo>
                    <a:pt x="1204" y="93"/>
                    <a:pt x="1212" y="83"/>
                    <a:pt x="1219" y="74"/>
                  </a:cubicBezTo>
                  <a:cubicBezTo>
                    <a:pt x="1226" y="65"/>
                    <a:pt x="1233" y="57"/>
                    <a:pt x="1239" y="50"/>
                  </a:cubicBezTo>
                  <a:cubicBezTo>
                    <a:pt x="1244" y="42"/>
                    <a:pt x="1249" y="35"/>
                    <a:pt x="1253" y="29"/>
                  </a:cubicBezTo>
                  <a:cubicBezTo>
                    <a:pt x="1258" y="23"/>
                    <a:pt x="1261" y="18"/>
                    <a:pt x="1264" y="13"/>
                  </a:cubicBezTo>
                  <a:cubicBezTo>
                    <a:pt x="1270" y="5"/>
                    <a:pt x="1272" y="0"/>
                    <a:pt x="1272" y="0"/>
                  </a:cubicBezTo>
                  <a:cubicBezTo>
                    <a:pt x="1296" y="16"/>
                    <a:pt x="1296" y="16"/>
                    <a:pt x="1296" y="16"/>
                  </a:cubicBezTo>
                  <a:cubicBezTo>
                    <a:pt x="1296" y="16"/>
                    <a:pt x="1293" y="20"/>
                    <a:pt x="1287" y="29"/>
                  </a:cubicBezTo>
                  <a:cubicBezTo>
                    <a:pt x="1284" y="33"/>
                    <a:pt x="1280" y="39"/>
                    <a:pt x="1276" y="45"/>
                  </a:cubicBezTo>
                  <a:cubicBezTo>
                    <a:pt x="1271" y="51"/>
                    <a:pt x="1266" y="58"/>
                    <a:pt x="1260" y="66"/>
                  </a:cubicBezTo>
                  <a:cubicBezTo>
                    <a:pt x="1254" y="73"/>
                    <a:pt x="1247" y="82"/>
                    <a:pt x="1239" y="91"/>
                  </a:cubicBezTo>
                  <a:cubicBezTo>
                    <a:pt x="1231" y="100"/>
                    <a:pt x="1223" y="110"/>
                    <a:pt x="1213" y="120"/>
                  </a:cubicBezTo>
                  <a:cubicBezTo>
                    <a:pt x="1195" y="140"/>
                    <a:pt x="1172" y="161"/>
                    <a:pt x="1146" y="183"/>
                  </a:cubicBezTo>
                  <a:cubicBezTo>
                    <a:pt x="1120" y="204"/>
                    <a:pt x="1091" y="226"/>
                    <a:pt x="1058" y="247"/>
                  </a:cubicBezTo>
                  <a:cubicBezTo>
                    <a:pt x="1026" y="267"/>
                    <a:pt x="990" y="287"/>
                    <a:pt x="953" y="305"/>
                  </a:cubicBezTo>
                  <a:cubicBezTo>
                    <a:pt x="915" y="323"/>
                    <a:pt x="875" y="339"/>
                    <a:pt x="833" y="354"/>
                  </a:cubicBezTo>
                  <a:cubicBezTo>
                    <a:pt x="792" y="368"/>
                    <a:pt x="749" y="380"/>
                    <a:pt x="706" y="390"/>
                  </a:cubicBezTo>
                  <a:cubicBezTo>
                    <a:pt x="662" y="401"/>
                    <a:pt x="619" y="409"/>
                    <a:pt x="575" y="415"/>
                  </a:cubicBezTo>
                  <a:cubicBezTo>
                    <a:pt x="532" y="422"/>
                    <a:pt x="489" y="427"/>
                    <a:pt x="448" y="430"/>
                  </a:cubicBezTo>
                  <a:cubicBezTo>
                    <a:pt x="365" y="437"/>
                    <a:pt x="287" y="439"/>
                    <a:pt x="221" y="437"/>
                  </a:cubicBezTo>
                  <a:cubicBezTo>
                    <a:pt x="154" y="436"/>
                    <a:pt x="99" y="432"/>
                    <a:pt x="60" y="428"/>
                  </a:cubicBezTo>
                  <a:cubicBezTo>
                    <a:pt x="22" y="424"/>
                    <a:pt x="0" y="421"/>
                    <a:pt x="0" y="421"/>
                  </a:cubicBezTo>
                </a:path>
              </a:pathLst>
            </a:custGeom>
            <a:solidFill>
              <a:srgbClr val="5A5A5A">
                <a:lumMod val="20000"/>
                <a:lumOff val="80000"/>
              </a:srgbClr>
            </a:solidFill>
            <a:ln>
              <a:noFill/>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rgbClr val="5A5A5A"/>
                </a:solidFill>
                <a:effectLst/>
                <a:uLnTx/>
                <a:uFillTx/>
                <a:latin typeface="Montserrat Medium" panose="00000600000000000000" pitchFamily="2" charset="0"/>
                <a:ea typeface="宋体" panose="02010600030101010101" pitchFamily="2" charset="-122"/>
                <a:cs typeface="Montserrat Medium" panose="00000600000000000000" pitchFamily="2" charset="0"/>
                <a:sym typeface="+mn-lt"/>
              </a:endParaRPr>
            </a:p>
          </p:txBody>
        </p:sp>
        <p:sp>
          <p:nvSpPr>
            <p:cNvPr id="299" name="KSO_Shape"/>
            <p:cNvSpPr/>
            <p:nvPr/>
          </p:nvSpPr>
          <p:spPr bwMode="auto">
            <a:xfrm rot="1249232">
              <a:off x="7036332" y="947905"/>
              <a:ext cx="1002151" cy="1642869"/>
            </a:xfrm>
            <a:custGeom>
              <a:avLst/>
              <a:gdLst>
                <a:gd name="T0" fmla="*/ 1029029 w 3535"/>
                <a:gd name="T1" fmla="*/ 1156466 h 5800"/>
                <a:gd name="T2" fmla="*/ 818493 w 3535"/>
                <a:gd name="T3" fmla="*/ 1179458 h 5800"/>
                <a:gd name="T4" fmla="*/ 848054 w 3535"/>
                <a:gd name="T5" fmla="*/ 1077639 h 5800"/>
                <a:gd name="T6" fmla="*/ 875315 w 3535"/>
                <a:gd name="T7" fmla="*/ 972864 h 5800"/>
                <a:gd name="T8" fmla="*/ 898635 w 3535"/>
                <a:gd name="T9" fmla="*/ 868417 h 5800"/>
                <a:gd name="T10" fmla="*/ 916371 w 3535"/>
                <a:gd name="T11" fmla="*/ 767255 h 5800"/>
                <a:gd name="T12" fmla="*/ 926553 w 3535"/>
                <a:gd name="T13" fmla="*/ 672662 h 5800"/>
                <a:gd name="T14" fmla="*/ 927538 w 3535"/>
                <a:gd name="T15" fmla="*/ 635876 h 5800"/>
                <a:gd name="T16" fmla="*/ 926553 w 3535"/>
                <a:gd name="T17" fmla="*/ 582996 h 5800"/>
                <a:gd name="T18" fmla="*/ 921955 w 3535"/>
                <a:gd name="T19" fmla="*/ 531429 h 5800"/>
                <a:gd name="T20" fmla="*/ 914072 w 3535"/>
                <a:gd name="T21" fmla="*/ 481505 h 5800"/>
                <a:gd name="T22" fmla="*/ 903233 w 3535"/>
                <a:gd name="T23" fmla="*/ 433223 h 5800"/>
                <a:gd name="T24" fmla="*/ 889438 w 3535"/>
                <a:gd name="T25" fmla="*/ 387241 h 5800"/>
                <a:gd name="T26" fmla="*/ 873673 w 3535"/>
                <a:gd name="T27" fmla="*/ 342900 h 5800"/>
                <a:gd name="T28" fmla="*/ 855936 w 3535"/>
                <a:gd name="T29" fmla="*/ 301187 h 5800"/>
                <a:gd name="T30" fmla="*/ 836230 w 3535"/>
                <a:gd name="T31" fmla="*/ 261773 h 5800"/>
                <a:gd name="T32" fmla="*/ 808640 w 3535"/>
                <a:gd name="T33" fmla="*/ 212178 h 5800"/>
                <a:gd name="T34" fmla="*/ 763314 w 3535"/>
                <a:gd name="T35" fmla="*/ 146816 h 5800"/>
                <a:gd name="T36" fmla="*/ 717660 w 3535"/>
                <a:gd name="T37" fmla="*/ 92622 h 5800"/>
                <a:gd name="T38" fmla="*/ 673319 w 3535"/>
                <a:gd name="T39" fmla="*/ 50253 h 5800"/>
                <a:gd name="T40" fmla="*/ 632592 w 3535"/>
                <a:gd name="T41" fmla="*/ 20035 h 5800"/>
                <a:gd name="T42" fmla="*/ 608943 w 3535"/>
                <a:gd name="T43" fmla="*/ 7226 h 5800"/>
                <a:gd name="T44" fmla="*/ 593835 w 3535"/>
                <a:gd name="T45" fmla="*/ 1971 h 5800"/>
                <a:gd name="T46" fmla="*/ 580697 w 3535"/>
                <a:gd name="T47" fmla="*/ 0 h 5800"/>
                <a:gd name="T48" fmla="*/ 572486 w 3535"/>
                <a:gd name="T49" fmla="*/ 657 h 5800"/>
                <a:gd name="T50" fmla="*/ 558034 w 3535"/>
                <a:gd name="T51" fmla="*/ 5255 h 5800"/>
                <a:gd name="T52" fmla="*/ 541283 w 3535"/>
                <a:gd name="T53" fmla="*/ 12809 h 5800"/>
                <a:gd name="T54" fmla="*/ 502526 w 3535"/>
                <a:gd name="T55" fmla="*/ 38428 h 5800"/>
                <a:gd name="T56" fmla="*/ 459171 w 3535"/>
                <a:gd name="T57" fmla="*/ 77185 h 5800"/>
                <a:gd name="T58" fmla="*/ 413517 w 3535"/>
                <a:gd name="T59" fmla="*/ 127438 h 5800"/>
                <a:gd name="T60" fmla="*/ 368191 w 3535"/>
                <a:gd name="T61" fmla="*/ 189515 h 5800"/>
                <a:gd name="T62" fmla="*/ 332390 w 3535"/>
                <a:gd name="T63" fmla="*/ 248635 h 5800"/>
                <a:gd name="T64" fmla="*/ 312026 w 3535"/>
                <a:gd name="T65" fmla="*/ 287721 h 5800"/>
                <a:gd name="T66" fmla="*/ 293633 w 3535"/>
                <a:gd name="T67" fmla="*/ 328777 h 5800"/>
                <a:gd name="T68" fmla="*/ 277210 w 3535"/>
                <a:gd name="T69" fmla="*/ 371803 h 5800"/>
                <a:gd name="T70" fmla="*/ 263087 w 3535"/>
                <a:gd name="T71" fmla="*/ 417458 h 5800"/>
                <a:gd name="T72" fmla="*/ 250935 w 3535"/>
                <a:gd name="T73" fmla="*/ 465083 h 5800"/>
                <a:gd name="T74" fmla="*/ 242066 w 3535"/>
                <a:gd name="T75" fmla="*/ 514350 h 5800"/>
                <a:gd name="T76" fmla="*/ 236483 w 3535"/>
                <a:gd name="T77" fmla="*/ 565588 h 5800"/>
                <a:gd name="T78" fmla="*/ 233855 w 3535"/>
                <a:gd name="T79" fmla="*/ 618468 h 5800"/>
                <a:gd name="T80" fmla="*/ 235169 w 3535"/>
                <a:gd name="T81" fmla="*/ 672662 h 5800"/>
                <a:gd name="T82" fmla="*/ 241410 w 3535"/>
                <a:gd name="T83" fmla="*/ 734739 h 5800"/>
                <a:gd name="T84" fmla="*/ 256190 w 3535"/>
                <a:gd name="T85" fmla="*/ 834259 h 5800"/>
                <a:gd name="T86" fmla="*/ 277867 w 3535"/>
                <a:gd name="T87" fmla="*/ 938048 h 5800"/>
                <a:gd name="T88" fmla="*/ 304143 w 3535"/>
                <a:gd name="T89" fmla="*/ 1043152 h 5800"/>
                <a:gd name="T90" fmla="*/ 333047 w 3535"/>
                <a:gd name="T91" fmla="*/ 1146284 h 5800"/>
                <a:gd name="T92" fmla="*/ 132693 w 3535"/>
                <a:gd name="T93" fmla="*/ 1156466 h 5800"/>
                <a:gd name="T94" fmla="*/ 580697 w 3535"/>
                <a:gd name="T95" fmla="*/ 1905000 h 580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3535" h="5800">
                  <a:moveTo>
                    <a:pt x="2174" y="4724"/>
                  </a:moveTo>
                  <a:lnTo>
                    <a:pt x="3535" y="5397"/>
                  </a:lnTo>
                  <a:lnTo>
                    <a:pt x="3133" y="3521"/>
                  </a:lnTo>
                  <a:lnTo>
                    <a:pt x="2462" y="3691"/>
                  </a:lnTo>
                  <a:lnTo>
                    <a:pt x="2492" y="3591"/>
                  </a:lnTo>
                  <a:lnTo>
                    <a:pt x="2523" y="3490"/>
                  </a:lnTo>
                  <a:lnTo>
                    <a:pt x="2552" y="3385"/>
                  </a:lnTo>
                  <a:lnTo>
                    <a:pt x="2582" y="3281"/>
                  </a:lnTo>
                  <a:lnTo>
                    <a:pt x="2611" y="3176"/>
                  </a:lnTo>
                  <a:lnTo>
                    <a:pt x="2638" y="3069"/>
                  </a:lnTo>
                  <a:lnTo>
                    <a:pt x="2665" y="2962"/>
                  </a:lnTo>
                  <a:lnTo>
                    <a:pt x="2691" y="2856"/>
                  </a:lnTo>
                  <a:lnTo>
                    <a:pt x="2714" y="2749"/>
                  </a:lnTo>
                  <a:lnTo>
                    <a:pt x="2736" y="2644"/>
                  </a:lnTo>
                  <a:lnTo>
                    <a:pt x="2757" y="2540"/>
                  </a:lnTo>
                  <a:lnTo>
                    <a:pt x="2774" y="2437"/>
                  </a:lnTo>
                  <a:lnTo>
                    <a:pt x="2790" y="2336"/>
                  </a:lnTo>
                  <a:lnTo>
                    <a:pt x="2802" y="2237"/>
                  </a:lnTo>
                  <a:lnTo>
                    <a:pt x="2813" y="2141"/>
                  </a:lnTo>
                  <a:lnTo>
                    <a:pt x="2821" y="2048"/>
                  </a:lnTo>
                  <a:lnTo>
                    <a:pt x="2823" y="1992"/>
                  </a:lnTo>
                  <a:lnTo>
                    <a:pt x="2824" y="1936"/>
                  </a:lnTo>
                  <a:lnTo>
                    <a:pt x="2824" y="1883"/>
                  </a:lnTo>
                  <a:lnTo>
                    <a:pt x="2823" y="1829"/>
                  </a:lnTo>
                  <a:lnTo>
                    <a:pt x="2821" y="1775"/>
                  </a:lnTo>
                  <a:lnTo>
                    <a:pt x="2817" y="1722"/>
                  </a:lnTo>
                  <a:lnTo>
                    <a:pt x="2813" y="1669"/>
                  </a:lnTo>
                  <a:lnTo>
                    <a:pt x="2807" y="1618"/>
                  </a:lnTo>
                  <a:lnTo>
                    <a:pt x="2800" y="1566"/>
                  </a:lnTo>
                  <a:lnTo>
                    <a:pt x="2791" y="1515"/>
                  </a:lnTo>
                  <a:lnTo>
                    <a:pt x="2783" y="1466"/>
                  </a:lnTo>
                  <a:lnTo>
                    <a:pt x="2773" y="1416"/>
                  </a:lnTo>
                  <a:lnTo>
                    <a:pt x="2762" y="1367"/>
                  </a:lnTo>
                  <a:lnTo>
                    <a:pt x="2750" y="1319"/>
                  </a:lnTo>
                  <a:lnTo>
                    <a:pt x="2736" y="1271"/>
                  </a:lnTo>
                  <a:lnTo>
                    <a:pt x="2723" y="1224"/>
                  </a:lnTo>
                  <a:lnTo>
                    <a:pt x="2708" y="1179"/>
                  </a:lnTo>
                  <a:lnTo>
                    <a:pt x="2693" y="1132"/>
                  </a:lnTo>
                  <a:lnTo>
                    <a:pt x="2677" y="1088"/>
                  </a:lnTo>
                  <a:lnTo>
                    <a:pt x="2660" y="1044"/>
                  </a:lnTo>
                  <a:lnTo>
                    <a:pt x="2643" y="1001"/>
                  </a:lnTo>
                  <a:lnTo>
                    <a:pt x="2625" y="958"/>
                  </a:lnTo>
                  <a:lnTo>
                    <a:pt x="2606" y="917"/>
                  </a:lnTo>
                  <a:lnTo>
                    <a:pt x="2587" y="876"/>
                  </a:lnTo>
                  <a:lnTo>
                    <a:pt x="2567" y="836"/>
                  </a:lnTo>
                  <a:lnTo>
                    <a:pt x="2546" y="797"/>
                  </a:lnTo>
                  <a:lnTo>
                    <a:pt x="2525" y="757"/>
                  </a:lnTo>
                  <a:lnTo>
                    <a:pt x="2505" y="719"/>
                  </a:lnTo>
                  <a:lnTo>
                    <a:pt x="2462" y="646"/>
                  </a:lnTo>
                  <a:lnTo>
                    <a:pt x="2416" y="577"/>
                  </a:lnTo>
                  <a:lnTo>
                    <a:pt x="2371" y="511"/>
                  </a:lnTo>
                  <a:lnTo>
                    <a:pt x="2324" y="447"/>
                  </a:lnTo>
                  <a:lnTo>
                    <a:pt x="2278" y="388"/>
                  </a:lnTo>
                  <a:lnTo>
                    <a:pt x="2231" y="333"/>
                  </a:lnTo>
                  <a:lnTo>
                    <a:pt x="2185" y="282"/>
                  </a:lnTo>
                  <a:lnTo>
                    <a:pt x="2139" y="235"/>
                  </a:lnTo>
                  <a:lnTo>
                    <a:pt x="2094" y="191"/>
                  </a:lnTo>
                  <a:lnTo>
                    <a:pt x="2050" y="153"/>
                  </a:lnTo>
                  <a:lnTo>
                    <a:pt x="2007" y="117"/>
                  </a:lnTo>
                  <a:lnTo>
                    <a:pt x="1965" y="87"/>
                  </a:lnTo>
                  <a:lnTo>
                    <a:pt x="1926" y="61"/>
                  </a:lnTo>
                  <a:lnTo>
                    <a:pt x="1889" y="39"/>
                  </a:lnTo>
                  <a:lnTo>
                    <a:pt x="1871" y="30"/>
                  </a:lnTo>
                  <a:lnTo>
                    <a:pt x="1854" y="22"/>
                  </a:lnTo>
                  <a:lnTo>
                    <a:pt x="1838" y="16"/>
                  </a:lnTo>
                  <a:lnTo>
                    <a:pt x="1823" y="10"/>
                  </a:lnTo>
                  <a:lnTo>
                    <a:pt x="1808" y="6"/>
                  </a:lnTo>
                  <a:lnTo>
                    <a:pt x="1794" y="2"/>
                  </a:lnTo>
                  <a:lnTo>
                    <a:pt x="1780" y="1"/>
                  </a:lnTo>
                  <a:lnTo>
                    <a:pt x="1768" y="0"/>
                  </a:lnTo>
                  <a:lnTo>
                    <a:pt x="1757" y="1"/>
                  </a:lnTo>
                  <a:lnTo>
                    <a:pt x="1743" y="2"/>
                  </a:lnTo>
                  <a:lnTo>
                    <a:pt x="1729" y="6"/>
                  </a:lnTo>
                  <a:lnTo>
                    <a:pt x="1714" y="10"/>
                  </a:lnTo>
                  <a:lnTo>
                    <a:pt x="1699" y="16"/>
                  </a:lnTo>
                  <a:lnTo>
                    <a:pt x="1682" y="22"/>
                  </a:lnTo>
                  <a:lnTo>
                    <a:pt x="1666" y="30"/>
                  </a:lnTo>
                  <a:lnTo>
                    <a:pt x="1648" y="39"/>
                  </a:lnTo>
                  <a:lnTo>
                    <a:pt x="1611" y="61"/>
                  </a:lnTo>
                  <a:lnTo>
                    <a:pt x="1572" y="87"/>
                  </a:lnTo>
                  <a:lnTo>
                    <a:pt x="1530" y="117"/>
                  </a:lnTo>
                  <a:lnTo>
                    <a:pt x="1487" y="153"/>
                  </a:lnTo>
                  <a:lnTo>
                    <a:pt x="1443" y="191"/>
                  </a:lnTo>
                  <a:lnTo>
                    <a:pt x="1398" y="235"/>
                  </a:lnTo>
                  <a:lnTo>
                    <a:pt x="1352" y="282"/>
                  </a:lnTo>
                  <a:lnTo>
                    <a:pt x="1306" y="333"/>
                  </a:lnTo>
                  <a:lnTo>
                    <a:pt x="1259" y="388"/>
                  </a:lnTo>
                  <a:lnTo>
                    <a:pt x="1213" y="447"/>
                  </a:lnTo>
                  <a:lnTo>
                    <a:pt x="1166" y="511"/>
                  </a:lnTo>
                  <a:lnTo>
                    <a:pt x="1121" y="577"/>
                  </a:lnTo>
                  <a:lnTo>
                    <a:pt x="1075" y="646"/>
                  </a:lnTo>
                  <a:lnTo>
                    <a:pt x="1032" y="719"/>
                  </a:lnTo>
                  <a:lnTo>
                    <a:pt x="1012" y="757"/>
                  </a:lnTo>
                  <a:lnTo>
                    <a:pt x="991" y="797"/>
                  </a:lnTo>
                  <a:lnTo>
                    <a:pt x="970" y="836"/>
                  </a:lnTo>
                  <a:lnTo>
                    <a:pt x="950" y="876"/>
                  </a:lnTo>
                  <a:lnTo>
                    <a:pt x="931" y="917"/>
                  </a:lnTo>
                  <a:lnTo>
                    <a:pt x="912" y="958"/>
                  </a:lnTo>
                  <a:lnTo>
                    <a:pt x="894" y="1001"/>
                  </a:lnTo>
                  <a:lnTo>
                    <a:pt x="877" y="1044"/>
                  </a:lnTo>
                  <a:lnTo>
                    <a:pt x="860" y="1088"/>
                  </a:lnTo>
                  <a:lnTo>
                    <a:pt x="844" y="1132"/>
                  </a:lnTo>
                  <a:lnTo>
                    <a:pt x="829" y="1179"/>
                  </a:lnTo>
                  <a:lnTo>
                    <a:pt x="814" y="1224"/>
                  </a:lnTo>
                  <a:lnTo>
                    <a:pt x="801" y="1271"/>
                  </a:lnTo>
                  <a:lnTo>
                    <a:pt x="787" y="1319"/>
                  </a:lnTo>
                  <a:lnTo>
                    <a:pt x="775" y="1367"/>
                  </a:lnTo>
                  <a:lnTo>
                    <a:pt x="764" y="1416"/>
                  </a:lnTo>
                  <a:lnTo>
                    <a:pt x="754" y="1466"/>
                  </a:lnTo>
                  <a:lnTo>
                    <a:pt x="746" y="1515"/>
                  </a:lnTo>
                  <a:lnTo>
                    <a:pt x="737" y="1566"/>
                  </a:lnTo>
                  <a:lnTo>
                    <a:pt x="730" y="1618"/>
                  </a:lnTo>
                  <a:lnTo>
                    <a:pt x="723" y="1669"/>
                  </a:lnTo>
                  <a:lnTo>
                    <a:pt x="720" y="1722"/>
                  </a:lnTo>
                  <a:lnTo>
                    <a:pt x="716" y="1775"/>
                  </a:lnTo>
                  <a:lnTo>
                    <a:pt x="714" y="1829"/>
                  </a:lnTo>
                  <a:lnTo>
                    <a:pt x="712" y="1883"/>
                  </a:lnTo>
                  <a:lnTo>
                    <a:pt x="712" y="1936"/>
                  </a:lnTo>
                  <a:lnTo>
                    <a:pt x="714" y="1992"/>
                  </a:lnTo>
                  <a:lnTo>
                    <a:pt x="716" y="2048"/>
                  </a:lnTo>
                  <a:lnTo>
                    <a:pt x="723" y="2141"/>
                  </a:lnTo>
                  <a:lnTo>
                    <a:pt x="735" y="2237"/>
                  </a:lnTo>
                  <a:lnTo>
                    <a:pt x="747" y="2336"/>
                  </a:lnTo>
                  <a:lnTo>
                    <a:pt x="763" y="2437"/>
                  </a:lnTo>
                  <a:lnTo>
                    <a:pt x="780" y="2540"/>
                  </a:lnTo>
                  <a:lnTo>
                    <a:pt x="801" y="2644"/>
                  </a:lnTo>
                  <a:lnTo>
                    <a:pt x="823" y="2749"/>
                  </a:lnTo>
                  <a:lnTo>
                    <a:pt x="846" y="2856"/>
                  </a:lnTo>
                  <a:lnTo>
                    <a:pt x="872" y="2962"/>
                  </a:lnTo>
                  <a:lnTo>
                    <a:pt x="899" y="3069"/>
                  </a:lnTo>
                  <a:lnTo>
                    <a:pt x="926" y="3176"/>
                  </a:lnTo>
                  <a:lnTo>
                    <a:pt x="955" y="3281"/>
                  </a:lnTo>
                  <a:lnTo>
                    <a:pt x="985" y="3385"/>
                  </a:lnTo>
                  <a:lnTo>
                    <a:pt x="1014" y="3490"/>
                  </a:lnTo>
                  <a:lnTo>
                    <a:pt x="1045" y="3591"/>
                  </a:lnTo>
                  <a:lnTo>
                    <a:pt x="1075" y="3691"/>
                  </a:lnTo>
                  <a:lnTo>
                    <a:pt x="404" y="3521"/>
                  </a:lnTo>
                  <a:lnTo>
                    <a:pt x="0" y="5397"/>
                  </a:lnTo>
                  <a:lnTo>
                    <a:pt x="1362" y="4724"/>
                  </a:lnTo>
                  <a:lnTo>
                    <a:pt x="1768" y="5800"/>
                  </a:lnTo>
                  <a:lnTo>
                    <a:pt x="2174" y="4724"/>
                  </a:lnTo>
                  <a:close/>
                </a:path>
              </a:pathLst>
            </a:custGeom>
            <a:solidFill>
              <a:srgbClr val="A87D53"/>
            </a:solidFill>
            <a:ln w="19050">
              <a:noFill/>
            </a:ln>
            <a:effectLst>
              <a:outerShdw blurRad="381000" dist="368300" dir="2700000" sx="90000" sy="90000" algn="tl"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solidFill>
                  <a:schemeClr val="lt1"/>
                </a:solidFill>
                <a:latin typeface="Montserrat Medium" panose="00000600000000000000" pitchFamily="2" charset="0"/>
                <a:ea typeface="字酷堂黄楷体(个人非商业版)" panose="02010609030101010101" pitchFamily="49" charset="-122"/>
                <a:cs typeface="Montserrat Medium" panose="00000600000000000000" pitchFamily="2" charset="0"/>
              </a:endParaRPr>
            </a:p>
          </p:txBody>
        </p:sp>
      </p:grpSp>
      <p:sp>
        <p:nvSpPr>
          <p:cNvPr id="196" name="Oval 8"/>
          <p:cNvSpPr>
            <a:spLocks noChangeArrowheads="1"/>
          </p:cNvSpPr>
          <p:nvPr/>
        </p:nvSpPr>
        <p:spPr bwMode="auto">
          <a:xfrm>
            <a:off x="5773886" y="5384542"/>
            <a:ext cx="238125" cy="238125"/>
          </a:xfrm>
          <a:prstGeom prst="ellipse">
            <a:avLst/>
          </a:prstGeom>
          <a:solidFill>
            <a:srgbClr val="A87D53"/>
          </a:solidFill>
          <a:ln w="9525" cap="flat">
            <a:noFill/>
            <a:prstDash val="solid"/>
            <a:miter lim="800000"/>
          </a:ln>
          <a:effectLst>
            <a:outerShdw blurRad="63500" sx="102000" sy="102000" algn="ctr" rotWithShape="0">
              <a:prstClr val="black">
                <a:alpha val="40000"/>
              </a:prstClr>
            </a:outerShdw>
          </a:effectLst>
        </p:spPr>
        <p:txBody>
          <a:bodyPr/>
          <a:lstStyle/>
          <a:p>
            <a:pPr marL="0" marR="0" lvl="0" indent="0" defTabSz="91440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0" cap="none" spc="0" normalizeH="0" baseline="0" noProof="1">
              <a:ln>
                <a:noFill/>
              </a:ln>
              <a:solidFill>
                <a:srgbClr val="BC0000"/>
              </a:solidFill>
              <a:effectLst/>
              <a:uLnTx/>
              <a:uFillTx/>
              <a:latin typeface="Montserrat Medium" panose="00000600000000000000" pitchFamily="2" charset="0"/>
              <a:ea typeface="字酷堂黄楷体(个人非商业版)" panose="02010609030101010101" pitchFamily="49" charset="-122"/>
              <a:cs typeface="Montserrat Medium" panose="00000600000000000000" pitchFamily="2" charset="0"/>
            </a:endParaRPr>
          </a:p>
        </p:txBody>
      </p:sp>
      <p:sp>
        <p:nvSpPr>
          <p:cNvPr id="197" name="Oval 10"/>
          <p:cNvSpPr>
            <a:spLocks noChangeArrowheads="1"/>
          </p:cNvSpPr>
          <p:nvPr/>
        </p:nvSpPr>
        <p:spPr bwMode="auto">
          <a:xfrm>
            <a:off x="6681936" y="4700330"/>
            <a:ext cx="250825" cy="250825"/>
          </a:xfrm>
          <a:prstGeom prst="ellipse">
            <a:avLst/>
          </a:prstGeom>
          <a:solidFill>
            <a:srgbClr val="A87D53"/>
          </a:solidFill>
          <a:ln w="9525" cap="flat">
            <a:noFill/>
            <a:prstDash val="solid"/>
            <a:miter lim="800000"/>
          </a:ln>
          <a:effectLst>
            <a:outerShdw blurRad="63500" sx="102000" sy="102000" algn="ctr" rotWithShape="0">
              <a:prstClr val="black">
                <a:alpha val="40000"/>
              </a:prstClr>
            </a:outerShdw>
          </a:effectLst>
        </p:spPr>
        <p:txBody>
          <a:bodyPr/>
          <a:lstStyle/>
          <a:p>
            <a:pPr marL="0" marR="0" lvl="0" indent="0" defTabSz="91440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0" cap="none" spc="0" normalizeH="0" baseline="0" noProof="1">
              <a:ln>
                <a:noFill/>
              </a:ln>
              <a:solidFill>
                <a:srgbClr val="BC0000"/>
              </a:solidFill>
              <a:effectLst/>
              <a:uLnTx/>
              <a:uFillTx/>
              <a:latin typeface="Montserrat Medium" panose="00000600000000000000" pitchFamily="2" charset="0"/>
              <a:ea typeface="字酷堂黄楷体(个人非商业版)" panose="02010609030101010101" pitchFamily="49" charset="-122"/>
              <a:cs typeface="Montserrat Medium" panose="00000600000000000000" pitchFamily="2" charset="0"/>
            </a:endParaRPr>
          </a:p>
        </p:txBody>
      </p:sp>
      <p:sp>
        <p:nvSpPr>
          <p:cNvPr id="198" name="Oval 12"/>
          <p:cNvSpPr>
            <a:spLocks noChangeArrowheads="1"/>
          </p:cNvSpPr>
          <p:nvPr/>
        </p:nvSpPr>
        <p:spPr bwMode="auto">
          <a:xfrm>
            <a:off x="7285186" y="3963730"/>
            <a:ext cx="284163" cy="284162"/>
          </a:xfrm>
          <a:prstGeom prst="ellipse">
            <a:avLst/>
          </a:prstGeom>
          <a:solidFill>
            <a:srgbClr val="A87D53"/>
          </a:solidFill>
          <a:ln w="9525" cap="flat">
            <a:noFill/>
            <a:prstDash val="solid"/>
            <a:miter lim="800000"/>
          </a:ln>
          <a:effectLst>
            <a:outerShdw blurRad="63500" sx="102000" sy="102000" algn="ctr" rotWithShape="0">
              <a:prstClr val="black">
                <a:alpha val="40000"/>
              </a:prstClr>
            </a:outerShdw>
          </a:effectLst>
        </p:spPr>
        <p:txBody>
          <a:bodyPr/>
          <a:lstStyle/>
          <a:p>
            <a:pPr marL="0" marR="0" lvl="0" indent="0" defTabSz="91440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0" cap="none" spc="0" normalizeH="0" baseline="0" noProof="1">
              <a:ln>
                <a:noFill/>
              </a:ln>
              <a:solidFill>
                <a:srgbClr val="BC0000"/>
              </a:solidFill>
              <a:effectLst/>
              <a:uLnTx/>
              <a:uFillTx/>
              <a:latin typeface="Montserrat Medium" panose="00000600000000000000" pitchFamily="2" charset="0"/>
              <a:ea typeface="字酷堂黄楷体(个人非商业版)" panose="02010609030101010101" pitchFamily="49" charset="-122"/>
              <a:cs typeface="Montserrat Medium" panose="00000600000000000000" pitchFamily="2" charset="0"/>
            </a:endParaRPr>
          </a:p>
        </p:txBody>
      </p:sp>
      <p:sp>
        <p:nvSpPr>
          <p:cNvPr id="199" name="Oval 8"/>
          <p:cNvSpPr>
            <a:spLocks noChangeArrowheads="1"/>
          </p:cNvSpPr>
          <p:nvPr/>
        </p:nvSpPr>
        <p:spPr bwMode="auto">
          <a:xfrm>
            <a:off x="4572149" y="5963980"/>
            <a:ext cx="206375" cy="206375"/>
          </a:xfrm>
          <a:prstGeom prst="ellipse">
            <a:avLst/>
          </a:prstGeom>
          <a:solidFill>
            <a:srgbClr val="A87D53"/>
          </a:solidFill>
          <a:ln w="9525" cap="flat">
            <a:noFill/>
            <a:prstDash val="solid"/>
            <a:miter lim="800000"/>
          </a:ln>
          <a:effectLst>
            <a:outerShdw blurRad="63500" sx="102000" sy="102000" algn="ctr" rotWithShape="0">
              <a:prstClr val="black">
                <a:alpha val="40000"/>
              </a:prstClr>
            </a:outerShdw>
          </a:effectLst>
        </p:spPr>
        <p:txBody>
          <a:bodyPr/>
          <a:lstStyle/>
          <a:p>
            <a:pPr marL="0" marR="0" lvl="0" indent="0" defTabSz="91440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0" cap="none" spc="0" normalizeH="0" baseline="0" noProof="1">
              <a:ln>
                <a:noFill/>
              </a:ln>
              <a:solidFill>
                <a:srgbClr val="BC0000"/>
              </a:solidFill>
              <a:effectLst/>
              <a:uLnTx/>
              <a:uFillTx/>
              <a:latin typeface="Montserrat Medium" panose="00000600000000000000" pitchFamily="2" charset="0"/>
              <a:ea typeface="字酷堂黄楷体(个人非商业版)" panose="02010609030101010101" pitchFamily="49" charset="-122"/>
              <a:cs typeface="Montserrat Medium" panose="00000600000000000000" pitchFamily="2" charset="0"/>
            </a:endParaRPr>
          </a:p>
        </p:txBody>
      </p:sp>
      <p:sp>
        <p:nvSpPr>
          <p:cNvPr id="201" name="矩形: 圆角 53"/>
          <p:cNvSpPr/>
          <p:nvPr/>
        </p:nvSpPr>
        <p:spPr bwMode="auto">
          <a:xfrm>
            <a:off x="1938779" y="5675055"/>
            <a:ext cx="2568283" cy="393700"/>
          </a:xfrm>
          <a:prstGeom prst="roundRect">
            <a:avLst>
              <a:gd name="adj" fmla="val 50000"/>
            </a:avLst>
          </a:prstGeom>
          <a:solidFill>
            <a:srgbClr val="74B361"/>
          </a:solidFill>
          <a:ln w="9525" cap="flat">
            <a:noFill/>
            <a:prstDash val="solid"/>
            <a:miter lim="800000"/>
          </a:ln>
          <a:effectLst>
            <a:outerShdw blurRad="381000" dist="190500" sx="102000" sy="102000" algn="ctr" rotWithShape="0">
              <a:prstClr val="black">
                <a:alpha val="40000"/>
              </a:prstClr>
            </a:outerShdw>
          </a:effectLst>
        </p:spPr>
        <p:txBody>
          <a:bodyPr/>
          <a:lstStyle/>
          <a:p>
            <a:pPr marL="0" marR="0" lvl="0" indent="0" algn="ctr" defTabSz="914400" eaLnBrk="1" fontAlgn="base" latinLnBrk="0" hangingPunct="1">
              <a:lnSpc>
                <a:spcPct val="100000"/>
              </a:lnSpc>
              <a:spcBef>
                <a:spcPct val="0"/>
              </a:spcBef>
              <a:spcAft>
                <a:spcPct val="0"/>
              </a:spcAft>
              <a:buClrTx/>
              <a:buSzTx/>
              <a:buFont typeface="Arial" panose="020B0604020202020204" pitchFamily="34" charset="0"/>
              <a:buNone/>
              <a:defRPr/>
            </a:pPr>
            <a:r>
              <a:rPr kumimoji="0" lang="vi-VN" altLang="zh-CN" sz="2000" b="1" i="0" u="none" strike="noStrike" kern="0" cap="none" spc="0" normalizeH="0" baseline="0" noProof="1">
                <a:ln>
                  <a:noFill/>
                </a:ln>
                <a:solidFill>
                  <a:schemeClr val="bg1"/>
                </a:solidFill>
                <a:effectLst/>
                <a:uLnTx/>
                <a:uFillTx/>
                <a:latin typeface="Montserrat Medium" panose="00000600000000000000" pitchFamily="2" charset="0"/>
                <a:ea typeface="字酷堂黄楷体(个人非商业版)" panose="02010609030101010101" pitchFamily="49" charset="-122"/>
                <a:cs typeface="Montserrat Medium" panose="00000600000000000000" pitchFamily="2" charset="0"/>
              </a:rPr>
              <a:t>V.</a:t>
            </a:r>
            <a:r>
              <a:rPr kumimoji="0" lang="vi-VN" altLang="zh-CN" sz="2000" b="1" i="0" u="none" strike="noStrike" kern="0" cap="none" spc="0" normalizeH="0" noProof="1">
                <a:ln>
                  <a:noFill/>
                </a:ln>
                <a:solidFill>
                  <a:schemeClr val="bg1"/>
                </a:solidFill>
                <a:effectLst/>
                <a:uLnTx/>
                <a:uFillTx/>
                <a:latin typeface="Montserrat Medium" panose="00000600000000000000" pitchFamily="2" charset="0"/>
                <a:ea typeface="字酷堂黄楷体(个人非商业版)" panose="02010609030101010101" pitchFamily="49" charset="-122"/>
                <a:cs typeface="Montserrat Medium" panose="00000600000000000000" pitchFamily="2" charset="0"/>
              </a:rPr>
              <a:t> VẬN DỤNG</a:t>
            </a:r>
            <a:endParaRPr kumimoji="0" lang="zh-CN" altLang="en-US" sz="2000" b="1" i="0" u="none" strike="noStrike" kern="0" cap="none" spc="0" normalizeH="0" baseline="0" noProof="1">
              <a:ln>
                <a:noFill/>
              </a:ln>
              <a:solidFill>
                <a:schemeClr val="bg1"/>
              </a:solidFill>
              <a:effectLst/>
              <a:uLnTx/>
              <a:uFillTx/>
              <a:latin typeface="Montserrat Medium" panose="00000600000000000000" pitchFamily="2" charset="0"/>
              <a:ea typeface="字酷堂黄楷体(个人非商业版)" panose="02010609030101010101" pitchFamily="49" charset="-122"/>
              <a:cs typeface="Montserrat Medium" panose="00000600000000000000" pitchFamily="2" charset="0"/>
            </a:endParaRPr>
          </a:p>
        </p:txBody>
      </p:sp>
      <p:sp>
        <p:nvSpPr>
          <p:cNvPr id="206" name="矩形: 圆角 58"/>
          <p:cNvSpPr/>
          <p:nvPr/>
        </p:nvSpPr>
        <p:spPr bwMode="auto">
          <a:xfrm>
            <a:off x="3186954" y="5101967"/>
            <a:ext cx="2521846" cy="392113"/>
          </a:xfrm>
          <a:prstGeom prst="roundRect">
            <a:avLst>
              <a:gd name="adj" fmla="val 50000"/>
            </a:avLst>
          </a:prstGeom>
          <a:solidFill>
            <a:srgbClr val="74B361"/>
          </a:solidFill>
          <a:ln w="9525" cap="flat">
            <a:noFill/>
            <a:prstDash val="solid"/>
            <a:miter lim="800000"/>
          </a:ln>
          <a:effectLst>
            <a:outerShdw blurRad="381000" dist="190500" sx="102000" sy="102000" algn="ctr" rotWithShape="0">
              <a:prstClr val="black">
                <a:alpha val="40000"/>
              </a:prstClr>
            </a:outerShdw>
          </a:effectLst>
        </p:spPr>
        <p:txBody>
          <a:bodyPr/>
          <a:lstStyle/>
          <a:p>
            <a:pPr marL="0" marR="0" lvl="0" indent="0" algn="ctr" defTabSz="914400" eaLnBrk="1" fontAlgn="base" latinLnBrk="0" hangingPunct="1">
              <a:lnSpc>
                <a:spcPct val="100000"/>
              </a:lnSpc>
              <a:spcBef>
                <a:spcPct val="0"/>
              </a:spcBef>
              <a:spcAft>
                <a:spcPct val="0"/>
              </a:spcAft>
              <a:buClrTx/>
              <a:buSzTx/>
              <a:buFont typeface="Arial" panose="020B0604020202020204" pitchFamily="34" charset="0"/>
              <a:buNone/>
              <a:defRPr/>
            </a:pPr>
            <a:r>
              <a:rPr kumimoji="0" lang="vi-VN" altLang="zh-CN" sz="2000" b="1" i="0" u="none" strike="noStrike" kern="0" cap="none" spc="0" normalizeH="0" baseline="0" noProof="1">
                <a:ln>
                  <a:noFill/>
                </a:ln>
                <a:solidFill>
                  <a:schemeClr val="bg1"/>
                </a:solidFill>
                <a:effectLst/>
                <a:uLnTx/>
                <a:uFillTx/>
                <a:latin typeface="Montserrat Medium" panose="00000600000000000000" pitchFamily="2" charset="0"/>
                <a:ea typeface="字酷堂黄楷体(个人非商业版)" panose="02010609030101010101" pitchFamily="49" charset="-122"/>
                <a:cs typeface="Montserrat Medium" panose="00000600000000000000" pitchFamily="2" charset="0"/>
              </a:rPr>
              <a:t>IV.</a:t>
            </a:r>
            <a:r>
              <a:rPr kumimoji="0" lang="vi-VN" altLang="zh-CN" sz="2000" b="1" i="0" u="none" strike="noStrike" kern="0" cap="none" spc="0" normalizeH="0" noProof="1">
                <a:ln>
                  <a:noFill/>
                </a:ln>
                <a:solidFill>
                  <a:schemeClr val="bg1"/>
                </a:solidFill>
                <a:effectLst/>
                <a:uLnTx/>
                <a:uFillTx/>
                <a:latin typeface="Montserrat Medium" panose="00000600000000000000" pitchFamily="2" charset="0"/>
                <a:ea typeface="字酷堂黄楷体(个人非商业版)" panose="02010609030101010101" pitchFamily="49" charset="-122"/>
                <a:cs typeface="Montserrat Medium" panose="00000600000000000000" pitchFamily="2" charset="0"/>
              </a:rPr>
              <a:t> LUYỆN TẬP</a:t>
            </a:r>
            <a:endParaRPr kumimoji="0" lang="zh-CN" altLang="en-US" sz="2000" b="1" i="0" u="none" strike="noStrike" kern="0" cap="none" spc="0" normalizeH="0" baseline="0" noProof="1">
              <a:ln>
                <a:noFill/>
              </a:ln>
              <a:solidFill>
                <a:schemeClr val="bg1"/>
              </a:solidFill>
              <a:effectLst/>
              <a:uLnTx/>
              <a:uFillTx/>
              <a:latin typeface="Montserrat Medium" panose="00000600000000000000" pitchFamily="2" charset="0"/>
              <a:ea typeface="字酷堂黄楷体(个人非商业版)" panose="02010609030101010101" pitchFamily="49" charset="-122"/>
              <a:cs typeface="Montserrat Medium" panose="00000600000000000000" pitchFamily="2" charset="0"/>
            </a:endParaRPr>
          </a:p>
        </p:txBody>
      </p:sp>
      <p:sp>
        <p:nvSpPr>
          <p:cNvPr id="208" name="矩形: 圆角 60"/>
          <p:cNvSpPr/>
          <p:nvPr/>
        </p:nvSpPr>
        <p:spPr bwMode="auto">
          <a:xfrm>
            <a:off x="3764958" y="4453614"/>
            <a:ext cx="2826491" cy="393700"/>
          </a:xfrm>
          <a:prstGeom prst="roundRect">
            <a:avLst>
              <a:gd name="adj" fmla="val 50000"/>
            </a:avLst>
          </a:prstGeom>
          <a:solidFill>
            <a:srgbClr val="74B361"/>
          </a:solidFill>
          <a:ln w="9525" cap="flat">
            <a:noFill/>
            <a:prstDash val="solid"/>
            <a:miter lim="800000"/>
          </a:ln>
          <a:effectLst>
            <a:outerShdw blurRad="381000" dist="190500" sx="102000" sy="102000" algn="ctr" rotWithShape="0">
              <a:prstClr val="black">
                <a:alpha val="40000"/>
              </a:prstClr>
            </a:outerShdw>
          </a:effectLst>
        </p:spPr>
        <p:txBody>
          <a:bodyPr/>
          <a:lstStyle/>
          <a:p>
            <a:pPr marL="0" marR="0" lvl="0" indent="0" algn="ctr" defTabSz="914400" eaLnBrk="1" fontAlgn="base" latinLnBrk="0" hangingPunct="1">
              <a:lnSpc>
                <a:spcPct val="100000"/>
              </a:lnSpc>
              <a:spcBef>
                <a:spcPct val="0"/>
              </a:spcBef>
              <a:spcAft>
                <a:spcPct val="0"/>
              </a:spcAft>
              <a:buClrTx/>
              <a:buSzTx/>
              <a:buFont typeface="Arial" panose="020B0604020202020204" pitchFamily="34" charset="0"/>
              <a:buNone/>
              <a:defRPr/>
            </a:pPr>
            <a:r>
              <a:rPr kumimoji="0" lang="vi-VN" altLang="zh-CN" sz="2000" b="1" i="0" u="none" strike="noStrike" kern="0" cap="none" spc="0" normalizeH="0" baseline="0" noProof="1">
                <a:ln>
                  <a:noFill/>
                </a:ln>
                <a:solidFill>
                  <a:schemeClr val="bg1"/>
                </a:solidFill>
                <a:effectLst/>
                <a:uLnTx/>
                <a:uFillTx/>
                <a:latin typeface="Montserrat Medium" panose="00000600000000000000" pitchFamily="2" charset="0"/>
                <a:ea typeface="字酷堂黄楷体(个人非商业版)" panose="02010609030101010101" pitchFamily="49" charset="-122"/>
                <a:cs typeface="Montserrat Medium" panose="00000600000000000000" pitchFamily="2" charset="0"/>
              </a:rPr>
              <a:t>III. TỔNG KẾT</a:t>
            </a:r>
            <a:endParaRPr kumimoji="0" lang="zh-CN" altLang="en-US" sz="2000" b="1" i="0" u="none" strike="noStrike" kern="0" cap="none" spc="0" normalizeH="0" baseline="0" noProof="1">
              <a:ln>
                <a:noFill/>
              </a:ln>
              <a:solidFill>
                <a:schemeClr val="bg1"/>
              </a:solidFill>
              <a:effectLst/>
              <a:uLnTx/>
              <a:uFillTx/>
              <a:latin typeface="Montserrat Medium" panose="00000600000000000000" pitchFamily="2" charset="0"/>
              <a:ea typeface="字酷堂黄楷体(个人非商业版)" panose="02010609030101010101" pitchFamily="49" charset="-122"/>
              <a:cs typeface="Montserrat Medium" panose="00000600000000000000" pitchFamily="2" charset="0"/>
            </a:endParaRPr>
          </a:p>
        </p:txBody>
      </p:sp>
      <p:sp>
        <p:nvSpPr>
          <p:cNvPr id="210" name="矩形: 圆角 62"/>
          <p:cNvSpPr/>
          <p:nvPr/>
        </p:nvSpPr>
        <p:spPr bwMode="auto">
          <a:xfrm>
            <a:off x="3361765" y="3728967"/>
            <a:ext cx="3866272" cy="393700"/>
          </a:xfrm>
          <a:prstGeom prst="roundRect">
            <a:avLst>
              <a:gd name="adj" fmla="val 50000"/>
            </a:avLst>
          </a:prstGeom>
          <a:solidFill>
            <a:srgbClr val="74B361"/>
          </a:solidFill>
          <a:ln w="9525" cap="flat">
            <a:noFill/>
            <a:prstDash val="solid"/>
            <a:miter lim="800000"/>
          </a:ln>
          <a:effectLst>
            <a:outerShdw blurRad="381000" dist="190500" sx="102000" sy="102000" algn="ctr" rotWithShape="0">
              <a:prstClr val="black">
                <a:alpha val="40000"/>
              </a:prstClr>
            </a:outerShdw>
          </a:effectLst>
        </p:spPr>
        <p:txBody>
          <a:bodyPr/>
          <a:lstStyle/>
          <a:p>
            <a:pPr marL="0" marR="0" lvl="0" indent="0" algn="ctr" defTabSz="914400" eaLnBrk="1" fontAlgn="base" latinLnBrk="0" hangingPunct="1">
              <a:lnSpc>
                <a:spcPct val="100000"/>
              </a:lnSpc>
              <a:spcBef>
                <a:spcPct val="0"/>
              </a:spcBef>
              <a:spcAft>
                <a:spcPct val="0"/>
              </a:spcAft>
              <a:buClrTx/>
              <a:buSzTx/>
              <a:buFont typeface="Arial" panose="020B0604020202020204" pitchFamily="34" charset="0"/>
              <a:buNone/>
              <a:defRPr/>
            </a:pPr>
            <a:r>
              <a:rPr kumimoji="0" lang="vi-VN" altLang="zh-CN" sz="2000" b="1" i="0" u="none" strike="noStrike" kern="0" cap="none" spc="0" normalizeH="0" baseline="0" noProof="1">
                <a:ln>
                  <a:noFill/>
                </a:ln>
                <a:solidFill>
                  <a:schemeClr val="bg1"/>
                </a:solidFill>
                <a:effectLst/>
                <a:uLnTx/>
                <a:uFillTx/>
                <a:latin typeface="Montserrat Medium" panose="00000600000000000000" pitchFamily="2" charset="0"/>
                <a:ea typeface="字酷堂黄楷体(个人非商业版)" panose="02010609030101010101" pitchFamily="49" charset="-122"/>
                <a:cs typeface="Montserrat Medium" panose="00000600000000000000" pitchFamily="2" charset="0"/>
              </a:rPr>
              <a:t>II. ĐỌC – HIỂU VĂN BẢN</a:t>
            </a:r>
            <a:endParaRPr kumimoji="0" lang="zh-CN" altLang="en-US" sz="2000" b="1" i="0" u="none" strike="noStrike" kern="0" cap="none" spc="0" normalizeH="0" baseline="0" noProof="1">
              <a:ln>
                <a:noFill/>
              </a:ln>
              <a:solidFill>
                <a:schemeClr val="bg1"/>
              </a:solidFill>
              <a:effectLst/>
              <a:uLnTx/>
              <a:uFillTx/>
              <a:latin typeface="Montserrat Medium" panose="00000600000000000000" pitchFamily="2" charset="0"/>
              <a:ea typeface="字酷堂黄楷体(个人非商业版)" panose="02010609030101010101" pitchFamily="49" charset="-122"/>
              <a:cs typeface="Montserrat Medium" panose="00000600000000000000" pitchFamily="2" charset="0"/>
            </a:endParaRPr>
          </a:p>
        </p:txBody>
      </p:sp>
      <p:sp>
        <p:nvSpPr>
          <p:cNvPr id="284" name="Oval 12"/>
          <p:cNvSpPr>
            <a:spLocks noChangeArrowheads="1"/>
          </p:cNvSpPr>
          <p:nvPr/>
        </p:nvSpPr>
        <p:spPr bwMode="auto">
          <a:xfrm>
            <a:off x="7783661" y="3116006"/>
            <a:ext cx="365257" cy="393700"/>
          </a:xfrm>
          <a:prstGeom prst="ellipse">
            <a:avLst/>
          </a:prstGeom>
          <a:solidFill>
            <a:srgbClr val="A87D53"/>
          </a:solidFill>
          <a:ln w="9525" cap="flat">
            <a:noFill/>
            <a:prstDash val="solid"/>
            <a:miter lim="800000"/>
          </a:ln>
          <a:effectLst>
            <a:outerShdw blurRad="63500" sx="102000" sy="102000" algn="ctr" rotWithShape="0">
              <a:prstClr val="black">
                <a:alpha val="40000"/>
              </a:prstClr>
            </a:outerShdw>
          </a:effectLst>
        </p:spPr>
        <p:txBody>
          <a:bodyPr/>
          <a:lstStyle/>
          <a:p>
            <a:pPr marL="0" marR="0" lvl="0" indent="0" defTabSz="91440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0" cap="none" spc="0" normalizeH="0" baseline="0" noProof="1">
              <a:ln>
                <a:noFill/>
              </a:ln>
              <a:solidFill>
                <a:srgbClr val="BC0000"/>
              </a:solidFill>
              <a:effectLst/>
              <a:uLnTx/>
              <a:uFillTx/>
              <a:latin typeface="Montserrat Medium" panose="00000600000000000000" pitchFamily="2" charset="0"/>
              <a:ea typeface="字酷堂黄楷体(个人非商业版)" panose="02010609030101010101" pitchFamily="49" charset="-122"/>
              <a:cs typeface="Montserrat Medium" panose="00000600000000000000" pitchFamily="2" charset="0"/>
            </a:endParaRPr>
          </a:p>
        </p:txBody>
      </p:sp>
      <p:sp>
        <p:nvSpPr>
          <p:cNvPr id="286" name="矩形: 圆角 67"/>
          <p:cNvSpPr/>
          <p:nvPr/>
        </p:nvSpPr>
        <p:spPr bwMode="auto">
          <a:xfrm>
            <a:off x="4588151" y="2963605"/>
            <a:ext cx="3152648" cy="393700"/>
          </a:xfrm>
          <a:prstGeom prst="roundRect">
            <a:avLst>
              <a:gd name="adj" fmla="val 50000"/>
            </a:avLst>
          </a:prstGeom>
          <a:solidFill>
            <a:srgbClr val="74B361"/>
          </a:solidFill>
          <a:ln w="9525" cap="flat">
            <a:noFill/>
            <a:prstDash val="solid"/>
            <a:miter lim="800000"/>
          </a:ln>
          <a:effectLst>
            <a:outerShdw blurRad="381000" dist="190500" sx="102000" sy="102000" algn="ctr" rotWithShape="0">
              <a:prstClr val="black">
                <a:alpha val="40000"/>
              </a:prstClr>
            </a:outerShdw>
          </a:effectLst>
        </p:spPr>
        <p:txBody>
          <a:bodyPr/>
          <a:lstStyle/>
          <a:p>
            <a:pPr marL="0" marR="0" lvl="0" indent="0" algn="ctr" defTabSz="914400" eaLnBrk="1" fontAlgn="base" latinLnBrk="0" hangingPunct="1">
              <a:lnSpc>
                <a:spcPct val="100000"/>
              </a:lnSpc>
              <a:spcBef>
                <a:spcPct val="0"/>
              </a:spcBef>
              <a:spcAft>
                <a:spcPct val="0"/>
              </a:spcAft>
              <a:buClrTx/>
              <a:buSzTx/>
              <a:buFont typeface="Arial" panose="020B0604020202020204" pitchFamily="34" charset="0"/>
              <a:buNone/>
              <a:defRPr/>
            </a:pPr>
            <a:r>
              <a:rPr lang="vi-VN" altLang="zh-CN" sz="2000" b="1" kern="0" noProof="1">
                <a:solidFill>
                  <a:schemeClr val="bg1"/>
                </a:solidFill>
                <a:latin typeface="Montserrat Medium" panose="00000600000000000000" pitchFamily="2" charset="0"/>
                <a:ea typeface="字酷堂黄楷体(个人非商业版)" panose="02010609030101010101" pitchFamily="49" charset="-122"/>
                <a:cs typeface="Montserrat Medium" panose="00000600000000000000" pitchFamily="2" charset="0"/>
              </a:rPr>
              <a:t>I. TÌM HIỂU CHUNG</a:t>
            </a:r>
            <a:endParaRPr kumimoji="0" lang="zh-CN" altLang="en-US" sz="2000" b="1" i="0" u="none" strike="noStrike" kern="0" cap="none" spc="0" normalizeH="0" baseline="0" noProof="1">
              <a:ln>
                <a:noFill/>
              </a:ln>
              <a:solidFill>
                <a:schemeClr val="bg1"/>
              </a:solidFill>
              <a:effectLst/>
              <a:uLnTx/>
              <a:uFillTx/>
              <a:latin typeface="Montserrat Medium" panose="00000600000000000000" pitchFamily="2" charset="0"/>
              <a:ea typeface="字酷堂黄楷体(个人非商业版)" panose="02010609030101010101" pitchFamily="49" charset="-122"/>
              <a:cs typeface="Montserrat Medium" panose="00000600000000000000" pitchFamily="2" charset="0"/>
            </a:endParaRPr>
          </a:p>
        </p:txBody>
      </p:sp>
      <p:sp>
        <p:nvSpPr>
          <p:cNvPr id="292" name="Freeform 5"/>
          <p:cNvSpPr/>
          <p:nvPr/>
        </p:nvSpPr>
        <p:spPr bwMode="auto">
          <a:xfrm rot="5400000">
            <a:off x="1431192" y="1392850"/>
            <a:ext cx="2595675" cy="2342369"/>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A87D53"/>
          </a:solidFill>
          <a:ln>
            <a:noFill/>
          </a:ln>
          <a:effectLst>
            <a:outerShdw blurRad="152400" dist="63500" dir="2700000" sx="101000" sy="101000" algn="tl"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350" dirty="0">
              <a:latin typeface="Montserrat Medium" panose="00000600000000000000" pitchFamily="2" charset="0"/>
              <a:cs typeface="Montserrat Medium" panose="00000600000000000000" pitchFamily="2" charset="0"/>
            </a:endParaRPr>
          </a:p>
        </p:txBody>
      </p:sp>
      <p:sp>
        <p:nvSpPr>
          <p:cNvPr id="293" name="Freeform 5"/>
          <p:cNvSpPr/>
          <p:nvPr/>
        </p:nvSpPr>
        <p:spPr bwMode="auto">
          <a:xfrm rot="5400000">
            <a:off x="1578413" y="1525705"/>
            <a:ext cx="2301232" cy="2076659"/>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no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350" dirty="0">
              <a:latin typeface="Montserrat Medium" panose="00000600000000000000" pitchFamily="2" charset="0"/>
              <a:cs typeface="Montserrat Medium" panose="00000600000000000000" pitchFamily="2" charset="0"/>
            </a:endParaRPr>
          </a:p>
        </p:txBody>
      </p:sp>
      <p:sp>
        <p:nvSpPr>
          <p:cNvPr id="294" name="文本框 3"/>
          <p:cNvSpPr txBox="1"/>
          <p:nvPr/>
        </p:nvSpPr>
        <p:spPr>
          <a:xfrm>
            <a:off x="1524521" y="2288918"/>
            <a:ext cx="2240437" cy="461665"/>
          </a:xfrm>
          <a:prstGeom prst="rect">
            <a:avLst/>
          </a:prstGeom>
          <a:noFill/>
          <a:effectLst/>
        </p:spPr>
        <p:txBody>
          <a:bodyPr wrap="square" rtlCol="0">
            <a:spAutoFit/>
          </a:bodyPr>
          <a:lstStyle/>
          <a:p>
            <a:pPr algn="ctr"/>
            <a:r>
              <a:rPr lang="en-US" altLang="zh-CN" sz="2400" b="1" dirty="0">
                <a:solidFill>
                  <a:srgbClr val="FBFCF2"/>
                </a:solidFill>
                <a:latin typeface="Montserrat Medium" panose="00000600000000000000" pitchFamily="2" charset="0"/>
                <a:ea typeface="字酷堂黄楷体(个人非商业版)" panose="02010609030101010101" pitchFamily="49" charset="-122"/>
                <a:cs typeface="Montserrat Medium" panose="00000600000000000000" pitchFamily="2" charset="0"/>
              </a:rPr>
              <a:t>NỘI DUNG</a:t>
            </a:r>
          </a:p>
        </p:txBody>
      </p:sp>
      <p:pic>
        <p:nvPicPr>
          <p:cNvPr id="39" name="图片 3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11894" y="5343888"/>
            <a:ext cx="3919538" cy="1959769"/>
          </a:xfrm>
          <a:prstGeom prst="rect">
            <a:avLst/>
          </a:prstGeom>
        </p:spPr>
      </p:pic>
    </p:spTree>
    <p:extLst>
      <p:ext uri="{BB962C8B-B14F-4D97-AF65-F5344CB8AC3E}">
        <p14:creationId xmlns:p14="http://schemas.microsoft.com/office/powerpoint/2010/main" val="25862084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292"/>
                                            </p:tgtEl>
                                            <p:attrNameLst>
                                              <p:attrName>style.visibility</p:attrName>
                                            </p:attrNameLst>
                                          </p:cBhvr>
                                          <p:to>
                                            <p:strVal val="visible"/>
                                          </p:to>
                                        </p:set>
                                        <p:anim calcmode="lin" valueType="num">
                                          <p:cBhvr>
                                            <p:cTn id="7" dur="750" fill="hold"/>
                                            <p:tgtEl>
                                              <p:spTgt spid="292"/>
                                            </p:tgtEl>
                                            <p:attrNameLst>
                                              <p:attrName>ppt_w</p:attrName>
                                            </p:attrNameLst>
                                          </p:cBhvr>
                                          <p:tavLst>
                                            <p:tav tm="0">
                                              <p:val>
                                                <p:strVal val="#ppt_w*0.70"/>
                                              </p:val>
                                            </p:tav>
                                            <p:tav tm="100000">
                                              <p:val>
                                                <p:strVal val="#ppt_w"/>
                                              </p:val>
                                            </p:tav>
                                          </p:tavLst>
                                        </p:anim>
                                        <p:anim calcmode="lin" valueType="num">
                                          <p:cBhvr>
                                            <p:cTn id="8" dur="750" fill="hold"/>
                                            <p:tgtEl>
                                              <p:spTgt spid="292"/>
                                            </p:tgtEl>
                                            <p:attrNameLst>
                                              <p:attrName>ppt_h</p:attrName>
                                            </p:attrNameLst>
                                          </p:cBhvr>
                                          <p:tavLst>
                                            <p:tav tm="0">
                                              <p:val>
                                                <p:strVal val="#ppt_h"/>
                                              </p:val>
                                            </p:tav>
                                            <p:tav tm="100000">
                                              <p:val>
                                                <p:strVal val="#ppt_h"/>
                                              </p:val>
                                            </p:tav>
                                          </p:tavLst>
                                        </p:anim>
                                        <p:animEffect transition="in" filter="fade">
                                          <p:cBhvr>
                                            <p:cTn id="9" dur="750"/>
                                            <p:tgtEl>
                                              <p:spTgt spid="292"/>
                                            </p:tgtEl>
                                          </p:cBhvr>
                                        </p:animEffect>
                                      </p:childTnLst>
                                    </p:cTn>
                                  </p:par>
                                </p:childTnLst>
                              </p:cTn>
                            </p:par>
                            <p:par>
                              <p:cTn id="10" fill="hold">
                                <p:stCondLst>
                                  <p:cond delay="750"/>
                                </p:stCondLst>
                                <p:childTnLst>
                                  <p:par>
                                    <p:cTn id="11" presetID="55" presetClass="entr" presetSubtype="0" fill="hold" grpId="0" nodeType="afterEffect">
                                      <p:stCondLst>
                                        <p:cond delay="0"/>
                                      </p:stCondLst>
                                      <p:childTnLst>
                                        <p:set>
                                          <p:cBhvr>
                                            <p:cTn id="12" dur="1" fill="hold">
                                              <p:stCondLst>
                                                <p:cond delay="0"/>
                                              </p:stCondLst>
                                            </p:cTn>
                                            <p:tgtEl>
                                              <p:spTgt spid="293"/>
                                            </p:tgtEl>
                                            <p:attrNameLst>
                                              <p:attrName>style.visibility</p:attrName>
                                            </p:attrNameLst>
                                          </p:cBhvr>
                                          <p:to>
                                            <p:strVal val="visible"/>
                                          </p:to>
                                        </p:set>
                                        <p:anim calcmode="lin" valueType="num">
                                          <p:cBhvr>
                                            <p:cTn id="13" dur="750" fill="hold"/>
                                            <p:tgtEl>
                                              <p:spTgt spid="293"/>
                                            </p:tgtEl>
                                            <p:attrNameLst>
                                              <p:attrName>ppt_w</p:attrName>
                                            </p:attrNameLst>
                                          </p:cBhvr>
                                          <p:tavLst>
                                            <p:tav tm="0">
                                              <p:val>
                                                <p:strVal val="#ppt_w*0.70"/>
                                              </p:val>
                                            </p:tav>
                                            <p:tav tm="100000">
                                              <p:val>
                                                <p:strVal val="#ppt_w"/>
                                              </p:val>
                                            </p:tav>
                                          </p:tavLst>
                                        </p:anim>
                                        <p:anim calcmode="lin" valueType="num">
                                          <p:cBhvr>
                                            <p:cTn id="14" dur="750" fill="hold"/>
                                            <p:tgtEl>
                                              <p:spTgt spid="293"/>
                                            </p:tgtEl>
                                            <p:attrNameLst>
                                              <p:attrName>ppt_h</p:attrName>
                                            </p:attrNameLst>
                                          </p:cBhvr>
                                          <p:tavLst>
                                            <p:tav tm="0">
                                              <p:val>
                                                <p:strVal val="#ppt_h"/>
                                              </p:val>
                                            </p:tav>
                                            <p:tav tm="100000">
                                              <p:val>
                                                <p:strVal val="#ppt_h"/>
                                              </p:val>
                                            </p:tav>
                                          </p:tavLst>
                                        </p:anim>
                                        <p:animEffect transition="in" filter="fade">
                                          <p:cBhvr>
                                            <p:cTn id="15" dur="750"/>
                                            <p:tgtEl>
                                              <p:spTgt spid="293"/>
                                            </p:tgtEl>
                                          </p:cBhvr>
                                        </p:animEffect>
                                      </p:childTnLst>
                                    </p:cTn>
                                  </p:par>
                                </p:childTnLst>
                              </p:cTn>
                            </p:par>
                            <p:par>
                              <p:cTn id="16" fill="hold">
                                <p:stCondLst>
                                  <p:cond delay="1500"/>
                                </p:stCondLst>
                                <p:childTnLst>
                                  <p:par>
                                    <p:cTn id="17" presetID="23" presetClass="entr" presetSubtype="16" fill="hold" grpId="0" nodeType="afterEffect">
                                      <p:stCondLst>
                                        <p:cond delay="0"/>
                                      </p:stCondLst>
                                      <p:iterate type="lt">
                                        <p:tmPct val="10000"/>
                                      </p:iterate>
                                      <p:childTnLst>
                                        <p:set>
                                          <p:cBhvr>
                                            <p:cTn id="18" dur="1" fill="hold">
                                              <p:stCondLst>
                                                <p:cond delay="0"/>
                                              </p:stCondLst>
                                            </p:cTn>
                                            <p:tgtEl>
                                              <p:spTgt spid="294"/>
                                            </p:tgtEl>
                                            <p:attrNameLst>
                                              <p:attrName>style.visibility</p:attrName>
                                            </p:attrNameLst>
                                          </p:cBhvr>
                                          <p:to>
                                            <p:strVal val="visible"/>
                                          </p:to>
                                        </p:set>
                                        <p:anim calcmode="lin" valueType="num">
                                          <p:cBhvr>
                                            <p:cTn id="19" dur="500" fill="hold"/>
                                            <p:tgtEl>
                                              <p:spTgt spid="294"/>
                                            </p:tgtEl>
                                            <p:attrNameLst>
                                              <p:attrName>ppt_w</p:attrName>
                                            </p:attrNameLst>
                                          </p:cBhvr>
                                          <p:tavLst>
                                            <p:tav tm="0">
                                              <p:val>
                                                <p:fltVal val="0"/>
                                              </p:val>
                                            </p:tav>
                                            <p:tav tm="100000">
                                              <p:val>
                                                <p:strVal val="#ppt_w"/>
                                              </p:val>
                                            </p:tav>
                                          </p:tavLst>
                                        </p:anim>
                                        <p:anim calcmode="lin" valueType="num">
                                          <p:cBhvr>
                                            <p:cTn id="20" dur="500" fill="hold"/>
                                            <p:tgtEl>
                                              <p:spTgt spid="294"/>
                                            </p:tgtEl>
                                            <p:attrNameLst>
                                              <p:attrName>ppt_h</p:attrName>
                                            </p:attrNameLst>
                                          </p:cBhvr>
                                          <p:tavLst>
                                            <p:tav tm="0">
                                              <p:val>
                                                <p:fltVal val="0"/>
                                              </p:val>
                                            </p:tav>
                                            <p:tav tm="100000">
                                              <p:val>
                                                <p:strVal val="#ppt_h"/>
                                              </p:val>
                                            </p:tav>
                                          </p:tavLst>
                                        </p:anim>
                                      </p:childTnLst>
                                    </p:cTn>
                                  </p:par>
                                </p:childTnLst>
                              </p:cTn>
                            </p:par>
                            <p:par>
                              <p:cTn id="21" fill="hold">
                                <p:stCondLst>
                                  <p:cond delay="2300"/>
                                </p:stCondLst>
                                <p:childTnLst>
                                  <p:par>
                                    <p:cTn id="22" presetID="22" presetClass="entr" presetSubtype="4" fill="hold" nodeType="after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wipe(down)">
                                          <p:cBhvr>
                                            <p:cTn id="24" dur="500"/>
                                            <p:tgtEl>
                                              <p:spTgt spid="2"/>
                                            </p:tgtEl>
                                          </p:cBhvr>
                                        </p:animEffect>
                                      </p:childTnLst>
                                    </p:cTn>
                                  </p:par>
                                </p:childTnLst>
                              </p:cTn>
                            </p:par>
                            <p:par>
                              <p:cTn id="25" fill="hold">
                                <p:stCondLst>
                                  <p:cond delay="2800"/>
                                </p:stCondLst>
                                <p:childTnLst>
                                  <p:par>
                                    <p:cTn id="26" presetID="2" presetClass="entr" presetSubtype="12" fill="hold" grpId="0" nodeType="afterEffect" p14:presetBounceEnd="66000">
                                      <p:stCondLst>
                                        <p:cond delay="0"/>
                                      </p:stCondLst>
                                      <p:childTnLst>
                                        <p:set>
                                          <p:cBhvr>
                                            <p:cTn id="27" dur="1" fill="hold">
                                              <p:stCondLst>
                                                <p:cond delay="0"/>
                                              </p:stCondLst>
                                            </p:cTn>
                                            <p:tgtEl>
                                              <p:spTgt spid="284"/>
                                            </p:tgtEl>
                                            <p:attrNameLst>
                                              <p:attrName>style.visibility</p:attrName>
                                            </p:attrNameLst>
                                          </p:cBhvr>
                                          <p:to>
                                            <p:strVal val="visible"/>
                                          </p:to>
                                        </p:set>
                                        <p:anim calcmode="lin" valueType="num" p14:bounceEnd="66000">
                                          <p:cBhvr additive="base">
                                            <p:cTn id="28" dur="300" fill="hold"/>
                                            <p:tgtEl>
                                              <p:spTgt spid="284"/>
                                            </p:tgtEl>
                                            <p:attrNameLst>
                                              <p:attrName>ppt_x</p:attrName>
                                            </p:attrNameLst>
                                          </p:cBhvr>
                                          <p:tavLst>
                                            <p:tav tm="0">
                                              <p:val>
                                                <p:strVal val="0-#ppt_w/2"/>
                                              </p:val>
                                            </p:tav>
                                            <p:tav tm="100000">
                                              <p:val>
                                                <p:strVal val="#ppt_x"/>
                                              </p:val>
                                            </p:tav>
                                          </p:tavLst>
                                        </p:anim>
                                        <p:anim calcmode="lin" valueType="num" p14:bounceEnd="66000">
                                          <p:cBhvr additive="base">
                                            <p:cTn id="29" dur="300" fill="hold"/>
                                            <p:tgtEl>
                                              <p:spTgt spid="284"/>
                                            </p:tgtEl>
                                            <p:attrNameLst>
                                              <p:attrName>ppt_y</p:attrName>
                                            </p:attrNameLst>
                                          </p:cBhvr>
                                          <p:tavLst>
                                            <p:tav tm="0">
                                              <p:val>
                                                <p:strVal val="1+#ppt_h/2"/>
                                              </p:val>
                                            </p:tav>
                                            <p:tav tm="100000">
                                              <p:val>
                                                <p:strVal val="#ppt_y"/>
                                              </p:val>
                                            </p:tav>
                                          </p:tavLst>
                                        </p:anim>
                                      </p:childTnLst>
                                    </p:cTn>
                                  </p:par>
                                </p:childTnLst>
                              </p:cTn>
                            </p:par>
                            <p:par>
                              <p:cTn id="30" fill="hold">
                                <p:stCondLst>
                                  <p:cond delay="3100"/>
                                </p:stCondLst>
                                <p:childTnLst>
                                  <p:par>
                                    <p:cTn id="31" presetID="2" presetClass="entr" presetSubtype="12" fill="hold" grpId="0" nodeType="afterEffect" p14:presetBounceEnd="66000">
                                      <p:stCondLst>
                                        <p:cond delay="0"/>
                                      </p:stCondLst>
                                      <p:childTnLst>
                                        <p:set>
                                          <p:cBhvr>
                                            <p:cTn id="32" dur="1" fill="hold">
                                              <p:stCondLst>
                                                <p:cond delay="0"/>
                                              </p:stCondLst>
                                            </p:cTn>
                                            <p:tgtEl>
                                              <p:spTgt spid="198"/>
                                            </p:tgtEl>
                                            <p:attrNameLst>
                                              <p:attrName>style.visibility</p:attrName>
                                            </p:attrNameLst>
                                          </p:cBhvr>
                                          <p:to>
                                            <p:strVal val="visible"/>
                                          </p:to>
                                        </p:set>
                                        <p:anim calcmode="lin" valueType="num" p14:bounceEnd="66000">
                                          <p:cBhvr additive="base">
                                            <p:cTn id="33" dur="300" fill="hold"/>
                                            <p:tgtEl>
                                              <p:spTgt spid="198"/>
                                            </p:tgtEl>
                                            <p:attrNameLst>
                                              <p:attrName>ppt_x</p:attrName>
                                            </p:attrNameLst>
                                          </p:cBhvr>
                                          <p:tavLst>
                                            <p:tav tm="0">
                                              <p:val>
                                                <p:strVal val="0-#ppt_w/2"/>
                                              </p:val>
                                            </p:tav>
                                            <p:tav tm="100000">
                                              <p:val>
                                                <p:strVal val="#ppt_x"/>
                                              </p:val>
                                            </p:tav>
                                          </p:tavLst>
                                        </p:anim>
                                        <p:anim calcmode="lin" valueType="num" p14:bounceEnd="66000">
                                          <p:cBhvr additive="base">
                                            <p:cTn id="34" dur="300" fill="hold"/>
                                            <p:tgtEl>
                                              <p:spTgt spid="198"/>
                                            </p:tgtEl>
                                            <p:attrNameLst>
                                              <p:attrName>ppt_y</p:attrName>
                                            </p:attrNameLst>
                                          </p:cBhvr>
                                          <p:tavLst>
                                            <p:tav tm="0">
                                              <p:val>
                                                <p:strVal val="1+#ppt_h/2"/>
                                              </p:val>
                                            </p:tav>
                                            <p:tav tm="100000">
                                              <p:val>
                                                <p:strVal val="#ppt_y"/>
                                              </p:val>
                                            </p:tav>
                                          </p:tavLst>
                                        </p:anim>
                                      </p:childTnLst>
                                    </p:cTn>
                                  </p:par>
                                </p:childTnLst>
                              </p:cTn>
                            </p:par>
                            <p:par>
                              <p:cTn id="35" fill="hold">
                                <p:stCondLst>
                                  <p:cond delay="3400"/>
                                </p:stCondLst>
                                <p:childTnLst>
                                  <p:par>
                                    <p:cTn id="36" presetID="2" presetClass="entr" presetSubtype="12" fill="hold" grpId="0" nodeType="afterEffect" p14:presetBounceEnd="66000">
                                      <p:stCondLst>
                                        <p:cond delay="0"/>
                                      </p:stCondLst>
                                      <p:childTnLst>
                                        <p:set>
                                          <p:cBhvr>
                                            <p:cTn id="37" dur="1" fill="hold">
                                              <p:stCondLst>
                                                <p:cond delay="0"/>
                                              </p:stCondLst>
                                            </p:cTn>
                                            <p:tgtEl>
                                              <p:spTgt spid="197"/>
                                            </p:tgtEl>
                                            <p:attrNameLst>
                                              <p:attrName>style.visibility</p:attrName>
                                            </p:attrNameLst>
                                          </p:cBhvr>
                                          <p:to>
                                            <p:strVal val="visible"/>
                                          </p:to>
                                        </p:set>
                                        <p:anim calcmode="lin" valueType="num" p14:bounceEnd="66000">
                                          <p:cBhvr additive="base">
                                            <p:cTn id="38" dur="300" fill="hold"/>
                                            <p:tgtEl>
                                              <p:spTgt spid="197"/>
                                            </p:tgtEl>
                                            <p:attrNameLst>
                                              <p:attrName>ppt_x</p:attrName>
                                            </p:attrNameLst>
                                          </p:cBhvr>
                                          <p:tavLst>
                                            <p:tav tm="0">
                                              <p:val>
                                                <p:strVal val="0-#ppt_w/2"/>
                                              </p:val>
                                            </p:tav>
                                            <p:tav tm="100000">
                                              <p:val>
                                                <p:strVal val="#ppt_x"/>
                                              </p:val>
                                            </p:tav>
                                          </p:tavLst>
                                        </p:anim>
                                        <p:anim calcmode="lin" valueType="num" p14:bounceEnd="66000">
                                          <p:cBhvr additive="base">
                                            <p:cTn id="39" dur="300" fill="hold"/>
                                            <p:tgtEl>
                                              <p:spTgt spid="197"/>
                                            </p:tgtEl>
                                            <p:attrNameLst>
                                              <p:attrName>ppt_y</p:attrName>
                                            </p:attrNameLst>
                                          </p:cBhvr>
                                          <p:tavLst>
                                            <p:tav tm="0">
                                              <p:val>
                                                <p:strVal val="1+#ppt_h/2"/>
                                              </p:val>
                                            </p:tav>
                                            <p:tav tm="100000">
                                              <p:val>
                                                <p:strVal val="#ppt_y"/>
                                              </p:val>
                                            </p:tav>
                                          </p:tavLst>
                                        </p:anim>
                                      </p:childTnLst>
                                    </p:cTn>
                                  </p:par>
                                </p:childTnLst>
                              </p:cTn>
                            </p:par>
                            <p:par>
                              <p:cTn id="40" fill="hold">
                                <p:stCondLst>
                                  <p:cond delay="3700"/>
                                </p:stCondLst>
                                <p:childTnLst>
                                  <p:par>
                                    <p:cTn id="41" presetID="2" presetClass="entr" presetSubtype="12" fill="hold" grpId="0" nodeType="afterEffect" p14:presetBounceEnd="66000">
                                      <p:stCondLst>
                                        <p:cond delay="0"/>
                                      </p:stCondLst>
                                      <p:childTnLst>
                                        <p:set>
                                          <p:cBhvr>
                                            <p:cTn id="42" dur="1" fill="hold">
                                              <p:stCondLst>
                                                <p:cond delay="0"/>
                                              </p:stCondLst>
                                            </p:cTn>
                                            <p:tgtEl>
                                              <p:spTgt spid="196"/>
                                            </p:tgtEl>
                                            <p:attrNameLst>
                                              <p:attrName>style.visibility</p:attrName>
                                            </p:attrNameLst>
                                          </p:cBhvr>
                                          <p:to>
                                            <p:strVal val="visible"/>
                                          </p:to>
                                        </p:set>
                                        <p:anim calcmode="lin" valueType="num" p14:bounceEnd="66000">
                                          <p:cBhvr additive="base">
                                            <p:cTn id="43" dur="300" fill="hold"/>
                                            <p:tgtEl>
                                              <p:spTgt spid="196"/>
                                            </p:tgtEl>
                                            <p:attrNameLst>
                                              <p:attrName>ppt_x</p:attrName>
                                            </p:attrNameLst>
                                          </p:cBhvr>
                                          <p:tavLst>
                                            <p:tav tm="0">
                                              <p:val>
                                                <p:strVal val="0-#ppt_w/2"/>
                                              </p:val>
                                            </p:tav>
                                            <p:tav tm="100000">
                                              <p:val>
                                                <p:strVal val="#ppt_x"/>
                                              </p:val>
                                            </p:tav>
                                          </p:tavLst>
                                        </p:anim>
                                        <p:anim calcmode="lin" valueType="num" p14:bounceEnd="66000">
                                          <p:cBhvr additive="base">
                                            <p:cTn id="44" dur="300" fill="hold"/>
                                            <p:tgtEl>
                                              <p:spTgt spid="196"/>
                                            </p:tgtEl>
                                            <p:attrNameLst>
                                              <p:attrName>ppt_y</p:attrName>
                                            </p:attrNameLst>
                                          </p:cBhvr>
                                          <p:tavLst>
                                            <p:tav tm="0">
                                              <p:val>
                                                <p:strVal val="1+#ppt_h/2"/>
                                              </p:val>
                                            </p:tav>
                                            <p:tav tm="100000">
                                              <p:val>
                                                <p:strVal val="#ppt_y"/>
                                              </p:val>
                                            </p:tav>
                                          </p:tavLst>
                                        </p:anim>
                                      </p:childTnLst>
                                    </p:cTn>
                                  </p:par>
                                </p:childTnLst>
                              </p:cTn>
                            </p:par>
                            <p:par>
                              <p:cTn id="45" fill="hold">
                                <p:stCondLst>
                                  <p:cond delay="4000"/>
                                </p:stCondLst>
                                <p:childTnLst>
                                  <p:par>
                                    <p:cTn id="46" presetID="2" presetClass="entr" presetSubtype="12" fill="hold" grpId="0" nodeType="afterEffect" p14:presetBounceEnd="66000">
                                      <p:stCondLst>
                                        <p:cond delay="0"/>
                                      </p:stCondLst>
                                      <p:childTnLst>
                                        <p:set>
                                          <p:cBhvr>
                                            <p:cTn id="47" dur="1" fill="hold">
                                              <p:stCondLst>
                                                <p:cond delay="0"/>
                                              </p:stCondLst>
                                            </p:cTn>
                                            <p:tgtEl>
                                              <p:spTgt spid="199"/>
                                            </p:tgtEl>
                                            <p:attrNameLst>
                                              <p:attrName>style.visibility</p:attrName>
                                            </p:attrNameLst>
                                          </p:cBhvr>
                                          <p:to>
                                            <p:strVal val="visible"/>
                                          </p:to>
                                        </p:set>
                                        <p:anim calcmode="lin" valueType="num" p14:bounceEnd="66000">
                                          <p:cBhvr additive="base">
                                            <p:cTn id="48" dur="300" fill="hold"/>
                                            <p:tgtEl>
                                              <p:spTgt spid="199"/>
                                            </p:tgtEl>
                                            <p:attrNameLst>
                                              <p:attrName>ppt_x</p:attrName>
                                            </p:attrNameLst>
                                          </p:cBhvr>
                                          <p:tavLst>
                                            <p:tav tm="0">
                                              <p:val>
                                                <p:strVal val="0-#ppt_w/2"/>
                                              </p:val>
                                            </p:tav>
                                            <p:tav tm="100000">
                                              <p:val>
                                                <p:strVal val="#ppt_x"/>
                                              </p:val>
                                            </p:tav>
                                          </p:tavLst>
                                        </p:anim>
                                        <p:anim calcmode="lin" valueType="num" p14:bounceEnd="66000">
                                          <p:cBhvr additive="base">
                                            <p:cTn id="49" dur="300" fill="hold"/>
                                            <p:tgtEl>
                                              <p:spTgt spid="199"/>
                                            </p:tgtEl>
                                            <p:attrNameLst>
                                              <p:attrName>ppt_y</p:attrName>
                                            </p:attrNameLst>
                                          </p:cBhvr>
                                          <p:tavLst>
                                            <p:tav tm="0">
                                              <p:val>
                                                <p:strVal val="1+#ppt_h/2"/>
                                              </p:val>
                                            </p:tav>
                                            <p:tav tm="100000">
                                              <p:val>
                                                <p:strVal val="#ppt_y"/>
                                              </p:val>
                                            </p:tav>
                                          </p:tavLst>
                                        </p:anim>
                                      </p:childTnLst>
                                    </p:cTn>
                                  </p:par>
                                </p:childTnLst>
                              </p:cTn>
                            </p:par>
                            <p:par>
                              <p:cTn id="50" fill="hold">
                                <p:stCondLst>
                                  <p:cond delay="4300"/>
                                </p:stCondLst>
                                <p:childTnLst>
                                  <p:par>
                                    <p:cTn id="51" presetID="2" presetClass="entr" presetSubtype="8" fill="hold" grpId="0" nodeType="afterEffect" p14:presetBounceEnd="67000">
                                      <p:stCondLst>
                                        <p:cond delay="0"/>
                                      </p:stCondLst>
                                      <p:childTnLst>
                                        <p:set>
                                          <p:cBhvr>
                                            <p:cTn id="52" dur="1" fill="hold">
                                              <p:stCondLst>
                                                <p:cond delay="0"/>
                                              </p:stCondLst>
                                            </p:cTn>
                                            <p:tgtEl>
                                              <p:spTgt spid="286"/>
                                            </p:tgtEl>
                                            <p:attrNameLst>
                                              <p:attrName>style.visibility</p:attrName>
                                            </p:attrNameLst>
                                          </p:cBhvr>
                                          <p:to>
                                            <p:strVal val="visible"/>
                                          </p:to>
                                        </p:set>
                                        <p:anim calcmode="lin" valueType="num" p14:bounceEnd="67000">
                                          <p:cBhvr additive="base">
                                            <p:cTn id="53" dur="2000" fill="hold"/>
                                            <p:tgtEl>
                                              <p:spTgt spid="286"/>
                                            </p:tgtEl>
                                            <p:attrNameLst>
                                              <p:attrName>ppt_x</p:attrName>
                                            </p:attrNameLst>
                                          </p:cBhvr>
                                          <p:tavLst>
                                            <p:tav tm="0">
                                              <p:val>
                                                <p:strVal val="0-#ppt_w/2"/>
                                              </p:val>
                                            </p:tav>
                                            <p:tav tm="100000">
                                              <p:val>
                                                <p:strVal val="#ppt_x"/>
                                              </p:val>
                                            </p:tav>
                                          </p:tavLst>
                                        </p:anim>
                                        <p:anim calcmode="lin" valueType="num" p14:bounceEnd="67000">
                                          <p:cBhvr additive="base">
                                            <p:cTn id="54" dur="2000" fill="hold"/>
                                            <p:tgtEl>
                                              <p:spTgt spid="286"/>
                                            </p:tgtEl>
                                            <p:attrNameLst>
                                              <p:attrName>ppt_y</p:attrName>
                                            </p:attrNameLst>
                                          </p:cBhvr>
                                          <p:tavLst>
                                            <p:tav tm="0">
                                              <p:val>
                                                <p:strVal val="#ppt_y"/>
                                              </p:val>
                                            </p:tav>
                                            <p:tav tm="100000">
                                              <p:val>
                                                <p:strVal val="#ppt_y"/>
                                              </p:val>
                                            </p:tav>
                                          </p:tavLst>
                                        </p:anim>
                                      </p:childTnLst>
                                    </p:cTn>
                                  </p:par>
                                  <p:par>
                                    <p:cTn id="55" presetID="2" presetClass="entr" presetSubtype="8" fill="hold" grpId="0" nodeType="withEffect" p14:presetBounceEnd="67000">
                                      <p:stCondLst>
                                        <p:cond delay="0"/>
                                      </p:stCondLst>
                                      <p:childTnLst>
                                        <p:set>
                                          <p:cBhvr>
                                            <p:cTn id="56" dur="1" fill="hold">
                                              <p:stCondLst>
                                                <p:cond delay="0"/>
                                              </p:stCondLst>
                                            </p:cTn>
                                            <p:tgtEl>
                                              <p:spTgt spid="210"/>
                                            </p:tgtEl>
                                            <p:attrNameLst>
                                              <p:attrName>style.visibility</p:attrName>
                                            </p:attrNameLst>
                                          </p:cBhvr>
                                          <p:to>
                                            <p:strVal val="visible"/>
                                          </p:to>
                                        </p:set>
                                        <p:anim calcmode="lin" valueType="num" p14:bounceEnd="67000">
                                          <p:cBhvr additive="base">
                                            <p:cTn id="57" dur="2000" fill="hold"/>
                                            <p:tgtEl>
                                              <p:spTgt spid="210"/>
                                            </p:tgtEl>
                                            <p:attrNameLst>
                                              <p:attrName>ppt_x</p:attrName>
                                            </p:attrNameLst>
                                          </p:cBhvr>
                                          <p:tavLst>
                                            <p:tav tm="0">
                                              <p:val>
                                                <p:strVal val="0-#ppt_w/2"/>
                                              </p:val>
                                            </p:tav>
                                            <p:tav tm="100000">
                                              <p:val>
                                                <p:strVal val="#ppt_x"/>
                                              </p:val>
                                            </p:tav>
                                          </p:tavLst>
                                        </p:anim>
                                        <p:anim calcmode="lin" valueType="num" p14:bounceEnd="67000">
                                          <p:cBhvr additive="base">
                                            <p:cTn id="58" dur="2000" fill="hold"/>
                                            <p:tgtEl>
                                              <p:spTgt spid="210"/>
                                            </p:tgtEl>
                                            <p:attrNameLst>
                                              <p:attrName>ppt_y</p:attrName>
                                            </p:attrNameLst>
                                          </p:cBhvr>
                                          <p:tavLst>
                                            <p:tav tm="0">
                                              <p:val>
                                                <p:strVal val="#ppt_y"/>
                                              </p:val>
                                            </p:tav>
                                            <p:tav tm="100000">
                                              <p:val>
                                                <p:strVal val="#ppt_y"/>
                                              </p:val>
                                            </p:tav>
                                          </p:tavLst>
                                        </p:anim>
                                      </p:childTnLst>
                                    </p:cTn>
                                  </p:par>
                                  <p:par>
                                    <p:cTn id="59" presetID="2" presetClass="entr" presetSubtype="8" fill="hold" grpId="0" nodeType="withEffect" p14:presetBounceEnd="67000">
                                      <p:stCondLst>
                                        <p:cond delay="0"/>
                                      </p:stCondLst>
                                      <p:childTnLst>
                                        <p:set>
                                          <p:cBhvr>
                                            <p:cTn id="60" dur="1" fill="hold">
                                              <p:stCondLst>
                                                <p:cond delay="0"/>
                                              </p:stCondLst>
                                            </p:cTn>
                                            <p:tgtEl>
                                              <p:spTgt spid="208"/>
                                            </p:tgtEl>
                                            <p:attrNameLst>
                                              <p:attrName>style.visibility</p:attrName>
                                            </p:attrNameLst>
                                          </p:cBhvr>
                                          <p:to>
                                            <p:strVal val="visible"/>
                                          </p:to>
                                        </p:set>
                                        <p:anim calcmode="lin" valueType="num" p14:bounceEnd="67000">
                                          <p:cBhvr additive="base">
                                            <p:cTn id="61" dur="2000" fill="hold"/>
                                            <p:tgtEl>
                                              <p:spTgt spid="208"/>
                                            </p:tgtEl>
                                            <p:attrNameLst>
                                              <p:attrName>ppt_x</p:attrName>
                                            </p:attrNameLst>
                                          </p:cBhvr>
                                          <p:tavLst>
                                            <p:tav tm="0">
                                              <p:val>
                                                <p:strVal val="0-#ppt_w/2"/>
                                              </p:val>
                                            </p:tav>
                                            <p:tav tm="100000">
                                              <p:val>
                                                <p:strVal val="#ppt_x"/>
                                              </p:val>
                                            </p:tav>
                                          </p:tavLst>
                                        </p:anim>
                                        <p:anim calcmode="lin" valueType="num" p14:bounceEnd="67000">
                                          <p:cBhvr additive="base">
                                            <p:cTn id="62" dur="2000" fill="hold"/>
                                            <p:tgtEl>
                                              <p:spTgt spid="208"/>
                                            </p:tgtEl>
                                            <p:attrNameLst>
                                              <p:attrName>ppt_y</p:attrName>
                                            </p:attrNameLst>
                                          </p:cBhvr>
                                          <p:tavLst>
                                            <p:tav tm="0">
                                              <p:val>
                                                <p:strVal val="#ppt_y"/>
                                              </p:val>
                                            </p:tav>
                                            <p:tav tm="100000">
                                              <p:val>
                                                <p:strVal val="#ppt_y"/>
                                              </p:val>
                                            </p:tav>
                                          </p:tavLst>
                                        </p:anim>
                                      </p:childTnLst>
                                    </p:cTn>
                                  </p:par>
                                  <p:par>
                                    <p:cTn id="63" presetID="2" presetClass="entr" presetSubtype="8" fill="hold" grpId="0" nodeType="withEffect" p14:presetBounceEnd="67000">
                                      <p:stCondLst>
                                        <p:cond delay="0"/>
                                      </p:stCondLst>
                                      <p:childTnLst>
                                        <p:set>
                                          <p:cBhvr>
                                            <p:cTn id="64" dur="1" fill="hold">
                                              <p:stCondLst>
                                                <p:cond delay="0"/>
                                              </p:stCondLst>
                                            </p:cTn>
                                            <p:tgtEl>
                                              <p:spTgt spid="206"/>
                                            </p:tgtEl>
                                            <p:attrNameLst>
                                              <p:attrName>style.visibility</p:attrName>
                                            </p:attrNameLst>
                                          </p:cBhvr>
                                          <p:to>
                                            <p:strVal val="visible"/>
                                          </p:to>
                                        </p:set>
                                        <p:anim calcmode="lin" valueType="num" p14:bounceEnd="67000">
                                          <p:cBhvr additive="base">
                                            <p:cTn id="65" dur="2000" fill="hold"/>
                                            <p:tgtEl>
                                              <p:spTgt spid="206"/>
                                            </p:tgtEl>
                                            <p:attrNameLst>
                                              <p:attrName>ppt_x</p:attrName>
                                            </p:attrNameLst>
                                          </p:cBhvr>
                                          <p:tavLst>
                                            <p:tav tm="0">
                                              <p:val>
                                                <p:strVal val="0-#ppt_w/2"/>
                                              </p:val>
                                            </p:tav>
                                            <p:tav tm="100000">
                                              <p:val>
                                                <p:strVal val="#ppt_x"/>
                                              </p:val>
                                            </p:tav>
                                          </p:tavLst>
                                        </p:anim>
                                        <p:anim calcmode="lin" valueType="num" p14:bounceEnd="67000">
                                          <p:cBhvr additive="base">
                                            <p:cTn id="66" dur="2000" fill="hold"/>
                                            <p:tgtEl>
                                              <p:spTgt spid="206"/>
                                            </p:tgtEl>
                                            <p:attrNameLst>
                                              <p:attrName>ppt_y</p:attrName>
                                            </p:attrNameLst>
                                          </p:cBhvr>
                                          <p:tavLst>
                                            <p:tav tm="0">
                                              <p:val>
                                                <p:strVal val="#ppt_y"/>
                                              </p:val>
                                            </p:tav>
                                            <p:tav tm="100000">
                                              <p:val>
                                                <p:strVal val="#ppt_y"/>
                                              </p:val>
                                            </p:tav>
                                          </p:tavLst>
                                        </p:anim>
                                      </p:childTnLst>
                                    </p:cTn>
                                  </p:par>
                                  <p:par>
                                    <p:cTn id="67" presetID="2" presetClass="entr" presetSubtype="8" fill="hold" grpId="0" nodeType="withEffect" p14:presetBounceEnd="67000">
                                      <p:stCondLst>
                                        <p:cond delay="0"/>
                                      </p:stCondLst>
                                      <p:childTnLst>
                                        <p:set>
                                          <p:cBhvr>
                                            <p:cTn id="68" dur="1" fill="hold">
                                              <p:stCondLst>
                                                <p:cond delay="0"/>
                                              </p:stCondLst>
                                            </p:cTn>
                                            <p:tgtEl>
                                              <p:spTgt spid="201"/>
                                            </p:tgtEl>
                                            <p:attrNameLst>
                                              <p:attrName>style.visibility</p:attrName>
                                            </p:attrNameLst>
                                          </p:cBhvr>
                                          <p:to>
                                            <p:strVal val="visible"/>
                                          </p:to>
                                        </p:set>
                                        <p:anim calcmode="lin" valueType="num" p14:bounceEnd="67000">
                                          <p:cBhvr additive="base">
                                            <p:cTn id="69" dur="2000" fill="hold"/>
                                            <p:tgtEl>
                                              <p:spTgt spid="201"/>
                                            </p:tgtEl>
                                            <p:attrNameLst>
                                              <p:attrName>ppt_x</p:attrName>
                                            </p:attrNameLst>
                                          </p:cBhvr>
                                          <p:tavLst>
                                            <p:tav tm="0">
                                              <p:val>
                                                <p:strVal val="0-#ppt_w/2"/>
                                              </p:val>
                                            </p:tav>
                                            <p:tav tm="100000">
                                              <p:val>
                                                <p:strVal val="#ppt_x"/>
                                              </p:val>
                                            </p:tav>
                                          </p:tavLst>
                                        </p:anim>
                                        <p:anim calcmode="lin" valueType="num" p14:bounceEnd="67000">
                                          <p:cBhvr additive="base">
                                            <p:cTn id="70" dur="2000" fill="hold"/>
                                            <p:tgtEl>
                                              <p:spTgt spid="20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6" grpId="0" animBg="1"/>
          <p:bldP spid="197" grpId="0" animBg="1"/>
          <p:bldP spid="198" grpId="0" animBg="1"/>
          <p:bldP spid="199" grpId="0" animBg="1"/>
          <p:bldP spid="201" grpId="0" animBg="1"/>
          <p:bldP spid="206" grpId="0" animBg="1"/>
          <p:bldP spid="208" grpId="0" animBg="1"/>
          <p:bldP spid="210" grpId="0" animBg="1"/>
          <p:bldP spid="284" grpId="0" animBg="1"/>
          <p:bldP spid="286" grpId="0" animBg="1"/>
          <p:bldP spid="292" grpId="0" animBg="1"/>
          <p:bldP spid="293" grpId="0" animBg="1"/>
          <p:bldP spid="29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292"/>
                                            </p:tgtEl>
                                            <p:attrNameLst>
                                              <p:attrName>style.visibility</p:attrName>
                                            </p:attrNameLst>
                                          </p:cBhvr>
                                          <p:to>
                                            <p:strVal val="visible"/>
                                          </p:to>
                                        </p:set>
                                        <p:anim calcmode="lin" valueType="num">
                                          <p:cBhvr>
                                            <p:cTn id="7" dur="750" fill="hold"/>
                                            <p:tgtEl>
                                              <p:spTgt spid="292"/>
                                            </p:tgtEl>
                                            <p:attrNameLst>
                                              <p:attrName>ppt_w</p:attrName>
                                            </p:attrNameLst>
                                          </p:cBhvr>
                                          <p:tavLst>
                                            <p:tav tm="0">
                                              <p:val>
                                                <p:strVal val="#ppt_w*0.70"/>
                                              </p:val>
                                            </p:tav>
                                            <p:tav tm="100000">
                                              <p:val>
                                                <p:strVal val="#ppt_w"/>
                                              </p:val>
                                            </p:tav>
                                          </p:tavLst>
                                        </p:anim>
                                        <p:anim calcmode="lin" valueType="num">
                                          <p:cBhvr>
                                            <p:cTn id="8" dur="750" fill="hold"/>
                                            <p:tgtEl>
                                              <p:spTgt spid="292"/>
                                            </p:tgtEl>
                                            <p:attrNameLst>
                                              <p:attrName>ppt_h</p:attrName>
                                            </p:attrNameLst>
                                          </p:cBhvr>
                                          <p:tavLst>
                                            <p:tav tm="0">
                                              <p:val>
                                                <p:strVal val="#ppt_h"/>
                                              </p:val>
                                            </p:tav>
                                            <p:tav tm="100000">
                                              <p:val>
                                                <p:strVal val="#ppt_h"/>
                                              </p:val>
                                            </p:tav>
                                          </p:tavLst>
                                        </p:anim>
                                        <p:animEffect transition="in" filter="fade">
                                          <p:cBhvr>
                                            <p:cTn id="9" dur="750"/>
                                            <p:tgtEl>
                                              <p:spTgt spid="292"/>
                                            </p:tgtEl>
                                          </p:cBhvr>
                                        </p:animEffect>
                                      </p:childTnLst>
                                    </p:cTn>
                                  </p:par>
                                </p:childTnLst>
                              </p:cTn>
                            </p:par>
                            <p:par>
                              <p:cTn id="10" fill="hold">
                                <p:stCondLst>
                                  <p:cond delay="750"/>
                                </p:stCondLst>
                                <p:childTnLst>
                                  <p:par>
                                    <p:cTn id="11" presetID="55" presetClass="entr" presetSubtype="0" fill="hold" grpId="0" nodeType="afterEffect">
                                      <p:stCondLst>
                                        <p:cond delay="0"/>
                                      </p:stCondLst>
                                      <p:childTnLst>
                                        <p:set>
                                          <p:cBhvr>
                                            <p:cTn id="12" dur="1" fill="hold">
                                              <p:stCondLst>
                                                <p:cond delay="0"/>
                                              </p:stCondLst>
                                            </p:cTn>
                                            <p:tgtEl>
                                              <p:spTgt spid="293"/>
                                            </p:tgtEl>
                                            <p:attrNameLst>
                                              <p:attrName>style.visibility</p:attrName>
                                            </p:attrNameLst>
                                          </p:cBhvr>
                                          <p:to>
                                            <p:strVal val="visible"/>
                                          </p:to>
                                        </p:set>
                                        <p:anim calcmode="lin" valueType="num">
                                          <p:cBhvr>
                                            <p:cTn id="13" dur="750" fill="hold"/>
                                            <p:tgtEl>
                                              <p:spTgt spid="293"/>
                                            </p:tgtEl>
                                            <p:attrNameLst>
                                              <p:attrName>ppt_w</p:attrName>
                                            </p:attrNameLst>
                                          </p:cBhvr>
                                          <p:tavLst>
                                            <p:tav tm="0">
                                              <p:val>
                                                <p:strVal val="#ppt_w*0.70"/>
                                              </p:val>
                                            </p:tav>
                                            <p:tav tm="100000">
                                              <p:val>
                                                <p:strVal val="#ppt_w"/>
                                              </p:val>
                                            </p:tav>
                                          </p:tavLst>
                                        </p:anim>
                                        <p:anim calcmode="lin" valueType="num">
                                          <p:cBhvr>
                                            <p:cTn id="14" dur="750" fill="hold"/>
                                            <p:tgtEl>
                                              <p:spTgt spid="293"/>
                                            </p:tgtEl>
                                            <p:attrNameLst>
                                              <p:attrName>ppt_h</p:attrName>
                                            </p:attrNameLst>
                                          </p:cBhvr>
                                          <p:tavLst>
                                            <p:tav tm="0">
                                              <p:val>
                                                <p:strVal val="#ppt_h"/>
                                              </p:val>
                                            </p:tav>
                                            <p:tav tm="100000">
                                              <p:val>
                                                <p:strVal val="#ppt_h"/>
                                              </p:val>
                                            </p:tav>
                                          </p:tavLst>
                                        </p:anim>
                                        <p:animEffect transition="in" filter="fade">
                                          <p:cBhvr>
                                            <p:cTn id="15" dur="750"/>
                                            <p:tgtEl>
                                              <p:spTgt spid="293"/>
                                            </p:tgtEl>
                                          </p:cBhvr>
                                        </p:animEffect>
                                      </p:childTnLst>
                                    </p:cTn>
                                  </p:par>
                                </p:childTnLst>
                              </p:cTn>
                            </p:par>
                            <p:par>
                              <p:cTn id="16" fill="hold">
                                <p:stCondLst>
                                  <p:cond delay="1500"/>
                                </p:stCondLst>
                                <p:childTnLst>
                                  <p:par>
                                    <p:cTn id="17" presetID="23" presetClass="entr" presetSubtype="16" fill="hold" grpId="0" nodeType="afterEffect">
                                      <p:stCondLst>
                                        <p:cond delay="0"/>
                                      </p:stCondLst>
                                      <p:iterate type="lt">
                                        <p:tmPct val="10000"/>
                                      </p:iterate>
                                      <p:childTnLst>
                                        <p:set>
                                          <p:cBhvr>
                                            <p:cTn id="18" dur="1" fill="hold">
                                              <p:stCondLst>
                                                <p:cond delay="0"/>
                                              </p:stCondLst>
                                            </p:cTn>
                                            <p:tgtEl>
                                              <p:spTgt spid="294"/>
                                            </p:tgtEl>
                                            <p:attrNameLst>
                                              <p:attrName>style.visibility</p:attrName>
                                            </p:attrNameLst>
                                          </p:cBhvr>
                                          <p:to>
                                            <p:strVal val="visible"/>
                                          </p:to>
                                        </p:set>
                                        <p:anim calcmode="lin" valueType="num">
                                          <p:cBhvr>
                                            <p:cTn id="19" dur="500" fill="hold"/>
                                            <p:tgtEl>
                                              <p:spTgt spid="294"/>
                                            </p:tgtEl>
                                            <p:attrNameLst>
                                              <p:attrName>ppt_w</p:attrName>
                                            </p:attrNameLst>
                                          </p:cBhvr>
                                          <p:tavLst>
                                            <p:tav tm="0">
                                              <p:val>
                                                <p:fltVal val="0"/>
                                              </p:val>
                                            </p:tav>
                                            <p:tav tm="100000">
                                              <p:val>
                                                <p:strVal val="#ppt_w"/>
                                              </p:val>
                                            </p:tav>
                                          </p:tavLst>
                                        </p:anim>
                                        <p:anim calcmode="lin" valueType="num">
                                          <p:cBhvr>
                                            <p:cTn id="20" dur="500" fill="hold"/>
                                            <p:tgtEl>
                                              <p:spTgt spid="294"/>
                                            </p:tgtEl>
                                            <p:attrNameLst>
                                              <p:attrName>ppt_h</p:attrName>
                                            </p:attrNameLst>
                                          </p:cBhvr>
                                          <p:tavLst>
                                            <p:tav tm="0">
                                              <p:val>
                                                <p:fltVal val="0"/>
                                              </p:val>
                                            </p:tav>
                                            <p:tav tm="100000">
                                              <p:val>
                                                <p:strVal val="#ppt_h"/>
                                              </p:val>
                                            </p:tav>
                                          </p:tavLst>
                                        </p:anim>
                                      </p:childTnLst>
                                    </p:cTn>
                                  </p:par>
                                </p:childTnLst>
                              </p:cTn>
                            </p:par>
                            <p:par>
                              <p:cTn id="21" fill="hold">
                                <p:stCondLst>
                                  <p:cond delay="2300"/>
                                </p:stCondLst>
                                <p:childTnLst>
                                  <p:par>
                                    <p:cTn id="22" presetID="22" presetClass="entr" presetSubtype="4" fill="hold" nodeType="after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wipe(down)">
                                          <p:cBhvr>
                                            <p:cTn id="24" dur="500"/>
                                            <p:tgtEl>
                                              <p:spTgt spid="2"/>
                                            </p:tgtEl>
                                          </p:cBhvr>
                                        </p:animEffect>
                                      </p:childTnLst>
                                    </p:cTn>
                                  </p:par>
                                </p:childTnLst>
                              </p:cTn>
                            </p:par>
                            <p:par>
                              <p:cTn id="25" fill="hold">
                                <p:stCondLst>
                                  <p:cond delay="2800"/>
                                </p:stCondLst>
                                <p:childTnLst>
                                  <p:par>
                                    <p:cTn id="26" presetID="2" presetClass="entr" presetSubtype="12" fill="hold" grpId="0" nodeType="afterEffect">
                                      <p:stCondLst>
                                        <p:cond delay="0"/>
                                      </p:stCondLst>
                                      <p:childTnLst>
                                        <p:set>
                                          <p:cBhvr>
                                            <p:cTn id="27" dur="1" fill="hold">
                                              <p:stCondLst>
                                                <p:cond delay="0"/>
                                              </p:stCondLst>
                                            </p:cTn>
                                            <p:tgtEl>
                                              <p:spTgt spid="284"/>
                                            </p:tgtEl>
                                            <p:attrNameLst>
                                              <p:attrName>style.visibility</p:attrName>
                                            </p:attrNameLst>
                                          </p:cBhvr>
                                          <p:to>
                                            <p:strVal val="visible"/>
                                          </p:to>
                                        </p:set>
                                        <p:anim calcmode="lin" valueType="num">
                                          <p:cBhvr additive="base">
                                            <p:cTn id="28" dur="300" fill="hold"/>
                                            <p:tgtEl>
                                              <p:spTgt spid="284"/>
                                            </p:tgtEl>
                                            <p:attrNameLst>
                                              <p:attrName>ppt_x</p:attrName>
                                            </p:attrNameLst>
                                          </p:cBhvr>
                                          <p:tavLst>
                                            <p:tav tm="0">
                                              <p:val>
                                                <p:strVal val="0-#ppt_w/2"/>
                                              </p:val>
                                            </p:tav>
                                            <p:tav tm="100000">
                                              <p:val>
                                                <p:strVal val="#ppt_x"/>
                                              </p:val>
                                            </p:tav>
                                          </p:tavLst>
                                        </p:anim>
                                        <p:anim calcmode="lin" valueType="num">
                                          <p:cBhvr additive="base">
                                            <p:cTn id="29" dur="300" fill="hold"/>
                                            <p:tgtEl>
                                              <p:spTgt spid="284"/>
                                            </p:tgtEl>
                                            <p:attrNameLst>
                                              <p:attrName>ppt_y</p:attrName>
                                            </p:attrNameLst>
                                          </p:cBhvr>
                                          <p:tavLst>
                                            <p:tav tm="0">
                                              <p:val>
                                                <p:strVal val="1+#ppt_h/2"/>
                                              </p:val>
                                            </p:tav>
                                            <p:tav tm="100000">
                                              <p:val>
                                                <p:strVal val="#ppt_y"/>
                                              </p:val>
                                            </p:tav>
                                          </p:tavLst>
                                        </p:anim>
                                      </p:childTnLst>
                                    </p:cTn>
                                  </p:par>
                                </p:childTnLst>
                              </p:cTn>
                            </p:par>
                            <p:par>
                              <p:cTn id="30" fill="hold">
                                <p:stCondLst>
                                  <p:cond delay="3100"/>
                                </p:stCondLst>
                                <p:childTnLst>
                                  <p:par>
                                    <p:cTn id="31" presetID="2" presetClass="entr" presetSubtype="12" fill="hold" grpId="0" nodeType="afterEffect">
                                      <p:stCondLst>
                                        <p:cond delay="0"/>
                                      </p:stCondLst>
                                      <p:childTnLst>
                                        <p:set>
                                          <p:cBhvr>
                                            <p:cTn id="32" dur="1" fill="hold">
                                              <p:stCondLst>
                                                <p:cond delay="0"/>
                                              </p:stCondLst>
                                            </p:cTn>
                                            <p:tgtEl>
                                              <p:spTgt spid="198"/>
                                            </p:tgtEl>
                                            <p:attrNameLst>
                                              <p:attrName>style.visibility</p:attrName>
                                            </p:attrNameLst>
                                          </p:cBhvr>
                                          <p:to>
                                            <p:strVal val="visible"/>
                                          </p:to>
                                        </p:set>
                                        <p:anim calcmode="lin" valueType="num">
                                          <p:cBhvr additive="base">
                                            <p:cTn id="33" dur="300" fill="hold"/>
                                            <p:tgtEl>
                                              <p:spTgt spid="198"/>
                                            </p:tgtEl>
                                            <p:attrNameLst>
                                              <p:attrName>ppt_x</p:attrName>
                                            </p:attrNameLst>
                                          </p:cBhvr>
                                          <p:tavLst>
                                            <p:tav tm="0">
                                              <p:val>
                                                <p:strVal val="0-#ppt_w/2"/>
                                              </p:val>
                                            </p:tav>
                                            <p:tav tm="100000">
                                              <p:val>
                                                <p:strVal val="#ppt_x"/>
                                              </p:val>
                                            </p:tav>
                                          </p:tavLst>
                                        </p:anim>
                                        <p:anim calcmode="lin" valueType="num">
                                          <p:cBhvr additive="base">
                                            <p:cTn id="34" dur="300" fill="hold"/>
                                            <p:tgtEl>
                                              <p:spTgt spid="198"/>
                                            </p:tgtEl>
                                            <p:attrNameLst>
                                              <p:attrName>ppt_y</p:attrName>
                                            </p:attrNameLst>
                                          </p:cBhvr>
                                          <p:tavLst>
                                            <p:tav tm="0">
                                              <p:val>
                                                <p:strVal val="1+#ppt_h/2"/>
                                              </p:val>
                                            </p:tav>
                                            <p:tav tm="100000">
                                              <p:val>
                                                <p:strVal val="#ppt_y"/>
                                              </p:val>
                                            </p:tav>
                                          </p:tavLst>
                                        </p:anim>
                                      </p:childTnLst>
                                    </p:cTn>
                                  </p:par>
                                </p:childTnLst>
                              </p:cTn>
                            </p:par>
                            <p:par>
                              <p:cTn id="35" fill="hold">
                                <p:stCondLst>
                                  <p:cond delay="3400"/>
                                </p:stCondLst>
                                <p:childTnLst>
                                  <p:par>
                                    <p:cTn id="36" presetID="2" presetClass="entr" presetSubtype="12" fill="hold" grpId="0" nodeType="afterEffect">
                                      <p:stCondLst>
                                        <p:cond delay="0"/>
                                      </p:stCondLst>
                                      <p:childTnLst>
                                        <p:set>
                                          <p:cBhvr>
                                            <p:cTn id="37" dur="1" fill="hold">
                                              <p:stCondLst>
                                                <p:cond delay="0"/>
                                              </p:stCondLst>
                                            </p:cTn>
                                            <p:tgtEl>
                                              <p:spTgt spid="197"/>
                                            </p:tgtEl>
                                            <p:attrNameLst>
                                              <p:attrName>style.visibility</p:attrName>
                                            </p:attrNameLst>
                                          </p:cBhvr>
                                          <p:to>
                                            <p:strVal val="visible"/>
                                          </p:to>
                                        </p:set>
                                        <p:anim calcmode="lin" valueType="num">
                                          <p:cBhvr additive="base">
                                            <p:cTn id="38" dur="300" fill="hold"/>
                                            <p:tgtEl>
                                              <p:spTgt spid="197"/>
                                            </p:tgtEl>
                                            <p:attrNameLst>
                                              <p:attrName>ppt_x</p:attrName>
                                            </p:attrNameLst>
                                          </p:cBhvr>
                                          <p:tavLst>
                                            <p:tav tm="0">
                                              <p:val>
                                                <p:strVal val="0-#ppt_w/2"/>
                                              </p:val>
                                            </p:tav>
                                            <p:tav tm="100000">
                                              <p:val>
                                                <p:strVal val="#ppt_x"/>
                                              </p:val>
                                            </p:tav>
                                          </p:tavLst>
                                        </p:anim>
                                        <p:anim calcmode="lin" valueType="num">
                                          <p:cBhvr additive="base">
                                            <p:cTn id="39" dur="300" fill="hold"/>
                                            <p:tgtEl>
                                              <p:spTgt spid="197"/>
                                            </p:tgtEl>
                                            <p:attrNameLst>
                                              <p:attrName>ppt_y</p:attrName>
                                            </p:attrNameLst>
                                          </p:cBhvr>
                                          <p:tavLst>
                                            <p:tav tm="0">
                                              <p:val>
                                                <p:strVal val="1+#ppt_h/2"/>
                                              </p:val>
                                            </p:tav>
                                            <p:tav tm="100000">
                                              <p:val>
                                                <p:strVal val="#ppt_y"/>
                                              </p:val>
                                            </p:tav>
                                          </p:tavLst>
                                        </p:anim>
                                      </p:childTnLst>
                                    </p:cTn>
                                  </p:par>
                                </p:childTnLst>
                              </p:cTn>
                            </p:par>
                            <p:par>
                              <p:cTn id="40" fill="hold">
                                <p:stCondLst>
                                  <p:cond delay="3700"/>
                                </p:stCondLst>
                                <p:childTnLst>
                                  <p:par>
                                    <p:cTn id="41" presetID="2" presetClass="entr" presetSubtype="12" fill="hold" grpId="0" nodeType="afterEffect">
                                      <p:stCondLst>
                                        <p:cond delay="0"/>
                                      </p:stCondLst>
                                      <p:childTnLst>
                                        <p:set>
                                          <p:cBhvr>
                                            <p:cTn id="42" dur="1" fill="hold">
                                              <p:stCondLst>
                                                <p:cond delay="0"/>
                                              </p:stCondLst>
                                            </p:cTn>
                                            <p:tgtEl>
                                              <p:spTgt spid="196"/>
                                            </p:tgtEl>
                                            <p:attrNameLst>
                                              <p:attrName>style.visibility</p:attrName>
                                            </p:attrNameLst>
                                          </p:cBhvr>
                                          <p:to>
                                            <p:strVal val="visible"/>
                                          </p:to>
                                        </p:set>
                                        <p:anim calcmode="lin" valueType="num">
                                          <p:cBhvr additive="base">
                                            <p:cTn id="43" dur="300" fill="hold"/>
                                            <p:tgtEl>
                                              <p:spTgt spid="196"/>
                                            </p:tgtEl>
                                            <p:attrNameLst>
                                              <p:attrName>ppt_x</p:attrName>
                                            </p:attrNameLst>
                                          </p:cBhvr>
                                          <p:tavLst>
                                            <p:tav tm="0">
                                              <p:val>
                                                <p:strVal val="0-#ppt_w/2"/>
                                              </p:val>
                                            </p:tav>
                                            <p:tav tm="100000">
                                              <p:val>
                                                <p:strVal val="#ppt_x"/>
                                              </p:val>
                                            </p:tav>
                                          </p:tavLst>
                                        </p:anim>
                                        <p:anim calcmode="lin" valueType="num">
                                          <p:cBhvr additive="base">
                                            <p:cTn id="44" dur="300" fill="hold"/>
                                            <p:tgtEl>
                                              <p:spTgt spid="196"/>
                                            </p:tgtEl>
                                            <p:attrNameLst>
                                              <p:attrName>ppt_y</p:attrName>
                                            </p:attrNameLst>
                                          </p:cBhvr>
                                          <p:tavLst>
                                            <p:tav tm="0">
                                              <p:val>
                                                <p:strVal val="1+#ppt_h/2"/>
                                              </p:val>
                                            </p:tav>
                                            <p:tav tm="100000">
                                              <p:val>
                                                <p:strVal val="#ppt_y"/>
                                              </p:val>
                                            </p:tav>
                                          </p:tavLst>
                                        </p:anim>
                                      </p:childTnLst>
                                    </p:cTn>
                                  </p:par>
                                </p:childTnLst>
                              </p:cTn>
                            </p:par>
                            <p:par>
                              <p:cTn id="45" fill="hold">
                                <p:stCondLst>
                                  <p:cond delay="4000"/>
                                </p:stCondLst>
                                <p:childTnLst>
                                  <p:par>
                                    <p:cTn id="46" presetID="2" presetClass="entr" presetSubtype="12" fill="hold" grpId="0" nodeType="afterEffect">
                                      <p:stCondLst>
                                        <p:cond delay="0"/>
                                      </p:stCondLst>
                                      <p:childTnLst>
                                        <p:set>
                                          <p:cBhvr>
                                            <p:cTn id="47" dur="1" fill="hold">
                                              <p:stCondLst>
                                                <p:cond delay="0"/>
                                              </p:stCondLst>
                                            </p:cTn>
                                            <p:tgtEl>
                                              <p:spTgt spid="199"/>
                                            </p:tgtEl>
                                            <p:attrNameLst>
                                              <p:attrName>style.visibility</p:attrName>
                                            </p:attrNameLst>
                                          </p:cBhvr>
                                          <p:to>
                                            <p:strVal val="visible"/>
                                          </p:to>
                                        </p:set>
                                        <p:anim calcmode="lin" valueType="num">
                                          <p:cBhvr additive="base">
                                            <p:cTn id="48" dur="300" fill="hold"/>
                                            <p:tgtEl>
                                              <p:spTgt spid="199"/>
                                            </p:tgtEl>
                                            <p:attrNameLst>
                                              <p:attrName>ppt_x</p:attrName>
                                            </p:attrNameLst>
                                          </p:cBhvr>
                                          <p:tavLst>
                                            <p:tav tm="0">
                                              <p:val>
                                                <p:strVal val="0-#ppt_w/2"/>
                                              </p:val>
                                            </p:tav>
                                            <p:tav tm="100000">
                                              <p:val>
                                                <p:strVal val="#ppt_x"/>
                                              </p:val>
                                            </p:tav>
                                          </p:tavLst>
                                        </p:anim>
                                        <p:anim calcmode="lin" valueType="num">
                                          <p:cBhvr additive="base">
                                            <p:cTn id="49" dur="300" fill="hold"/>
                                            <p:tgtEl>
                                              <p:spTgt spid="199"/>
                                            </p:tgtEl>
                                            <p:attrNameLst>
                                              <p:attrName>ppt_y</p:attrName>
                                            </p:attrNameLst>
                                          </p:cBhvr>
                                          <p:tavLst>
                                            <p:tav tm="0">
                                              <p:val>
                                                <p:strVal val="1+#ppt_h/2"/>
                                              </p:val>
                                            </p:tav>
                                            <p:tav tm="100000">
                                              <p:val>
                                                <p:strVal val="#ppt_y"/>
                                              </p:val>
                                            </p:tav>
                                          </p:tavLst>
                                        </p:anim>
                                      </p:childTnLst>
                                    </p:cTn>
                                  </p:par>
                                </p:childTnLst>
                              </p:cTn>
                            </p:par>
                            <p:par>
                              <p:cTn id="50" fill="hold">
                                <p:stCondLst>
                                  <p:cond delay="4300"/>
                                </p:stCondLst>
                                <p:childTnLst>
                                  <p:par>
                                    <p:cTn id="51" presetID="2" presetClass="entr" presetSubtype="8" fill="hold" grpId="0" nodeType="afterEffect">
                                      <p:stCondLst>
                                        <p:cond delay="0"/>
                                      </p:stCondLst>
                                      <p:childTnLst>
                                        <p:set>
                                          <p:cBhvr>
                                            <p:cTn id="52" dur="1" fill="hold">
                                              <p:stCondLst>
                                                <p:cond delay="0"/>
                                              </p:stCondLst>
                                            </p:cTn>
                                            <p:tgtEl>
                                              <p:spTgt spid="286"/>
                                            </p:tgtEl>
                                            <p:attrNameLst>
                                              <p:attrName>style.visibility</p:attrName>
                                            </p:attrNameLst>
                                          </p:cBhvr>
                                          <p:to>
                                            <p:strVal val="visible"/>
                                          </p:to>
                                        </p:set>
                                        <p:anim calcmode="lin" valueType="num">
                                          <p:cBhvr additive="base">
                                            <p:cTn id="53" dur="2000" fill="hold"/>
                                            <p:tgtEl>
                                              <p:spTgt spid="286"/>
                                            </p:tgtEl>
                                            <p:attrNameLst>
                                              <p:attrName>ppt_x</p:attrName>
                                            </p:attrNameLst>
                                          </p:cBhvr>
                                          <p:tavLst>
                                            <p:tav tm="0">
                                              <p:val>
                                                <p:strVal val="0-#ppt_w/2"/>
                                              </p:val>
                                            </p:tav>
                                            <p:tav tm="100000">
                                              <p:val>
                                                <p:strVal val="#ppt_x"/>
                                              </p:val>
                                            </p:tav>
                                          </p:tavLst>
                                        </p:anim>
                                        <p:anim calcmode="lin" valueType="num">
                                          <p:cBhvr additive="base">
                                            <p:cTn id="54" dur="2000" fill="hold"/>
                                            <p:tgtEl>
                                              <p:spTgt spid="286"/>
                                            </p:tgtEl>
                                            <p:attrNameLst>
                                              <p:attrName>ppt_y</p:attrName>
                                            </p:attrNameLst>
                                          </p:cBhvr>
                                          <p:tavLst>
                                            <p:tav tm="0">
                                              <p:val>
                                                <p:strVal val="#ppt_y"/>
                                              </p:val>
                                            </p:tav>
                                            <p:tav tm="100000">
                                              <p:val>
                                                <p:strVal val="#ppt_y"/>
                                              </p:val>
                                            </p:tav>
                                          </p:tavLst>
                                        </p:anim>
                                      </p:childTnLst>
                                    </p:cTn>
                                  </p:par>
                                  <p:par>
                                    <p:cTn id="55" presetID="2" presetClass="entr" presetSubtype="8" fill="hold" grpId="0" nodeType="withEffect">
                                      <p:stCondLst>
                                        <p:cond delay="0"/>
                                      </p:stCondLst>
                                      <p:childTnLst>
                                        <p:set>
                                          <p:cBhvr>
                                            <p:cTn id="56" dur="1" fill="hold">
                                              <p:stCondLst>
                                                <p:cond delay="0"/>
                                              </p:stCondLst>
                                            </p:cTn>
                                            <p:tgtEl>
                                              <p:spTgt spid="210"/>
                                            </p:tgtEl>
                                            <p:attrNameLst>
                                              <p:attrName>style.visibility</p:attrName>
                                            </p:attrNameLst>
                                          </p:cBhvr>
                                          <p:to>
                                            <p:strVal val="visible"/>
                                          </p:to>
                                        </p:set>
                                        <p:anim calcmode="lin" valueType="num">
                                          <p:cBhvr additive="base">
                                            <p:cTn id="57" dur="2000" fill="hold"/>
                                            <p:tgtEl>
                                              <p:spTgt spid="210"/>
                                            </p:tgtEl>
                                            <p:attrNameLst>
                                              <p:attrName>ppt_x</p:attrName>
                                            </p:attrNameLst>
                                          </p:cBhvr>
                                          <p:tavLst>
                                            <p:tav tm="0">
                                              <p:val>
                                                <p:strVal val="0-#ppt_w/2"/>
                                              </p:val>
                                            </p:tav>
                                            <p:tav tm="100000">
                                              <p:val>
                                                <p:strVal val="#ppt_x"/>
                                              </p:val>
                                            </p:tav>
                                          </p:tavLst>
                                        </p:anim>
                                        <p:anim calcmode="lin" valueType="num">
                                          <p:cBhvr additive="base">
                                            <p:cTn id="58" dur="2000" fill="hold"/>
                                            <p:tgtEl>
                                              <p:spTgt spid="210"/>
                                            </p:tgtEl>
                                            <p:attrNameLst>
                                              <p:attrName>ppt_y</p:attrName>
                                            </p:attrNameLst>
                                          </p:cBhvr>
                                          <p:tavLst>
                                            <p:tav tm="0">
                                              <p:val>
                                                <p:strVal val="#ppt_y"/>
                                              </p:val>
                                            </p:tav>
                                            <p:tav tm="100000">
                                              <p:val>
                                                <p:strVal val="#ppt_y"/>
                                              </p:val>
                                            </p:tav>
                                          </p:tavLst>
                                        </p:anim>
                                      </p:childTnLst>
                                    </p:cTn>
                                  </p:par>
                                  <p:par>
                                    <p:cTn id="59" presetID="2" presetClass="entr" presetSubtype="8" fill="hold" grpId="0" nodeType="withEffect">
                                      <p:stCondLst>
                                        <p:cond delay="0"/>
                                      </p:stCondLst>
                                      <p:childTnLst>
                                        <p:set>
                                          <p:cBhvr>
                                            <p:cTn id="60" dur="1" fill="hold">
                                              <p:stCondLst>
                                                <p:cond delay="0"/>
                                              </p:stCondLst>
                                            </p:cTn>
                                            <p:tgtEl>
                                              <p:spTgt spid="208"/>
                                            </p:tgtEl>
                                            <p:attrNameLst>
                                              <p:attrName>style.visibility</p:attrName>
                                            </p:attrNameLst>
                                          </p:cBhvr>
                                          <p:to>
                                            <p:strVal val="visible"/>
                                          </p:to>
                                        </p:set>
                                        <p:anim calcmode="lin" valueType="num">
                                          <p:cBhvr additive="base">
                                            <p:cTn id="61" dur="2000" fill="hold"/>
                                            <p:tgtEl>
                                              <p:spTgt spid="208"/>
                                            </p:tgtEl>
                                            <p:attrNameLst>
                                              <p:attrName>ppt_x</p:attrName>
                                            </p:attrNameLst>
                                          </p:cBhvr>
                                          <p:tavLst>
                                            <p:tav tm="0">
                                              <p:val>
                                                <p:strVal val="0-#ppt_w/2"/>
                                              </p:val>
                                            </p:tav>
                                            <p:tav tm="100000">
                                              <p:val>
                                                <p:strVal val="#ppt_x"/>
                                              </p:val>
                                            </p:tav>
                                          </p:tavLst>
                                        </p:anim>
                                        <p:anim calcmode="lin" valueType="num">
                                          <p:cBhvr additive="base">
                                            <p:cTn id="62" dur="2000" fill="hold"/>
                                            <p:tgtEl>
                                              <p:spTgt spid="208"/>
                                            </p:tgtEl>
                                            <p:attrNameLst>
                                              <p:attrName>ppt_y</p:attrName>
                                            </p:attrNameLst>
                                          </p:cBhvr>
                                          <p:tavLst>
                                            <p:tav tm="0">
                                              <p:val>
                                                <p:strVal val="#ppt_y"/>
                                              </p:val>
                                            </p:tav>
                                            <p:tav tm="100000">
                                              <p:val>
                                                <p:strVal val="#ppt_y"/>
                                              </p:val>
                                            </p:tav>
                                          </p:tavLst>
                                        </p:anim>
                                      </p:childTnLst>
                                    </p:cTn>
                                  </p:par>
                                  <p:par>
                                    <p:cTn id="63" presetID="2" presetClass="entr" presetSubtype="8" fill="hold" grpId="0" nodeType="withEffect">
                                      <p:stCondLst>
                                        <p:cond delay="0"/>
                                      </p:stCondLst>
                                      <p:childTnLst>
                                        <p:set>
                                          <p:cBhvr>
                                            <p:cTn id="64" dur="1" fill="hold">
                                              <p:stCondLst>
                                                <p:cond delay="0"/>
                                              </p:stCondLst>
                                            </p:cTn>
                                            <p:tgtEl>
                                              <p:spTgt spid="206"/>
                                            </p:tgtEl>
                                            <p:attrNameLst>
                                              <p:attrName>style.visibility</p:attrName>
                                            </p:attrNameLst>
                                          </p:cBhvr>
                                          <p:to>
                                            <p:strVal val="visible"/>
                                          </p:to>
                                        </p:set>
                                        <p:anim calcmode="lin" valueType="num">
                                          <p:cBhvr additive="base">
                                            <p:cTn id="65" dur="2000" fill="hold"/>
                                            <p:tgtEl>
                                              <p:spTgt spid="206"/>
                                            </p:tgtEl>
                                            <p:attrNameLst>
                                              <p:attrName>ppt_x</p:attrName>
                                            </p:attrNameLst>
                                          </p:cBhvr>
                                          <p:tavLst>
                                            <p:tav tm="0">
                                              <p:val>
                                                <p:strVal val="0-#ppt_w/2"/>
                                              </p:val>
                                            </p:tav>
                                            <p:tav tm="100000">
                                              <p:val>
                                                <p:strVal val="#ppt_x"/>
                                              </p:val>
                                            </p:tav>
                                          </p:tavLst>
                                        </p:anim>
                                        <p:anim calcmode="lin" valueType="num">
                                          <p:cBhvr additive="base">
                                            <p:cTn id="66" dur="2000" fill="hold"/>
                                            <p:tgtEl>
                                              <p:spTgt spid="206"/>
                                            </p:tgtEl>
                                            <p:attrNameLst>
                                              <p:attrName>ppt_y</p:attrName>
                                            </p:attrNameLst>
                                          </p:cBhvr>
                                          <p:tavLst>
                                            <p:tav tm="0">
                                              <p:val>
                                                <p:strVal val="#ppt_y"/>
                                              </p:val>
                                            </p:tav>
                                            <p:tav tm="100000">
                                              <p:val>
                                                <p:strVal val="#ppt_y"/>
                                              </p:val>
                                            </p:tav>
                                          </p:tavLst>
                                        </p:anim>
                                      </p:childTnLst>
                                    </p:cTn>
                                  </p:par>
                                  <p:par>
                                    <p:cTn id="67" presetID="2" presetClass="entr" presetSubtype="8" fill="hold" grpId="0" nodeType="withEffect">
                                      <p:stCondLst>
                                        <p:cond delay="0"/>
                                      </p:stCondLst>
                                      <p:childTnLst>
                                        <p:set>
                                          <p:cBhvr>
                                            <p:cTn id="68" dur="1" fill="hold">
                                              <p:stCondLst>
                                                <p:cond delay="0"/>
                                              </p:stCondLst>
                                            </p:cTn>
                                            <p:tgtEl>
                                              <p:spTgt spid="201"/>
                                            </p:tgtEl>
                                            <p:attrNameLst>
                                              <p:attrName>style.visibility</p:attrName>
                                            </p:attrNameLst>
                                          </p:cBhvr>
                                          <p:to>
                                            <p:strVal val="visible"/>
                                          </p:to>
                                        </p:set>
                                        <p:anim calcmode="lin" valueType="num">
                                          <p:cBhvr additive="base">
                                            <p:cTn id="69" dur="2000" fill="hold"/>
                                            <p:tgtEl>
                                              <p:spTgt spid="201"/>
                                            </p:tgtEl>
                                            <p:attrNameLst>
                                              <p:attrName>ppt_x</p:attrName>
                                            </p:attrNameLst>
                                          </p:cBhvr>
                                          <p:tavLst>
                                            <p:tav tm="0">
                                              <p:val>
                                                <p:strVal val="0-#ppt_w/2"/>
                                              </p:val>
                                            </p:tav>
                                            <p:tav tm="100000">
                                              <p:val>
                                                <p:strVal val="#ppt_x"/>
                                              </p:val>
                                            </p:tav>
                                          </p:tavLst>
                                        </p:anim>
                                        <p:anim calcmode="lin" valueType="num">
                                          <p:cBhvr additive="base">
                                            <p:cTn id="70" dur="2000" fill="hold"/>
                                            <p:tgtEl>
                                              <p:spTgt spid="20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6" grpId="0" animBg="1"/>
          <p:bldP spid="197" grpId="0" animBg="1"/>
          <p:bldP spid="198" grpId="0" animBg="1"/>
          <p:bldP spid="199" grpId="0" animBg="1"/>
          <p:bldP spid="201" grpId="0" animBg="1"/>
          <p:bldP spid="206" grpId="0" animBg="1"/>
          <p:bldP spid="208" grpId="0" animBg="1"/>
          <p:bldP spid="210" grpId="0" animBg="1"/>
          <p:bldP spid="284" grpId="0" animBg="1"/>
          <p:bldP spid="286" grpId="0" animBg="1"/>
          <p:bldP spid="292" grpId="0" animBg="1"/>
          <p:bldP spid="293" grpId="0" animBg="1"/>
          <p:bldP spid="294" grpId="0"/>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8D2B696B-F3D7-EE4E-A3D7-5712512EFB8A}"/>
              </a:ext>
            </a:extLst>
          </p:cNvPr>
          <p:cNvSpPr/>
          <p:nvPr/>
        </p:nvSpPr>
        <p:spPr>
          <a:xfrm>
            <a:off x="215153" y="779929"/>
            <a:ext cx="11779623" cy="60780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TextBox 4">
            <a:extLst>
              <a:ext uri="{FF2B5EF4-FFF2-40B4-BE49-F238E27FC236}">
                <a16:creationId xmlns:a16="http://schemas.microsoft.com/office/drawing/2014/main" id="{AF75FE0F-E777-6849-9060-3FD60EBB6E8A}"/>
              </a:ext>
            </a:extLst>
          </p:cNvPr>
          <p:cNvSpPr txBox="1">
            <a:spLocks noChangeArrowheads="1"/>
          </p:cNvSpPr>
          <p:nvPr/>
        </p:nvSpPr>
        <p:spPr bwMode="auto">
          <a:xfrm>
            <a:off x="215153" y="938951"/>
            <a:ext cx="8763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400" b="1" dirty="0">
                <a:solidFill>
                  <a:srgbClr val="FF0000"/>
                </a:solidFill>
                <a:cs typeface="Calibri" panose="020F0502020204030204" pitchFamily="34" charset="0"/>
              </a:rPr>
              <a:t>1. </a:t>
            </a:r>
            <a:r>
              <a:rPr lang="en-US" altLang="en-US" sz="2400" b="1" dirty="0" err="1">
                <a:solidFill>
                  <a:srgbClr val="FF0000"/>
                </a:solidFill>
                <a:cs typeface="Calibri" panose="020F0502020204030204" pitchFamily="34" charset="0"/>
              </a:rPr>
              <a:t>Thơ</a:t>
            </a:r>
            <a:r>
              <a:rPr lang="en-US" altLang="en-US" sz="2400" b="1" dirty="0">
                <a:solidFill>
                  <a:srgbClr val="FF0000"/>
                </a:solidFill>
                <a:cs typeface="Calibri" panose="020F0502020204030204" pitchFamily="34" charset="0"/>
              </a:rPr>
              <a:t> </a:t>
            </a:r>
            <a:r>
              <a:rPr lang="en-US" altLang="en-US" sz="2400" b="1" dirty="0" err="1">
                <a:solidFill>
                  <a:srgbClr val="FF0000"/>
                </a:solidFill>
                <a:cs typeface="Calibri" panose="020F0502020204030204" pitchFamily="34" charset="0"/>
              </a:rPr>
              <a:t>Đường</a:t>
            </a:r>
            <a:r>
              <a:rPr lang="en-US" altLang="en-US" sz="2400" b="1" dirty="0">
                <a:solidFill>
                  <a:srgbClr val="FF0000"/>
                </a:solidFill>
                <a:cs typeface="Calibri" panose="020F0502020204030204" pitchFamily="34" charset="0"/>
              </a:rPr>
              <a:t> </a:t>
            </a:r>
            <a:r>
              <a:rPr lang="en-US" altLang="en-US" sz="2400" b="1" dirty="0" err="1">
                <a:solidFill>
                  <a:srgbClr val="FF0000"/>
                </a:solidFill>
                <a:cs typeface="Calibri" panose="020F0502020204030204" pitchFamily="34" charset="0"/>
              </a:rPr>
              <a:t>luật</a:t>
            </a:r>
            <a:r>
              <a:rPr lang="en-US" altLang="en-US" sz="2400" b="1" dirty="0">
                <a:solidFill>
                  <a:srgbClr val="FF0000"/>
                </a:solidFill>
                <a:cs typeface="Calibri" panose="020F0502020204030204" pitchFamily="34" charset="0"/>
              </a:rPr>
              <a:t> </a:t>
            </a:r>
            <a:r>
              <a:rPr lang="en-US" altLang="en-US" sz="2400" b="1" dirty="0" err="1">
                <a:solidFill>
                  <a:srgbClr val="FF0000"/>
                </a:solidFill>
                <a:cs typeface="Calibri" panose="020F0502020204030204" pitchFamily="34" charset="0"/>
              </a:rPr>
              <a:t>và</a:t>
            </a:r>
            <a:r>
              <a:rPr lang="en-US" altLang="en-US" sz="2400" b="1" dirty="0">
                <a:solidFill>
                  <a:srgbClr val="FF0000"/>
                </a:solidFill>
                <a:cs typeface="Calibri" panose="020F0502020204030204" pitchFamily="34" charset="0"/>
              </a:rPr>
              <a:t> </a:t>
            </a:r>
            <a:r>
              <a:rPr lang="en-US" altLang="en-US" sz="2400" b="1" dirty="0" err="1">
                <a:solidFill>
                  <a:srgbClr val="FF0000"/>
                </a:solidFill>
                <a:cs typeface="Calibri" panose="020F0502020204030204" pitchFamily="34" charset="0"/>
              </a:rPr>
              <a:t>một</a:t>
            </a:r>
            <a:r>
              <a:rPr lang="en-US" altLang="en-US" sz="2400" b="1" dirty="0">
                <a:solidFill>
                  <a:srgbClr val="FF0000"/>
                </a:solidFill>
                <a:cs typeface="Calibri" panose="020F0502020204030204" pitchFamily="34" charset="0"/>
              </a:rPr>
              <a:t> </a:t>
            </a:r>
            <a:r>
              <a:rPr lang="en-US" altLang="en-US" sz="2400" b="1" dirty="0" err="1">
                <a:solidFill>
                  <a:srgbClr val="FF0000"/>
                </a:solidFill>
                <a:cs typeface="Calibri" panose="020F0502020204030204" pitchFamily="34" charset="0"/>
              </a:rPr>
              <a:t>số</a:t>
            </a:r>
            <a:r>
              <a:rPr lang="en-US" altLang="en-US" sz="2400" b="1" dirty="0">
                <a:solidFill>
                  <a:srgbClr val="FF0000"/>
                </a:solidFill>
                <a:cs typeface="Calibri" panose="020F0502020204030204" pitchFamily="34" charset="0"/>
              </a:rPr>
              <a:t> </a:t>
            </a:r>
            <a:r>
              <a:rPr lang="en-US" altLang="en-US" sz="2400" b="1" dirty="0" err="1">
                <a:solidFill>
                  <a:srgbClr val="FF0000"/>
                </a:solidFill>
                <a:cs typeface="Calibri" panose="020F0502020204030204" pitchFamily="34" charset="0"/>
              </a:rPr>
              <a:t>yếu</a:t>
            </a:r>
            <a:r>
              <a:rPr lang="en-US" altLang="en-US" sz="2400" b="1" dirty="0">
                <a:solidFill>
                  <a:srgbClr val="FF0000"/>
                </a:solidFill>
                <a:cs typeface="Calibri" panose="020F0502020204030204" pitchFamily="34" charset="0"/>
              </a:rPr>
              <a:t> </a:t>
            </a:r>
            <a:r>
              <a:rPr lang="en-US" altLang="en-US" sz="2400" b="1" dirty="0" err="1">
                <a:solidFill>
                  <a:srgbClr val="FF0000"/>
                </a:solidFill>
                <a:cs typeface="Calibri" panose="020F0502020204030204" pitchFamily="34" charset="0"/>
              </a:rPr>
              <a:t>tố</a:t>
            </a:r>
            <a:r>
              <a:rPr lang="en-US" altLang="en-US" sz="2400" b="1" dirty="0">
                <a:solidFill>
                  <a:srgbClr val="FF0000"/>
                </a:solidFill>
                <a:cs typeface="Calibri" panose="020F0502020204030204" pitchFamily="34" charset="0"/>
              </a:rPr>
              <a:t> </a:t>
            </a:r>
            <a:r>
              <a:rPr lang="en-US" altLang="en-US" sz="2400" b="1" dirty="0" err="1">
                <a:solidFill>
                  <a:srgbClr val="FF0000"/>
                </a:solidFill>
                <a:cs typeface="Calibri" panose="020F0502020204030204" pitchFamily="34" charset="0"/>
              </a:rPr>
              <a:t>trong</a:t>
            </a:r>
            <a:r>
              <a:rPr lang="en-US" altLang="en-US" sz="2400" b="1" dirty="0">
                <a:solidFill>
                  <a:srgbClr val="FF0000"/>
                </a:solidFill>
                <a:cs typeface="Calibri" panose="020F0502020204030204" pitchFamily="34" charset="0"/>
              </a:rPr>
              <a:t> </a:t>
            </a:r>
            <a:r>
              <a:rPr lang="en-US" altLang="en-US" sz="2400" b="1" dirty="0" err="1">
                <a:solidFill>
                  <a:srgbClr val="FF0000"/>
                </a:solidFill>
                <a:cs typeface="Calibri" panose="020F0502020204030204" pitchFamily="34" charset="0"/>
              </a:rPr>
              <a:t>thơ</a:t>
            </a:r>
            <a:r>
              <a:rPr lang="en-US" altLang="en-US" sz="2400" b="1" dirty="0">
                <a:solidFill>
                  <a:srgbClr val="FF0000"/>
                </a:solidFill>
                <a:cs typeface="Calibri" panose="020F0502020204030204" pitchFamily="34" charset="0"/>
              </a:rPr>
              <a:t> </a:t>
            </a:r>
            <a:r>
              <a:rPr lang="en-US" altLang="en-US" sz="2400" b="1" dirty="0" err="1">
                <a:solidFill>
                  <a:srgbClr val="FF0000"/>
                </a:solidFill>
                <a:cs typeface="Calibri" panose="020F0502020204030204" pitchFamily="34" charset="0"/>
              </a:rPr>
              <a:t>Đường</a:t>
            </a:r>
            <a:r>
              <a:rPr lang="en-US" altLang="en-US" sz="2400" b="1" dirty="0">
                <a:solidFill>
                  <a:srgbClr val="FF0000"/>
                </a:solidFill>
                <a:cs typeface="Calibri" panose="020F0502020204030204" pitchFamily="34" charset="0"/>
              </a:rPr>
              <a:t> </a:t>
            </a:r>
            <a:r>
              <a:rPr lang="en-US" altLang="en-US" sz="2400" b="1" dirty="0" err="1">
                <a:solidFill>
                  <a:srgbClr val="FF0000"/>
                </a:solidFill>
                <a:cs typeface="Calibri" panose="020F0502020204030204" pitchFamily="34" charset="0"/>
              </a:rPr>
              <a:t>luật</a:t>
            </a:r>
            <a:r>
              <a:rPr lang="en-US" altLang="en-US" sz="2400" b="1" dirty="0">
                <a:solidFill>
                  <a:srgbClr val="FF0000"/>
                </a:solidFill>
                <a:cs typeface="Calibri" panose="020F0502020204030204" pitchFamily="34" charset="0"/>
              </a:rPr>
              <a:t> </a:t>
            </a:r>
          </a:p>
        </p:txBody>
      </p:sp>
      <p:sp>
        <p:nvSpPr>
          <p:cNvPr id="6" name="TextBox 5">
            <a:extLst>
              <a:ext uri="{FF2B5EF4-FFF2-40B4-BE49-F238E27FC236}">
                <a16:creationId xmlns:a16="http://schemas.microsoft.com/office/drawing/2014/main" id="{227C8EB2-9076-FF49-9E07-5CD7C93C1684}"/>
              </a:ext>
            </a:extLst>
          </p:cNvPr>
          <p:cNvSpPr txBox="1"/>
          <p:nvPr/>
        </p:nvSpPr>
        <p:spPr>
          <a:xfrm>
            <a:off x="689721" y="1722459"/>
            <a:ext cx="10780620" cy="461665"/>
          </a:xfrm>
          <a:prstGeom prst="rect">
            <a:avLst/>
          </a:prstGeom>
          <a:solidFill>
            <a:schemeClr val="bg1"/>
          </a:solidFill>
        </p:spPr>
        <p:txBody>
          <a:bodyPr wrap="square">
            <a:spAutoFit/>
          </a:bodyPr>
          <a:lstStyle>
            <a:lvl1pPr marL="285750" indent="-285750">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marL="2284413" indent="1588" eaLnBrk="0" fontAlgn="base" hangingPunct="0">
              <a:spcBef>
                <a:spcPct val="0"/>
              </a:spcBef>
              <a:spcAft>
                <a:spcPct val="0"/>
              </a:spcAft>
              <a:defRPr>
                <a:solidFill>
                  <a:schemeClr val="tx1"/>
                </a:solidFill>
                <a:latin typeface="Arial" panose="020B0604020202020204" pitchFamily="34" charset="0"/>
              </a:defRPr>
            </a:lvl6pPr>
            <a:lvl7pPr marL="2741613" indent="1588" eaLnBrk="0" fontAlgn="base" hangingPunct="0">
              <a:spcBef>
                <a:spcPct val="0"/>
              </a:spcBef>
              <a:spcAft>
                <a:spcPct val="0"/>
              </a:spcAft>
              <a:defRPr>
                <a:solidFill>
                  <a:schemeClr val="tx1"/>
                </a:solidFill>
                <a:latin typeface="Arial" panose="020B0604020202020204" pitchFamily="34" charset="0"/>
              </a:defRPr>
            </a:lvl7pPr>
            <a:lvl8pPr marL="3198813" indent="1588" eaLnBrk="0" fontAlgn="base" hangingPunct="0">
              <a:spcBef>
                <a:spcPct val="0"/>
              </a:spcBef>
              <a:spcAft>
                <a:spcPct val="0"/>
              </a:spcAft>
              <a:defRPr>
                <a:solidFill>
                  <a:schemeClr val="tx1"/>
                </a:solidFill>
                <a:latin typeface="Arial" panose="020B0604020202020204" pitchFamily="34" charset="0"/>
              </a:defRPr>
            </a:lvl8pPr>
            <a:lvl9pPr marL="3656013" indent="1588" eaLnBrk="0" fontAlgn="base" hangingPunct="0">
              <a:spcBef>
                <a:spcPct val="0"/>
              </a:spcBef>
              <a:spcAft>
                <a:spcPct val="0"/>
              </a:spcAft>
              <a:defRPr>
                <a:solidFill>
                  <a:schemeClr val="tx1"/>
                </a:solidFill>
                <a:latin typeface="Arial" panose="020B0604020202020204" pitchFamily="34" charset="0"/>
              </a:defRPr>
            </a:lvl9pPr>
          </a:lstStyle>
          <a:p>
            <a:pPr algn="just">
              <a:buFontTx/>
              <a:buChar char="-"/>
            </a:pPr>
            <a:r>
              <a:rPr lang="vi-VN" altLang="en-VN" sz="2400" dirty="0">
                <a:solidFill>
                  <a:srgbClr val="000000"/>
                </a:solidFill>
                <a:latin typeface="Calibri" panose="020F0502020204030204" pitchFamily="34" charset="0"/>
                <a:cs typeface="Calibri" panose="020F0502020204030204" pitchFamily="34" charset="0"/>
              </a:rPr>
              <a:t>Là thể loại thơ phổ biến trong văn học các nước khu vực Đông Á thời trung đại.</a:t>
            </a:r>
          </a:p>
        </p:txBody>
      </p:sp>
      <p:sp>
        <p:nvSpPr>
          <p:cNvPr id="7" name="TextBox 6">
            <a:extLst>
              <a:ext uri="{FF2B5EF4-FFF2-40B4-BE49-F238E27FC236}">
                <a16:creationId xmlns:a16="http://schemas.microsoft.com/office/drawing/2014/main" id="{2DE22A73-9169-F44A-AEFA-55AA1254B330}"/>
              </a:ext>
            </a:extLst>
          </p:cNvPr>
          <p:cNvSpPr txBox="1"/>
          <p:nvPr/>
        </p:nvSpPr>
        <p:spPr>
          <a:xfrm>
            <a:off x="689721" y="2432835"/>
            <a:ext cx="10780620" cy="830997"/>
          </a:xfrm>
          <a:prstGeom prst="rect">
            <a:avLst/>
          </a:prstGeom>
          <a:solidFill>
            <a:schemeClr val="bg1"/>
          </a:solidFill>
        </p:spPr>
        <p:txBody>
          <a:bodyPr wrap="square">
            <a:spAutoFit/>
          </a:bodyPr>
          <a:lstStyle/>
          <a:p>
            <a:pPr marL="342900" indent="-342900" algn="just">
              <a:buFontTx/>
              <a:buChar char="-"/>
            </a:pPr>
            <a:r>
              <a:rPr lang="vi-VN" altLang="en-VN" sz="2400" dirty="0">
                <a:solidFill>
                  <a:srgbClr val="000000"/>
                </a:solidFill>
                <a:latin typeface="Calibri" panose="020F0502020204030204" pitchFamily="34" charset="0"/>
                <a:cs typeface="Calibri" panose="020F0502020204030204" pitchFamily="34" charset="0"/>
              </a:rPr>
              <a:t>Hình ảnh có tính ước lệ, tượng trưng cao, chứa đựng tâm sự, cảm xúc của tác giả về thiên nhiên, thời cuộc và con người. </a:t>
            </a:r>
          </a:p>
        </p:txBody>
      </p:sp>
      <p:sp>
        <p:nvSpPr>
          <p:cNvPr id="8" name="TextBox 7">
            <a:extLst>
              <a:ext uri="{FF2B5EF4-FFF2-40B4-BE49-F238E27FC236}">
                <a16:creationId xmlns:a16="http://schemas.microsoft.com/office/drawing/2014/main" id="{AF16A9EC-8477-F84E-B06D-F43340EAC8AF}"/>
              </a:ext>
            </a:extLst>
          </p:cNvPr>
          <p:cNvSpPr txBox="1"/>
          <p:nvPr/>
        </p:nvSpPr>
        <p:spPr>
          <a:xfrm>
            <a:off x="689720" y="3429000"/>
            <a:ext cx="10968879" cy="830997"/>
          </a:xfrm>
          <a:prstGeom prst="rect">
            <a:avLst/>
          </a:prstGeom>
          <a:solidFill>
            <a:schemeClr val="bg1"/>
          </a:solidFill>
        </p:spPr>
        <p:txBody>
          <a:bodyPr wrap="square">
            <a:spAutoFit/>
          </a:bodyPr>
          <a:lstStyle/>
          <a:p>
            <a:pPr marL="342900" indent="-342900" algn="just">
              <a:buFontTx/>
              <a:buChar char="-"/>
            </a:pPr>
            <a:r>
              <a:rPr lang="vi-VN" altLang="en-VN" sz="2400" dirty="0">
                <a:solidFill>
                  <a:srgbClr val="000000"/>
                </a:solidFill>
                <a:latin typeface="Calibri" panose="020F0502020204030204" pitchFamily="34" charset="0"/>
                <a:cs typeface="Calibri" panose="020F0502020204030204" pitchFamily="34" charset="0"/>
              </a:rPr>
              <a:t>Trong bài thơ Đường luật, thông thường chỉ gieo một vần và là vần bằng ở cuối các câu 1, 2, 4 (với thơ tứ tuyệt hay còn gọi là tuyệt cú), cầu 1, 2, 4, 6, 8 (với thơ bát cú). </a:t>
            </a:r>
          </a:p>
        </p:txBody>
      </p:sp>
      <p:sp>
        <p:nvSpPr>
          <p:cNvPr id="9" name="TextBox 8">
            <a:extLst>
              <a:ext uri="{FF2B5EF4-FFF2-40B4-BE49-F238E27FC236}">
                <a16:creationId xmlns:a16="http://schemas.microsoft.com/office/drawing/2014/main" id="{60828477-1344-974A-ACDD-920DA7F8A504}"/>
              </a:ext>
            </a:extLst>
          </p:cNvPr>
          <p:cNvSpPr txBox="1"/>
          <p:nvPr/>
        </p:nvSpPr>
        <p:spPr>
          <a:xfrm>
            <a:off x="689720" y="4508708"/>
            <a:ext cx="11270382" cy="461665"/>
          </a:xfrm>
          <a:prstGeom prst="rect">
            <a:avLst/>
          </a:prstGeom>
          <a:solidFill>
            <a:schemeClr val="bg1"/>
          </a:solidFill>
        </p:spPr>
        <p:txBody>
          <a:bodyPr wrap="square">
            <a:spAutoFit/>
          </a:bodyPr>
          <a:lstStyle/>
          <a:p>
            <a:pPr algn="just"/>
            <a:r>
              <a:rPr lang="vi-VN" altLang="en-VN" sz="2400" dirty="0">
                <a:solidFill>
                  <a:srgbClr val="000000"/>
                </a:solidFill>
                <a:latin typeface="Calibri" panose="020F0502020204030204" pitchFamily="34" charset="0"/>
                <a:cs typeface="Calibri" panose="020F0502020204030204" pitchFamily="34" charset="0"/>
              </a:rPr>
              <a:t>- Thơ Đường luật rất chú trọng đối và nghệ thuật đối khá đa dạng. </a:t>
            </a:r>
            <a:endParaRPr lang="en-VN" altLang="en-VN" sz="2400" dirty="0">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1EDBC564-6630-B84B-A6B2-6D5784C39AF9}"/>
              </a:ext>
            </a:extLst>
          </p:cNvPr>
          <p:cNvSpPr txBox="1">
            <a:spLocks noChangeArrowheads="1"/>
          </p:cNvSpPr>
          <p:nvPr/>
        </p:nvSpPr>
        <p:spPr bwMode="auto">
          <a:xfrm>
            <a:off x="1723464" y="166942"/>
            <a:ext cx="8763000" cy="646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3600" b="1" dirty="0">
                <a:solidFill>
                  <a:schemeClr val="accent5">
                    <a:lumMod val="50000"/>
                  </a:schemeClr>
                </a:solidFill>
                <a:cs typeface="Calibri" panose="020F0502020204030204" pitchFamily="34" charset="0"/>
              </a:rPr>
              <a:t>I. TÌM HIỂU CHUNG</a:t>
            </a:r>
          </a:p>
        </p:txBody>
      </p:sp>
    </p:spTree>
    <p:extLst>
      <p:ext uri="{BB962C8B-B14F-4D97-AF65-F5344CB8AC3E}">
        <p14:creationId xmlns:p14="http://schemas.microsoft.com/office/powerpoint/2010/main" val="24192030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ppt_x"/>
                                          </p:val>
                                        </p:tav>
                                        <p:tav tm="100000">
                                          <p:val>
                                            <p:strVal val="#ppt_x"/>
                                          </p:val>
                                        </p:tav>
                                      </p:tavLst>
                                    </p:anim>
                                    <p:anim calcmode="lin" valueType="num">
                                      <p:cBhvr additive="base">
                                        <p:cTn id="3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P spid="6" grpId="0" animBg="1"/>
      <p:bldP spid="7" grpId="0" animBg="1"/>
      <p:bldP spid="8" grpId="0" animBg="1"/>
      <p:bldP spid="9" grpId="0" animBg="1"/>
      <p:bldP spid="10" grpId="0" autoUpdateAnimBg="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4">
      <a:majorFont>
        <a:latin typeface="Calibri Light"/>
        <a:ea typeface="迷你简菱心"/>
        <a:cs typeface=""/>
      </a:majorFont>
      <a:minorFont>
        <a:latin typeface="Calibri"/>
        <a:ea typeface="造字工房悦黑（非商用）常规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153</TotalTime>
  <Words>2965</Words>
  <Application>Microsoft Macintosh PowerPoint</Application>
  <PresentationFormat>Widescreen</PresentationFormat>
  <Paragraphs>273</Paragraphs>
  <Slides>51</Slides>
  <Notes>2</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51</vt:i4>
      </vt:variant>
    </vt:vector>
  </HeadingPairs>
  <TitlesOfParts>
    <vt:vector size="61" baseType="lpstr">
      <vt:lpstr>Arial</vt:lpstr>
      <vt:lpstr>Calibri</vt:lpstr>
      <vt:lpstr>Calibri Light</vt:lpstr>
      <vt:lpstr>Courier New</vt:lpstr>
      <vt:lpstr>Montserrat Medium</vt:lpstr>
      <vt:lpstr>Symbol</vt:lpstr>
      <vt:lpstr>Times New Roman</vt:lpstr>
      <vt:lpstr>Wingdings</vt:lpstr>
      <vt:lpstr>Wingdings 3</vt:lpstr>
      <vt:lpstr>Office 主题</vt:lpstr>
      <vt:lpstr>PowerPoint Presentation</vt:lpstr>
      <vt:lpstr>PowerPoint Presentation</vt:lpstr>
      <vt:lpstr>   Nhà thơ nào của Trung Quốc  được suy tôn là “Thi Thánh”?    </vt:lpstr>
      <vt:lpstr>2</vt:lpstr>
      <vt:lpstr>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淡雅中国风毕业答辩设计汇报PPT模板</dc:title>
  <dc:creator>nong</dc:creator>
  <cp:lastModifiedBy>Microsoft Office User</cp:lastModifiedBy>
  <cp:revision>383</cp:revision>
  <dcterms:created xsi:type="dcterms:W3CDTF">2018-03-04T05:00:00Z</dcterms:created>
  <dcterms:modified xsi:type="dcterms:W3CDTF">2022-07-16T14:37:03Z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2052-11.1.0.10495</vt:lpwstr>
  </property>
  <property fmtid="{D5CDD505-2E9C-101B-9397-08002B2CF9AE}" pid="3" name="ICV">
    <vt:lpwstr>EBCB8C72645446039B8B9D4CA0F92BF9</vt:lpwstr>
  </property>
</Properties>
</file>