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86" r:id="rId3"/>
    <p:sldId id="256" r:id="rId4"/>
    <p:sldId id="263" r:id="rId5"/>
    <p:sldId id="265" r:id="rId6"/>
    <p:sldId id="293" r:id="rId7"/>
    <p:sldId id="294" r:id="rId8"/>
    <p:sldId id="288" r:id="rId9"/>
    <p:sldId id="266" r:id="rId10"/>
    <p:sldId id="295" r:id="rId11"/>
    <p:sldId id="289" r:id="rId12"/>
    <p:sldId id="26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8FB"/>
    <a:srgbClr val="5DA2B1"/>
    <a:srgbClr val="6C7C9E"/>
    <a:srgbClr val="1AA6BD"/>
    <a:srgbClr val="E86644"/>
    <a:srgbClr val="72B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7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4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3CC73A6B-BB26-4B12-BFB8-2B873AE12267}" type="datetimeFigureOut">
              <a:rPr lang="zh-CN" altLang="en-US" smtClean="0"/>
              <a:pPr/>
              <a:t>2022/7/16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2E5701FA-A99B-4EA7-BD9A-49A04217BC0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2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26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54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619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96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F86BAB08-D03A-4FEF-8092-001CB785BBAB}" type="datetimeFigureOut">
              <a:rPr lang="zh-CN" altLang="en-US" smtClean="0"/>
              <a:pPr/>
              <a:t>2022/7/16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CA0DE4D-3CC1-254A-B0E2-FBA339766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46D36B-8603-0C46-B14E-9BFABC7D613A}"/>
              </a:ext>
            </a:extLst>
          </p:cNvPr>
          <p:cNvSpPr/>
          <p:nvPr/>
        </p:nvSpPr>
        <p:spPr>
          <a:xfrm>
            <a:off x="1805354" y="1758462"/>
            <a:ext cx="7352047" cy="20105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Chào</a:t>
            </a:r>
            <a:r>
              <a:rPr lang="en-US" sz="6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 </a:t>
            </a:r>
            <a:r>
              <a:rPr lang="en-US" sz="60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mừng</a:t>
            </a:r>
            <a:r>
              <a:rPr lang="en-US" sz="6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 </a:t>
            </a:r>
            <a:r>
              <a:rPr lang="en-US" sz="60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các</a:t>
            </a:r>
            <a:r>
              <a:rPr lang="en-US" sz="6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 </a:t>
            </a:r>
            <a:r>
              <a:rPr lang="en-US" sz="60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em</a:t>
            </a:r>
            <a:r>
              <a:rPr lang="en-US" sz="6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 </a:t>
            </a:r>
            <a:r>
              <a:rPr lang="en-US" sz="60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đến</a:t>
            </a:r>
            <a:r>
              <a:rPr lang="en-US" sz="6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 </a:t>
            </a:r>
            <a:r>
              <a:rPr lang="en-US" sz="60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với</a:t>
            </a:r>
            <a:r>
              <a:rPr lang="en-US" sz="6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 </a:t>
            </a:r>
            <a:r>
              <a:rPr lang="en-US" sz="60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tiết</a:t>
            </a:r>
            <a:r>
              <a:rPr lang="en-US" sz="6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 </a:t>
            </a:r>
            <a:r>
              <a:rPr lang="en-US" sz="60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học</a:t>
            </a:r>
            <a:r>
              <a:rPr lang="en-US" sz="6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6515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A3FFCF5-898C-4A99-959A-E96A6B75E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8A3D072-CA16-48FD-A3D7-A69400E86155}"/>
              </a:ext>
            </a:extLst>
          </p:cNvPr>
          <p:cNvSpPr txBox="1"/>
          <p:nvPr/>
        </p:nvSpPr>
        <p:spPr>
          <a:xfrm>
            <a:off x="2889343" y="2483502"/>
            <a:ext cx="641330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F0C969-B25D-4E89-AD7B-D145E35CB0A3}"/>
              </a:ext>
            </a:extLst>
          </p:cNvPr>
          <p:cNvSpPr/>
          <p:nvPr/>
        </p:nvSpPr>
        <p:spPr>
          <a:xfrm>
            <a:off x="5279268" y="1241751"/>
            <a:ext cx="1633461" cy="707886"/>
          </a:xfrm>
          <a:prstGeom prst="rect">
            <a:avLst/>
          </a:prstGeom>
          <a:solidFill>
            <a:srgbClr val="6C7C9E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spc="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endParaRPr lang="zh-CN" altLang="en-US" sz="4000" spc="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0002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A0BA29E1-D6F0-2941-ADEF-A785B6D79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8" t="21904" r="4703" b="2275"/>
          <a:stretch/>
        </p:blipFill>
        <p:spPr>
          <a:xfrm>
            <a:off x="4754074" y="1658256"/>
            <a:ext cx="2452916" cy="5199744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3DB37A8B-0CFC-0043-8F4C-65F3612C9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52" b="99630" l="26771" r="71979">
                        <a14:foregroundMark x1="26771" y1="81296" x2="30938" y2="81944"/>
                        <a14:foregroundMark x1="36563" y1="84630" x2="36771" y2="99722"/>
                        <a14:foregroundMark x1="48698" y1="79167" x2="48698" y2="72778"/>
                        <a14:foregroundMark x1="52031" y1="78056" x2="51198" y2="73241"/>
                        <a14:foregroundMark x1="52135" y1="76019" x2="51927" y2="73241"/>
                        <a14:foregroundMark x1="47135" y1="73241" x2="46771" y2="76019"/>
                        <a14:foregroundMark x1="69896" y1="80833" x2="72031" y2="80463"/>
                        <a14:foregroundMark x1="33073" y1="54352" x2="32865" y2="56481"/>
                        <a14:foregroundMark x1="34531" y1="59074" x2="34531" y2="58796"/>
                        <a14:foregroundMark x1="36094" y1="60556" x2="35469" y2="61759"/>
                        <a14:foregroundMark x1="37865" y1="63056" x2="36667" y2="63241"/>
                        <a14:foregroundMark x1="32760" y1="56944" x2="34427" y2="64630"/>
                        <a14:foregroundMark x1="34427" y1="64630" x2="34531" y2="60741"/>
                        <a14:foregroundMark x1="33333" y1="65833" x2="36771" y2="65648"/>
                        <a14:foregroundMark x1="35469" y1="63889" x2="36198" y2="66667"/>
                        <a14:foregroundMark x1="36094" y1="63704" x2="36771" y2="65370"/>
                        <a14:foregroundMark x1="33438" y1="57778" x2="32760" y2="59074"/>
                        <a14:foregroundMark x1="32865" y1="66019" x2="34271" y2="64167"/>
                        <a14:foregroundMark x1="36198" y1="65000" x2="36563" y2="63241"/>
                        <a14:foregroundMark x1="35938" y1="65000" x2="37760" y2="6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91244" r="23929"/>
          <a:stretch/>
        </p:blipFill>
        <p:spPr>
          <a:xfrm>
            <a:off x="-646530" y="6106886"/>
            <a:ext cx="7751920" cy="7511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FDE624-542C-B54B-9D4A-6E9901A575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52" b="99630" l="26771" r="71979">
                        <a14:foregroundMark x1="26771" y1="81296" x2="30938" y2="81944"/>
                        <a14:foregroundMark x1="36563" y1="84630" x2="36771" y2="99722"/>
                        <a14:foregroundMark x1="48698" y1="79167" x2="48698" y2="72778"/>
                        <a14:foregroundMark x1="52031" y1="78056" x2="51198" y2="73241"/>
                        <a14:foregroundMark x1="52135" y1="76019" x2="51927" y2="73241"/>
                        <a14:foregroundMark x1="47135" y1="73241" x2="46771" y2="76019"/>
                        <a14:foregroundMark x1="69896" y1="80833" x2="72031" y2="80463"/>
                        <a14:foregroundMark x1="33073" y1="54352" x2="32865" y2="56481"/>
                        <a14:foregroundMark x1="34531" y1="59074" x2="34531" y2="58796"/>
                        <a14:foregroundMark x1="36094" y1="60556" x2="35469" y2="61759"/>
                        <a14:foregroundMark x1="37865" y1="63056" x2="36667" y2="63241"/>
                        <a14:foregroundMark x1="32760" y1="56944" x2="34427" y2="64630"/>
                        <a14:foregroundMark x1="34427" y1="64630" x2="34531" y2="60741"/>
                        <a14:foregroundMark x1="33333" y1="65833" x2="36771" y2="65648"/>
                        <a14:foregroundMark x1="35469" y1="63889" x2="36198" y2="66667"/>
                        <a14:foregroundMark x1="36094" y1="63704" x2="36771" y2="65370"/>
                        <a14:foregroundMark x1="33438" y1="57778" x2="32760" y2="59074"/>
                        <a14:foregroundMark x1="32865" y1="66019" x2="34271" y2="64167"/>
                        <a14:foregroundMark x1="36198" y1="65000" x2="36563" y2="63241"/>
                        <a14:foregroundMark x1="35938" y1="65000" x2="37760" y2="6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91244" r="23929"/>
          <a:stretch/>
        </p:blipFill>
        <p:spPr>
          <a:xfrm>
            <a:off x="5064841" y="6106886"/>
            <a:ext cx="7751920" cy="751114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C5DCDC5-4F5B-744B-AA9B-62CE7E93B0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52" b="99630" l="26771" r="71979">
                        <a14:foregroundMark x1="26771" y1="81296" x2="30938" y2="81944"/>
                        <a14:foregroundMark x1="36563" y1="84630" x2="36771" y2="99722"/>
                        <a14:foregroundMark x1="48698" y1="79167" x2="48698" y2="72778"/>
                        <a14:foregroundMark x1="52031" y1="78056" x2="51198" y2="73241"/>
                        <a14:foregroundMark x1="52135" y1="76019" x2="51927" y2="73241"/>
                        <a14:foregroundMark x1="47135" y1="73241" x2="46771" y2="76019"/>
                        <a14:foregroundMark x1="69896" y1="80833" x2="72031" y2="80463"/>
                        <a14:foregroundMark x1="33073" y1="54352" x2="32865" y2="56481"/>
                        <a14:foregroundMark x1="34531" y1="59074" x2="34531" y2="58796"/>
                        <a14:foregroundMark x1="36094" y1="60556" x2="35469" y2="61759"/>
                        <a14:foregroundMark x1="37865" y1="63056" x2="36667" y2="63241"/>
                        <a14:foregroundMark x1="32760" y1="56944" x2="34427" y2="64630"/>
                        <a14:foregroundMark x1="34427" y1="64630" x2="34531" y2="60741"/>
                        <a14:foregroundMark x1="33333" y1="65833" x2="36771" y2="65648"/>
                        <a14:foregroundMark x1="35469" y1="63889" x2="36198" y2="66667"/>
                        <a14:foregroundMark x1="36094" y1="63704" x2="36771" y2="65370"/>
                        <a14:foregroundMark x1="33438" y1="57778" x2="32760" y2="59074"/>
                        <a14:foregroundMark x1="32865" y1="66019" x2="34271" y2="64167"/>
                        <a14:foregroundMark x1="36198" y1="65000" x2="36563" y2="63241"/>
                        <a14:foregroundMark x1="35938" y1="65000" x2="37760" y2="6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50000" r="23929"/>
          <a:stretch/>
        </p:blipFill>
        <p:spPr>
          <a:xfrm>
            <a:off x="2104572" y="2569029"/>
            <a:ext cx="7751920" cy="4288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EA171C-5D33-E944-8552-1EF515DAE8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" b="32478"/>
          <a:stretch/>
        </p:blipFill>
        <p:spPr>
          <a:xfrm>
            <a:off x="0" y="-1"/>
            <a:ext cx="12192000" cy="64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6578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5AA8729-5E32-4946-BECA-EFACD1CB9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0C26C7-B928-4097-BA1F-2DDB8F48B6E4}"/>
              </a:ext>
            </a:extLst>
          </p:cNvPr>
          <p:cNvSpPr txBox="1"/>
          <p:nvPr/>
        </p:nvSpPr>
        <p:spPr>
          <a:xfrm>
            <a:off x="2887305" y="1660161"/>
            <a:ext cx="6417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6C7C9E"/>
                </a:solidFill>
                <a:latin typeface="NOTEWORTHY LIGHT" panose="02000400000000000000" pitchFamily="2" charset="77"/>
                <a:ea typeface="NOTEWORTHY LIGHT" panose="02000400000000000000" pitchFamily="2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7206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2">
            <a:extLst>
              <a:ext uri="{FF2B5EF4-FFF2-40B4-BE49-F238E27FC236}">
                <a16:creationId xmlns:a16="http://schemas.microsoft.com/office/drawing/2014/main" id="{4E9A0AE2-08F1-F143-BC5F-2D84CE27B27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3">
              <a:extLst>
                <a:ext uri="{FF2B5EF4-FFF2-40B4-BE49-F238E27FC236}">
                  <a16:creationId xmlns:a16="http://schemas.microsoft.com/office/drawing/2014/main" id="{5AD8128D-C582-5B4E-BD46-99F385A5A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矩形 38">
              <a:extLst>
                <a:ext uri="{FF2B5EF4-FFF2-40B4-BE49-F238E27FC236}">
                  <a16:creationId xmlns:a16="http://schemas.microsoft.com/office/drawing/2014/main" id="{2C59E878-4548-7342-B45C-BFA6BD1BB6A6}"/>
                </a:ext>
              </a:extLst>
            </p:cNvPr>
            <p:cNvSpPr/>
            <p:nvPr/>
          </p:nvSpPr>
          <p:spPr>
            <a:xfrm flipH="1">
              <a:off x="188686" y="161925"/>
              <a:ext cx="11814628" cy="653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E7B0CE-D3D2-6B44-BEFC-2317C93D3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338999"/>
              </p:ext>
            </p:extLst>
          </p:nvPr>
        </p:nvGraphicFramePr>
        <p:xfrm>
          <a:off x="401117" y="787001"/>
          <a:ext cx="11389766" cy="4665536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873396">
                  <a:extLst>
                    <a:ext uri="{9D8B030D-6E8A-4147-A177-3AD203B41FA5}">
                      <a16:colId xmlns:a16="http://schemas.microsoft.com/office/drawing/2014/main" val="304199816"/>
                    </a:ext>
                  </a:extLst>
                </a:gridCol>
                <a:gridCol w="3873396">
                  <a:extLst>
                    <a:ext uri="{9D8B030D-6E8A-4147-A177-3AD203B41FA5}">
                      <a16:colId xmlns:a16="http://schemas.microsoft.com/office/drawing/2014/main" val="4120876180"/>
                    </a:ext>
                  </a:extLst>
                </a:gridCol>
                <a:gridCol w="3642974">
                  <a:extLst>
                    <a:ext uri="{9D8B030D-6E8A-4147-A177-3AD203B41FA5}">
                      <a16:colId xmlns:a16="http://schemas.microsoft.com/office/drawing/2014/main" val="2096507114"/>
                    </a:ext>
                  </a:extLst>
                </a:gridCol>
              </a:tblGrid>
              <a:tr h="1699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–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kê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VN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bài nghị </a:t>
                      </a:r>
                      <a:r>
                        <a:rPr lang="vi-VN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luận xã hội</a:t>
                      </a:r>
                      <a:r>
                        <a:rPr lang="en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VN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–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muốn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muốn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–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2617294"/>
                  </a:ext>
                </a:extLst>
              </a:tr>
              <a:tr h="12450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effectLst/>
                        </a:rPr>
                        <a:t>………………………………………………………………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………………………………………………………………</a:t>
                      </a:r>
                      <a:endParaRPr lang="en-VN" sz="1400" b="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………………………………………………………………</a:t>
                      </a:r>
                      <a:endParaRPr lang="en-VN" sz="1400" b="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effectLst/>
                        </a:rPr>
                        <a:t>………………………………………………………………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………………………………………………………………</a:t>
                      </a:r>
                      <a:endParaRPr lang="en-VN" sz="1400" b="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………………………………………………………………</a:t>
                      </a:r>
                      <a:endParaRPr lang="en-VN" sz="1400" b="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………………………………………………………………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………………………………………………………………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………………………………………………………………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………………………………………………………………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06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612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01A0E11-1604-4A4B-A3DA-2D70649C8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635A132-AD5A-4F46-A2E5-C67403B53DEA}"/>
              </a:ext>
            </a:extLst>
          </p:cNvPr>
          <p:cNvGrpSpPr/>
          <p:nvPr/>
        </p:nvGrpSpPr>
        <p:grpSpPr>
          <a:xfrm>
            <a:off x="1306822" y="745270"/>
            <a:ext cx="8226172" cy="2385641"/>
            <a:chOff x="2887305" y="1602206"/>
            <a:chExt cx="8226172" cy="23856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E5DA50-917C-4B53-9D3A-BF065A244236}"/>
                </a:ext>
              </a:extLst>
            </p:cNvPr>
            <p:cNvSpPr txBox="1"/>
            <p:nvPr/>
          </p:nvSpPr>
          <p:spPr>
            <a:xfrm>
              <a:off x="2887305" y="1602206"/>
              <a:ext cx="8226172" cy="184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b="1" dirty="0">
                  <a:solidFill>
                    <a:srgbClr val="6C7C9E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THUYẾT TRÌNH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4000" b="1" dirty="0">
                  <a:solidFill>
                    <a:srgbClr val="6C7C9E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VỀ MỘT VẤN ĐỀ NGHỊ LUẬN XÃ HỘI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78B5D5D-02E3-4708-A265-A8D75F1A3119}"/>
                </a:ext>
              </a:extLst>
            </p:cNvPr>
            <p:cNvSpPr/>
            <p:nvPr/>
          </p:nvSpPr>
          <p:spPr>
            <a:xfrm>
              <a:off x="3854851" y="3628557"/>
              <a:ext cx="6291080" cy="328512"/>
            </a:xfrm>
            <a:prstGeom prst="rect">
              <a:avLst/>
            </a:prstGeom>
            <a:solidFill>
              <a:srgbClr val="6C7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600" dirty="0">
                <a:solidFill>
                  <a:srgbClr val="F1465B"/>
                </a:solidFill>
                <a:latin typeface="Noteworthy Light" panose="02000400000000000000" pitchFamily="2" charset="77"/>
                <a:ea typeface="Noteworthy Light" panose="02000400000000000000" pitchFamily="2" charset="77"/>
              </a:endParaRP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43189409-DBBD-4653-B6C9-938A29982013}"/>
                </a:ext>
              </a:extLst>
            </p:cNvPr>
            <p:cNvSpPr txBox="1"/>
            <p:nvPr/>
          </p:nvSpPr>
          <p:spPr>
            <a:xfrm>
              <a:off x="4031357" y="3618515"/>
              <a:ext cx="558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Nói và nghe</a:t>
              </a:r>
              <a:endPara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6412C92-9B7F-4F6D-B408-68A96C583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98C7D5C-C6CD-46D5-8E45-56EAA7E58AC0}"/>
              </a:ext>
            </a:extLst>
          </p:cNvPr>
          <p:cNvSpPr txBox="1"/>
          <p:nvPr/>
        </p:nvSpPr>
        <p:spPr>
          <a:xfrm>
            <a:off x="6037943" y="2043374"/>
            <a:ext cx="3043426" cy="492443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algn="just"/>
            <a:r>
              <a:rPr lang="en-US" altLang="zh-CN"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</a:t>
            </a:r>
            <a:endParaRPr lang="zh-CN" altLang="en-U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DFFC8E7-8D90-4C0C-B11F-37146A345D0C}"/>
              </a:ext>
            </a:extLst>
          </p:cNvPr>
          <p:cNvSpPr txBox="1"/>
          <p:nvPr/>
        </p:nvSpPr>
        <p:spPr>
          <a:xfrm>
            <a:off x="6044962" y="2873549"/>
            <a:ext cx="2588279" cy="492443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algn="just"/>
            <a:r>
              <a:rPr lang="en-US" altLang="zh-CN"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  <a:endParaRPr lang="zh-CN" altLang="en-U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7A2FE2A-7C4C-4652-8535-058C11607B57}"/>
              </a:ext>
            </a:extLst>
          </p:cNvPr>
          <p:cNvSpPr txBox="1"/>
          <p:nvPr/>
        </p:nvSpPr>
        <p:spPr>
          <a:xfrm>
            <a:off x="6044050" y="3688817"/>
            <a:ext cx="2583474" cy="492443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algn="just"/>
            <a:r>
              <a:rPr lang="en-US" altLang="zh-CN"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lang="zh-CN" altLang="en-U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id="{47E6AEF9-5812-43CD-8467-CDCB0D9D8E1C}"/>
              </a:ext>
            </a:extLst>
          </p:cNvPr>
          <p:cNvSpPr txBox="1"/>
          <p:nvPr/>
        </p:nvSpPr>
        <p:spPr>
          <a:xfrm>
            <a:off x="6037942" y="1226077"/>
            <a:ext cx="3043427" cy="492443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>
                <a:latin typeface="Calibri" panose="020F0502020204030204" pitchFamily="34" charset="0"/>
                <a:cs typeface="Calibri" panose="020F0502020204030204" pitchFamily="34" charset="0"/>
              </a:rPr>
              <a:t>Định hướng</a:t>
            </a:r>
            <a:endParaRPr lang="zh-CN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9">
            <a:extLst>
              <a:ext uri="{FF2B5EF4-FFF2-40B4-BE49-F238E27FC236}">
                <a16:creationId xmlns:a16="http://schemas.microsoft.com/office/drawing/2014/main" id="{D3541885-D494-4EB6-A22B-6835F7D93342}"/>
              </a:ext>
            </a:extLst>
          </p:cNvPr>
          <p:cNvSpPr txBox="1"/>
          <p:nvPr/>
        </p:nvSpPr>
        <p:spPr>
          <a:xfrm>
            <a:off x="5343262" y="2073830"/>
            <a:ext cx="503730" cy="492443"/>
          </a:xfrm>
          <a:prstGeom prst="rect">
            <a:avLst/>
          </a:prstGeom>
          <a:solidFill>
            <a:srgbClr val="6C7C9E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algn="ctr"/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zh-CN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10">
            <a:extLst>
              <a:ext uri="{FF2B5EF4-FFF2-40B4-BE49-F238E27FC236}">
                <a16:creationId xmlns:a16="http://schemas.microsoft.com/office/drawing/2014/main" id="{39126C3B-BDE6-441A-A47E-073BCF34EB9A}"/>
              </a:ext>
            </a:extLst>
          </p:cNvPr>
          <p:cNvSpPr txBox="1"/>
          <p:nvPr/>
        </p:nvSpPr>
        <p:spPr>
          <a:xfrm>
            <a:off x="5351152" y="2904005"/>
            <a:ext cx="504666" cy="492443"/>
          </a:xfrm>
          <a:prstGeom prst="rect">
            <a:avLst/>
          </a:prstGeom>
          <a:solidFill>
            <a:srgbClr val="6C7C9E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algn="ctr"/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11">
            <a:extLst>
              <a:ext uri="{FF2B5EF4-FFF2-40B4-BE49-F238E27FC236}">
                <a16:creationId xmlns:a16="http://schemas.microsoft.com/office/drawing/2014/main" id="{229DEF1B-49CC-4B72-8F99-99C53DED8A98}"/>
              </a:ext>
            </a:extLst>
          </p:cNvPr>
          <p:cNvSpPr txBox="1"/>
          <p:nvPr/>
        </p:nvSpPr>
        <p:spPr>
          <a:xfrm>
            <a:off x="5349369" y="3719273"/>
            <a:ext cx="503730" cy="492443"/>
          </a:xfrm>
          <a:prstGeom prst="rect">
            <a:avLst/>
          </a:prstGeom>
          <a:solidFill>
            <a:srgbClr val="6C7C9E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defRPr>
            </a:lvl1pPr>
          </a:lstStyle>
          <a:p>
            <a:pPr algn="ctr"/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zh-CN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">
            <a:extLst>
              <a:ext uri="{FF2B5EF4-FFF2-40B4-BE49-F238E27FC236}">
                <a16:creationId xmlns:a16="http://schemas.microsoft.com/office/drawing/2014/main" id="{3D4D24B6-FA20-4A6E-8D19-F3A9D6C90B0F}"/>
              </a:ext>
            </a:extLst>
          </p:cNvPr>
          <p:cNvSpPr txBox="1"/>
          <p:nvPr/>
        </p:nvSpPr>
        <p:spPr>
          <a:xfrm>
            <a:off x="5343262" y="1257656"/>
            <a:ext cx="503730" cy="492443"/>
          </a:xfrm>
          <a:prstGeom prst="rect">
            <a:avLst/>
          </a:prstGeom>
          <a:solidFill>
            <a:srgbClr val="6C7C9E"/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3118411-1FCB-4C4D-994F-48CAA8AF0468}"/>
              </a:ext>
            </a:extLst>
          </p:cNvPr>
          <p:cNvSpPr/>
          <p:nvPr/>
        </p:nvSpPr>
        <p:spPr>
          <a:xfrm>
            <a:off x="2922132" y="1233550"/>
            <a:ext cx="2027578" cy="2824277"/>
          </a:xfrm>
          <a:prstGeom prst="rect">
            <a:avLst/>
          </a:prstGeom>
          <a:solidFill>
            <a:srgbClr val="6C7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1">
            <a:extLst>
              <a:ext uri="{FF2B5EF4-FFF2-40B4-BE49-F238E27FC236}">
                <a16:creationId xmlns:a16="http://schemas.microsoft.com/office/drawing/2014/main" id="{8D7FE5E0-A81C-4761-81B4-85E9EA3A57A5}"/>
              </a:ext>
            </a:extLst>
          </p:cNvPr>
          <p:cNvSpPr txBox="1"/>
          <p:nvPr/>
        </p:nvSpPr>
        <p:spPr>
          <a:xfrm>
            <a:off x="2873501" y="2420996"/>
            <a:ext cx="20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A3FFCF5-898C-4A99-959A-E96A6B75E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8A3D072-CA16-48FD-A3D7-A69400E86155}"/>
              </a:ext>
            </a:extLst>
          </p:cNvPr>
          <p:cNvSpPr txBox="1"/>
          <p:nvPr/>
        </p:nvSpPr>
        <p:spPr>
          <a:xfrm>
            <a:off x="2889343" y="2483502"/>
            <a:ext cx="641330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endParaRPr lang="zh-CN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F0C969-B25D-4E89-AD7B-D145E35CB0A3}"/>
              </a:ext>
            </a:extLst>
          </p:cNvPr>
          <p:cNvSpPr/>
          <p:nvPr/>
        </p:nvSpPr>
        <p:spPr>
          <a:xfrm>
            <a:off x="5279268" y="1241751"/>
            <a:ext cx="1633461" cy="707886"/>
          </a:xfrm>
          <a:prstGeom prst="rect">
            <a:avLst/>
          </a:prstGeom>
          <a:solidFill>
            <a:srgbClr val="6C7C9E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spc="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endParaRPr lang="zh-CN" altLang="en-US" sz="4000" spc="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1371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2B946C7B-1EA0-4ED6-9128-312CC90C3A9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AD888B12-F844-403C-8DE5-909D05EBD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3B0D8210-4145-4DC5-91E7-EA817179E82B}"/>
                </a:ext>
              </a:extLst>
            </p:cNvPr>
            <p:cNvGrpSpPr/>
            <p:nvPr/>
          </p:nvGrpSpPr>
          <p:grpSpPr>
            <a:xfrm>
              <a:off x="188686" y="161925"/>
              <a:ext cx="11814628" cy="6534150"/>
              <a:chOff x="188686" y="161925"/>
              <a:chExt cx="11814628" cy="6534150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6D16A968-20F5-41B5-9110-AA2DE7A81DE5}"/>
                  </a:ext>
                </a:extLst>
              </p:cNvPr>
              <p:cNvSpPr/>
              <p:nvPr/>
            </p:nvSpPr>
            <p:spPr>
              <a:xfrm flipH="1">
                <a:off x="188686" y="161925"/>
                <a:ext cx="11814628" cy="653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700C9A87-775A-400B-BFB8-E0C67F41976D}"/>
                  </a:ext>
                </a:extLst>
              </p:cNvPr>
              <p:cNvSpPr/>
              <p:nvPr/>
            </p:nvSpPr>
            <p:spPr>
              <a:xfrm>
                <a:off x="2755900" y="379049"/>
                <a:ext cx="6680200" cy="758950"/>
              </a:xfrm>
              <a:prstGeom prst="rect">
                <a:avLst/>
              </a:prstGeom>
              <a:solidFill>
                <a:srgbClr val="6C7C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E191D7-71CB-44A9-B47B-31A7B5069F3E}"/>
                  </a:ext>
                </a:extLst>
              </p:cNvPr>
              <p:cNvSpPr/>
              <p:nvPr/>
            </p:nvSpPr>
            <p:spPr>
              <a:xfrm>
                <a:off x="3451429" y="464597"/>
                <a:ext cx="5289142" cy="587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NOTEWORTHY LIGHT" panose="02000400000000000000" pitchFamily="2" charset="77"/>
                    <a:cs typeface="Calibri" panose="020F0502020204030204" pitchFamily="34" charset="0"/>
                  </a:rPr>
                  <a:t>1. </a:t>
                </a:r>
                <a:r>
                  <a:rPr lang="en-US" altLang="zh-CN" sz="2800" b="1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NOTEWORTHY LIGHT" panose="02000400000000000000" pitchFamily="2" charset="77"/>
                    <a:cs typeface="Calibri" panose="020F0502020204030204" pitchFamily="34" charset="0"/>
                  </a:rPr>
                  <a:t>Định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NOTEWORTHY LIGHT" panose="02000400000000000000" pitchFamily="2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NOTEWORTHY LIGHT" panose="02000400000000000000" pitchFamily="2" charset="77"/>
                    <a:cs typeface="Calibri" panose="020F0502020204030204" pitchFamily="34" charset="0"/>
                  </a:rPr>
                  <a:t>hướng</a:t>
                </a:r>
                <a:endParaRPr lang="zh-CN" altLang="en-US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8A9B804D-D6D4-4AFA-8FE3-FAB0F879993B}"/>
              </a:ext>
            </a:extLst>
          </p:cNvPr>
          <p:cNvGrpSpPr/>
          <p:nvPr/>
        </p:nvGrpSpPr>
        <p:grpSpPr bwMode="auto">
          <a:xfrm>
            <a:off x="7811462" y="5296096"/>
            <a:ext cx="141880" cy="210597"/>
            <a:chOff x="0" y="0"/>
            <a:chExt cx="85" cy="127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852FDF0D-2AEE-4302-A217-4C63C1DBD8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7E319D31-A36F-436C-8F53-BF48BD52FA43}"/>
                </a:ext>
              </a:extLst>
            </p:cNvPr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id="{F3FBB9A8-3E48-4E01-A1E5-8D708E7C2B33}"/>
              </a:ext>
            </a:extLst>
          </p:cNvPr>
          <p:cNvGrpSpPr/>
          <p:nvPr/>
        </p:nvGrpSpPr>
        <p:grpSpPr bwMode="auto">
          <a:xfrm>
            <a:off x="7772557" y="4268292"/>
            <a:ext cx="219686" cy="178549"/>
            <a:chOff x="0" y="0"/>
            <a:chExt cx="132" cy="109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31CAEF0B-3DBC-4A18-8B3A-0F623A129F75}"/>
                </a:ext>
              </a:extLst>
            </p:cNvPr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44DECFCF-C4E4-49FA-9E57-E133DC83C8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6" name="Group 32">
            <a:extLst>
              <a:ext uri="{FF2B5EF4-FFF2-40B4-BE49-F238E27FC236}">
                <a16:creationId xmlns:a16="http://schemas.microsoft.com/office/drawing/2014/main" id="{4A016C4C-B455-4574-ADE4-ED87574AB0DF}"/>
              </a:ext>
            </a:extLst>
          </p:cNvPr>
          <p:cNvGrpSpPr/>
          <p:nvPr/>
        </p:nvGrpSpPr>
        <p:grpSpPr bwMode="auto">
          <a:xfrm>
            <a:off x="7788576" y="2214971"/>
            <a:ext cx="192225" cy="155658"/>
            <a:chOff x="0" y="0"/>
            <a:chExt cx="116" cy="94"/>
          </a:xfrm>
        </p:grpSpPr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90034E85-AABA-4D3B-8146-20184CAC66F5}"/>
                </a:ext>
              </a:extLst>
            </p:cNvPr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7DC1EC87-24F4-452B-A6A3-89E3D8A7FA12}"/>
                </a:ext>
              </a:extLst>
            </p:cNvPr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29" name="矩形 40">
            <a:extLst>
              <a:ext uri="{FF2B5EF4-FFF2-40B4-BE49-F238E27FC236}">
                <a16:creationId xmlns:a16="http://schemas.microsoft.com/office/drawing/2014/main" id="{A24383C3-F4FE-1044-89A9-4AB48F1F9D8C}"/>
              </a:ext>
            </a:extLst>
          </p:cNvPr>
          <p:cNvSpPr/>
          <p:nvPr/>
        </p:nvSpPr>
        <p:spPr>
          <a:xfrm>
            <a:off x="-849418" y="1439431"/>
            <a:ext cx="5289142" cy="5878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a. </a:t>
            </a:r>
            <a:r>
              <a:rPr lang="en-US" altLang="zh-CN" sz="2800" b="1" dirty="0" err="1"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Mục</a:t>
            </a:r>
            <a:r>
              <a:rPr lang="en-US" altLang="zh-CN" sz="2800" b="1" dirty="0"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đích</a:t>
            </a:r>
            <a:endParaRPr lang="zh-CN" altLang="en-US" sz="2800" b="1" dirty="0">
              <a:latin typeface="Calibri" panose="020F0502020204030204" pitchFamily="34" charset="0"/>
              <a:ea typeface="NOTEWORTHY LIGHT" panose="02000400000000000000" pitchFamily="2" charset="77"/>
              <a:cs typeface="Calibri" panose="020F0502020204030204" pitchFamily="34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9D216370-E30D-E149-B3FD-38E5B920EF0A}"/>
              </a:ext>
            </a:extLst>
          </p:cNvPr>
          <p:cNvSpPr/>
          <p:nvPr/>
        </p:nvSpPr>
        <p:spPr>
          <a:xfrm>
            <a:off x="5525058" y="2066860"/>
            <a:ext cx="4676403" cy="2379981"/>
          </a:xfrm>
          <a:prstGeom prst="wedgeRoundRectCallout">
            <a:avLst>
              <a:gd name="adj1" fmla="val -32354"/>
              <a:gd name="adj2" fmla="val 629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Trình bày trước người nghe những ý kiến (nhận xét, đánh giá, bàn luận, ...) của em về vấn đề đó.</a:t>
            </a:r>
          </a:p>
        </p:txBody>
      </p:sp>
    </p:spTree>
    <p:extLst>
      <p:ext uri="{BB962C8B-B14F-4D97-AF65-F5344CB8AC3E}">
        <p14:creationId xmlns:p14="http://schemas.microsoft.com/office/powerpoint/2010/main" val="1457000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2B946C7B-1EA0-4ED6-9128-312CC90C3A9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AD888B12-F844-403C-8DE5-909D05EBD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3B0D8210-4145-4DC5-91E7-EA817179E82B}"/>
                </a:ext>
              </a:extLst>
            </p:cNvPr>
            <p:cNvGrpSpPr/>
            <p:nvPr/>
          </p:nvGrpSpPr>
          <p:grpSpPr>
            <a:xfrm>
              <a:off x="188686" y="161925"/>
              <a:ext cx="11814628" cy="6534150"/>
              <a:chOff x="188686" y="161925"/>
              <a:chExt cx="11814628" cy="6534150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6D16A968-20F5-41B5-9110-AA2DE7A81DE5}"/>
                  </a:ext>
                </a:extLst>
              </p:cNvPr>
              <p:cNvSpPr/>
              <p:nvPr/>
            </p:nvSpPr>
            <p:spPr>
              <a:xfrm flipH="1">
                <a:off x="188686" y="161925"/>
                <a:ext cx="11814628" cy="653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700C9A87-775A-400B-BFB8-E0C67F41976D}"/>
                  </a:ext>
                </a:extLst>
              </p:cNvPr>
              <p:cNvSpPr/>
              <p:nvPr/>
            </p:nvSpPr>
            <p:spPr>
              <a:xfrm>
                <a:off x="2755900" y="379049"/>
                <a:ext cx="6680200" cy="758950"/>
              </a:xfrm>
              <a:prstGeom prst="rect">
                <a:avLst/>
              </a:prstGeom>
              <a:solidFill>
                <a:srgbClr val="6C7C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E191D7-71CB-44A9-B47B-31A7B5069F3E}"/>
                  </a:ext>
                </a:extLst>
              </p:cNvPr>
              <p:cNvSpPr/>
              <p:nvPr/>
            </p:nvSpPr>
            <p:spPr>
              <a:xfrm>
                <a:off x="3451429" y="464597"/>
                <a:ext cx="5289142" cy="587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NOTEWORTHY LIGHT" panose="02000400000000000000" pitchFamily="2" charset="77"/>
                    <a:cs typeface="Calibri" panose="020F0502020204030204" pitchFamily="34" charset="0"/>
                  </a:rPr>
                  <a:t>1. </a:t>
                </a:r>
                <a:r>
                  <a:rPr lang="en-US" altLang="zh-CN" sz="2800" b="1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NOTEWORTHY LIGHT" panose="02000400000000000000" pitchFamily="2" charset="77"/>
                    <a:cs typeface="Calibri" panose="020F0502020204030204" pitchFamily="34" charset="0"/>
                  </a:rPr>
                  <a:t>Định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NOTEWORTHY LIGHT" panose="02000400000000000000" pitchFamily="2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NOTEWORTHY LIGHT" panose="02000400000000000000" pitchFamily="2" charset="77"/>
                    <a:cs typeface="Calibri" panose="020F0502020204030204" pitchFamily="34" charset="0"/>
                  </a:rPr>
                  <a:t>hướng</a:t>
                </a:r>
                <a:endParaRPr lang="zh-CN" altLang="en-US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8A9B804D-D6D4-4AFA-8FE3-FAB0F879993B}"/>
              </a:ext>
            </a:extLst>
          </p:cNvPr>
          <p:cNvGrpSpPr/>
          <p:nvPr/>
        </p:nvGrpSpPr>
        <p:grpSpPr bwMode="auto">
          <a:xfrm>
            <a:off x="7811462" y="5296096"/>
            <a:ext cx="141880" cy="210597"/>
            <a:chOff x="0" y="0"/>
            <a:chExt cx="85" cy="127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852FDF0D-2AEE-4302-A217-4C63C1DBD8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7E319D31-A36F-436C-8F53-BF48BD52FA43}"/>
                </a:ext>
              </a:extLst>
            </p:cNvPr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id="{F3FBB9A8-3E48-4E01-A1E5-8D708E7C2B33}"/>
              </a:ext>
            </a:extLst>
          </p:cNvPr>
          <p:cNvGrpSpPr/>
          <p:nvPr/>
        </p:nvGrpSpPr>
        <p:grpSpPr bwMode="auto">
          <a:xfrm>
            <a:off x="7772557" y="4268292"/>
            <a:ext cx="219686" cy="178549"/>
            <a:chOff x="0" y="0"/>
            <a:chExt cx="132" cy="109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31CAEF0B-3DBC-4A18-8B3A-0F623A129F75}"/>
                </a:ext>
              </a:extLst>
            </p:cNvPr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44DECFCF-C4E4-49FA-9E57-E133DC83C8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6" name="Group 32">
            <a:extLst>
              <a:ext uri="{FF2B5EF4-FFF2-40B4-BE49-F238E27FC236}">
                <a16:creationId xmlns:a16="http://schemas.microsoft.com/office/drawing/2014/main" id="{4A016C4C-B455-4574-ADE4-ED87574AB0DF}"/>
              </a:ext>
            </a:extLst>
          </p:cNvPr>
          <p:cNvGrpSpPr/>
          <p:nvPr/>
        </p:nvGrpSpPr>
        <p:grpSpPr bwMode="auto">
          <a:xfrm>
            <a:off x="7788576" y="2214971"/>
            <a:ext cx="192225" cy="155658"/>
            <a:chOff x="0" y="0"/>
            <a:chExt cx="116" cy="94"/>
          </a:xfrm>
        </p:grpSpPr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90034E85-AABA-4D3B-8146-20184CAC66F5}"/>
                </a:ext>
              </a:extLst>
            </p:cNvPr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7DC1EC87-24F4-452B-A6A3-89E3D8A7FA12}"/>
                </a:ext>
              </a:extLst>
            </p:cNvPr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29" name="矩形 40">
            <a:extLst>
              <a:ext uri="{FF2B5EF4-FFF2-40B4-BE49-F238E27FC236}">
                <a16:creationId xmlns:a16="http://schemas.microsoft.com/office/drawing/2014/main" id="{A24383C3-F4FE-1044-89A9-4AB48F1F9D8C}"/>
              </a:ext>
            </a:extLst>
          </p:cNvPr>
          <p:cNvSpPr/>
          <p:nvPr/>
        </p:nvSpPr>
        <p:spPr>
          <a:xfrm>
            <a:off x="-849418" y="1439431"/>
            <a:ext cx="5289142" cy="5878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b. </a:t>
            </a:r>
            <a:r>
              <a:rPr lang="en-US" altLang="zh-CN" sz="2800" b="1" dirty="0" err="1"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Yêu</a:t>
            </a:r>
            <a:r>
              <a:rPr lang="en-US" altLang="zh-CN" sz="2800" b="1" dirty="0"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rPr>
              <a:t>cầu</a:t>
            </a:r>
            <a:endParaRPr lang="zh-CN" altLang="en-US" sz="2800" b="1" dirty="0">
              <a:latin typeface="Calibri" panose="020F0502020204030204" pitchFamily="34" charset="0"/>
              <a:ea typeface="NOTEWORTHY LIGHT" panose="02000400000000000000" pitchFamily="2" charset="77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C3EBB6-22EC-DD42-9FDE-71E97018CA26}"/>
              </a:ext>
            </a:extLst>
          </p:cNvPr>
          <p:cNvSpPr txBox="1"/>
          <p:nvPr/>
        </p:nvSpPr>
        <p:spPr>
          <a:xfrm>
            <a:off x="559903" y="2147632"/>
            <a:ext cx="11072193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Lựa chọn vấn đề thuyết trình.</a:t>
            </a:r>
            <a:endParaRPr lang="en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Xác định thời lượng thuyết trình và đối tượng người nghe để lựa chọn nội dung, cách trình bày phù hợp.</a:t>
            </a:r>
            <a:endParaRPr lang="en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Chuẩn bị dàn ý bài thuyết trình và các tư liệu, tranh ảnh, thiết bị hỗ trợ (nếu có).</a:t>
            </a:r>
            <a:endParaRPr lang="en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 dụng ngôn ngữ kết hợp với nét mặt, ánh mắt, giọng điệu, phù hợp với nội dung bài thuyết trình</a:t>
            </a:r>
            <a:r>
              <a:rPr lang="en-VN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650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A3FFCF5-898C-4A99-959A-E96A6B75E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8A3D072-CA16-48FD-A3D7-A69400E86155}"/>
              </a:ext>
            </a:extLst>
          </p:cNvPr>
          <p:cNvSpPr txBox="1"/>
          <p:nvPr/>
        </p:nvSpPr>
        <p:spPr>
          <a:xfrm>
            <a:off x="2889343" y="2483502"/>
            <a:ext cx="641330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F0C969-B25D-4E89-AD7B-D145E35CB0A3}"/>
              </a:ext>
            </a:extLst>
          </p:cNvPr>
          <p:cNvSpPr/>
          <p:nvPr/>
        </p:nvSpPr>
        <p:spPr>
          <a:xfrm>
            <a:off x="5279268" y="1241751"/>
            <a:ext cx="1633461" cy="707886"/>
          </a:xfrm>
          <a:prstGeom prst="rect">
            <a:avLst/>
          </a:prstGeom>
          <a:solidFill>
            <a:srgbClr val="6C7C9E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spc="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zh-CN" altLang="en-US" sz="4000" spc="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0928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2B946C7B-1EA0-4ED6-9128-312CC90C3A9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AD888B12-F844-403C-8DE5-909D05EBD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3B0D8210-4145-4DC5-91E7-EA817179E82B}"/>
                </a:ext>
              </a:extLst>
            </p:cNvPr>
            <p:cNvGrpSpPr/>
            <p:nvPr/>
          </p:nvGrpSpPr>
          <p:grpSpPr>
            <a:xfrm>
              <a:off x="188686" y="161925"/>
              <a:ext cx="11814628" cy="6534150"/>
              <a:chOff x="188686" y="161925"/>
              <a:chExt cx="11814628" cy="6534150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6D16A968-20F5-41B5-9110-AA2DE7A81DE5}"/>
                  </a:ext>
                </a:extLst>
              </p:cNvPr>
              <p:cNvSpPr/>
              <p:nvPr/>
            </p:nvSpPr>
            <p:spPr>
              <a:xfrm flipH="1">
                <a:off x="188686" y="161925"/>
                <a:ext cx="11814628" cy="653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700C9A87-775A-400B-BFB8-E0C67F41976D}"/>
                  </a:ext>
                </a:extLst>
              </p:cNvPr>
              <p:cNvSpPr/>
              <p:nvPr/>
            </p:nvSpPr>
            <p:spPr>
              <a:xfrm>
                <a:off x="2755900" y="379049"/>
                <a:ext cx="6680200" cy="758950"/>
              </a:xfrm>
              <a:prstGeom prst="rect">
                <a:avLst/>
              </a:prstGeom>
              <a:solidFill>
                <a:srgbClr val="6C7C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E191D7-71CB-44A9-B47B-31A7B5069F3E}"/>
                  </a:ext>
                </a:extLst>
              </p:cNvPr>
              <p:cNvSpPr/>
              <p:nvPr/>
            </p:nvSpPr>
            <p:spPr>
              <a:xfrm>
                <a:off x="3451429" y="401533"/>
                <a:ext cx="5289142" cy="712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36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NOTEWORTHY LIGHT" panose="02000400000000000000" pitchFamily="2" charset="77"/>
                    <a:cs typeface="Calibri" panose="020F0502020204030204" pitchFamily="34" charset="0"/>
                  </a:rPr>
                  <a:t>2.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NOTEWORTHY LIGHT" panose="02000400000000000000" pitchFamily="2" charset="77"/>
                    <a:cs typeface="Calibri" panose="020F0502020204030204" pitchFamily="34" charset="0"/>
                  </a:rPr>
                  <a:t>Thực</a:t>
                </a:r>
                <a:r>
                  <a:rPr lang="en-US" altLang="zh-CN" sz="36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NOTEWORTHY LIGHT" panose="02000400000000000000" pitchFamily="2" charset="77"/>
                    <a:cs typeface="Calibri" panose="020F0502020204030204" pitchFamily="34" charset="0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NOTEWORTHY LIGHT" panose="02000400000000000000" pitchFamily="2" charset="77"/>
                    <a:cs typeface="Calibri" panose="020F0502020204030204" pitchFamily="34" charset="0"/>
                  </a:rPr>
                  <a:t>hành</a:t>
                </a:r>
                <a:endParaRPr lang="zh-CN" altLang="en-US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8A9B804D-D6D4-4AFA-8FE3-FAB0F879993B}"/>
              </a:ext>
            </a:extLst>
          </p:cNvPr>
          <p:cNvGrpSpPr/>
          <p:nvPr/>
        </p:nvGrpSpPr>
        <p:grpSpPr bwMode="auto">
          <a:xfrm>
            <a:off x="7811462" y="5296096"/>
            <a:ext cx="141880" cy="210597"/>
            <a:chOff x="0" y="0"/>
            <a:chExt cx="85" cy="127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852FDF0D-2AEE-4302-A217-4C63C1DBD8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7E319D31-A36F-436C-8F53-BF48BD52FA43}"/>
                </a:ext>
              </a:extLst>
            </p:cNvPr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id="{F3FBB9A8-3E48-4E01-A1E5-8D708E7C2B33}"/>
              </a:ext>
            </a:extLst>
          </p:cNvPr>
          <p:cNvGrpSpPr/>
          <p:nvPr/>
        </p:nvGrpSpPr>
        <p:grpSpPr bwMode="auto">
          <a:xfrm>
            <a:off x="7772557" y="4268292"/>
            <a:ext cx="219686" cy="178549"/>
            <a:chOff x="0" y="0"/>
            <a:chExt cx="132" cy="109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31CAEF0B-3DBC-4A18-8B3A-0F623A129F75}"/>
                </a:ext>
              </a:extLst>
            </p:cNvPr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44DECFCF-C4E4-49FA-9E57-E133DC83C8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6" name="Group 32">
            <a:extLst>
              <a:ext uri="{FF2B5EF4-FFF2-40B4-BE49-F238E27FC236}">
                <a16:creationId xmlns:a16="http://schemas.microsoft.com/office/drawing/2014/main" id="{4A016C4C-B455-4574-ADE4-ED87574AB0DF}"/>
              </a:ext>
            </a:extLst>
          </p:cNvPr>
          <p:cNvGrpSpPr/>
          <p:nvPr/>
        </p:nvGrpSpPr>
        <p:grpSpPr bwMode="auto">
          <a:xfrm>
            <a:off x="7788576" y="2214971"/>
            <a:ext cx="192225" cy="155658"/>
            <a:chOff x="0" y="0"/>
            <a:chExt cx="116" cy="94"/>
          </a:xfrm>
        </p:grpSpPr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90034E85-AABA-4D3B-8146-20184CAC66F5}"/>
                </a:ext>
              </a:extLst>
            </p:cNvPr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7DC1EC87-24F4-452B-A6A3-89E3D8A7FA12}"/>
                </a:ext>
              </a:extLst>
            </p:cNvPr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id="{DFF17E4B-C1E5-A442-BCC7-4511E70913E5}"/>
              </a:ext>
            </a:extLst>
          </p:cNvPr>
          <p:cNvSpPr/>
          <p:nvPr/>
        </p:nvSpPr>
        <p:spPr>
          <a:xfrm>
            <a:off x="856342" y="2583543"/>
            <a:ext cx="2612569" cy="186329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Chuẩn bị nói</a:t>
            </a:r>
            <a:endParaRPr lang="vi-V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829000C7-CEB5-6B41-BCF5-6CB4C768A9FF}"/>
              </a:ext>
            </a:extLst>
          </p:cNvPr>
          <p:cNvSpPr/>
          <p:nvPr/>
        </p:nvSpPr>
        <p:spPr>
          <a:xfrm>
            <a:off x="3490684" y="2575359"/>
            <a:ext cx="2612569" cy="18632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b.Tìm ý, </a:t>
            </a:r>
          </a:p>
          <a:p>
            <a:pPr algn="ctr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 dàn ý</a:t>
            </a:r>
            <a:endParaRPr lang="en-VN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53E61745-DAD4-AE45-B264-F7404C78A9CA}"/>
              </a:ext>
            </a:extLst>
          </p:cNvPr>
          <p:cNvSpPr/>
          <p:nvPr/>
        </p:nvSpPr>
        <p:spPr>
          <a:xfrm>
            <a:off x="6103254" y="2615514"/>
            <a:ext cx="2612569" cy="186329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Nói và nghe</a:t>
            </a:r>
            <a:endParaRPr lang="en-VN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F08046AD-0FBF-894E-9745-13E5B3AA2507}"/>
              </a:ext>
            </a:extLst>
          </p:cNvPr>
          <p:cNvSpPr/>
          <p:nvPr/>
        </p:nvSpPr>
        <p:spPr>
          <a:xfrm>
            <a:off x="8737595" y="2598938"/>
            <a:ext cx="2710218" cy="186329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Kiểm tra, </a:t>
            </a:r>
          </a:p>
          <a:p>
            <a:pPr algn="ctr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chỉnh sửa</a:t>
            </a:r>
            <a:endParaRPr lang="en-VN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95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296</Words>
  <Application>Microsoft Macintosh PowerPoint</Application>
  <PresentationFormat>Widescreen</PresentationFormat>
  <Paragraphs>70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Noteworthy Light</vt:lpstr>
      <vt:lpstr>Noteworthy Light</vt:lpstr>
      <vt:lpstr>Times New Roman</vt:lpstr>
      <vt:lpstr>思源黑体 CN Medium</vt:lpstr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Microsoft Office User</cp:lastModifiedBy>
  <cp:revision>276</cp:revision>
  <dcterms:created xsi:type="dcterms:W3CDTF">2018-02-23T07:21:57Z</dcterms:created>
  <dcterms:modified xsi:type="dcterms:W3CDTF">2022-07-16T01:19:08Z</dcterms:modified>
</cp:coreProperties>
</file>