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7" r:id="rId2"/>
    <p:sldId id="308" r:id="rId3"/>
    <p:sldId id="256" r:id="rId4"/>
    <p:sldId id="257" r:id="rId5"/>
    <p:sldId id="258" r:id="rId6"/>
    <p:sldId id="260" r:id="rId7"/>
    <p:sldId id="318" r:id="rId8"/>
    <p:sldId id="311" r:id="rId9"/>
    <p:sldId id="320" r:id="rId10"/>
    <p:sldId id="321" r:id="rId11"/>
    <p:sldId id="312" r:id="rId12"/>
    <p:sldId id="309" r:id="rId13"/>
    <p:sldId id="323" r:id="rId14"/>
    <p:sldId id="324" r:id="rId15"/>
    <p:sldId id="325" r:id="rId16"/>
    <p:sldId id="314" r:id="rId17"/>
    <p:sldId id="316" r:id="rId18"/>
    <p:sldId id="315" r:id="rId19"/>
    <p:sldId id="317" r:id="rId20"/>
    <p:sldId id="28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949937"/>
    <a:srgbClr val="F29014"/>
    <a:srgbClr val="747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049" autoAdjust="0"/>
    <p:restoredTop sz="94660"/>
  </p:normalViewPr>
  <p:slideViewPr>
    <p:cSldViewPr snapToGrid="0">
      <p:cViewPr varScale="1">
        <p:scale>
          <a:sx n="71" d="100"/>
          <a:sy n="71" d="100"/>
        </p:scale>
        <p:origin x="192" y="9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48E03-E5C1-AB49-9A3D-840D9E2FE1BD}" type="doc">
      <dgm:prSet loTypeId="urn:microsoft.com/office/officeart/2005/8/layout/funnel1" loCatId="" qsTypeId="urn:microsoft.com/office/officeart/2005/8/quickstyle/simple1" qsCatId="simple" csTypeId="urn:microsoft.com/office/officeart/2005/8/colors/accent2_2" csCatId="accent2" phldr="1"/>
      <dgm:spPr/>
      <dgm:t>
        <a:bodyPr/>
        <a:lstStyle/>
        <a:p>
          <a:endParaRPr lang="en-US"/>
        </a:p>
      </dgm:t>
    </dgm:pt>
    <dgm:pt modelId="{77F6666B-9FAB-7D47-82D2-353D104B99F2}">
      <dgm:prSet phldrT="[Text]"/>
      <dgm:spPr/>
      <dgm:t>
        <a:bodyPr/>
        <a:lstStyle/>
        <a:p>
          <a:r>
            <a:rPr lang="en-US" dirty="0" err="1">
              <a:latin typeface="Calibri" panose="020F0502020204030204" pitchFamily="34" charset="0"/>
              <a:cs typeface="Calibri" panose="020F0502020204030204" pitchFamily="34" charset="0"/>
            </a:rPr>
            <a:t>Tiêu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cực</a:t>
          </a:r>
          <a:endParaRPr lang="en-US" dirty="0">
            <a:latin typeface="Calibri" panose="020F0502020204030204" pitchFamily="34" charset="0"/>
            <a:cs typeface="Calibri" panose="020F0502020204030204" pitchFamily="34" charset="0"/>
          </a:endParaRPr>
        </a:p>
      </dgm:t>
    </dgm:pt>
    <dgm:pt modelId="{55268CA9-2CDB-A44B-BD28-73C418450941}" type="parTrans" cxnId="{9E5EC918-4C59-634E-9556-EDC686454F1D}">
      <dgm:prSet/>
      <dgm:spPr/>
      <dgm:t>
        <a:bodyPr/>
        <a:lstStyle/>
        <a:p>
          <a:endParaRPr lang="en-US"/>
        </a:p>
      </dgm:t>
    </dgm:pt>
    <dgm:pt modelId="{6735DC55-89C2-6448-99DC-359A8EE49B33}" type="sibTrans" cxnId="{9E5EC918-4C59-634E-9556-EDC686454F1D}">
      <dgm:prSet/>
      <dgm:spPr/>
      <dgm:t>
        <a:bodyPr/>
        <a:lstStyle/>
        <a:p>
          <a:endParaRPr lang="en-US"/>
        </a:p>
      </dgm:t>
    </dgm:pt>
    <dgm:pt modelId="{894ADDA7-89D2-9046-BF17-4D63DCE700EB}">
      <dgm:prSet phldrT="[Text]"/>
      <dgm:spPr/>
      <dgm:t>
        <a:bodyPr/>
        <a:lstStyle/>
        <a:p>
          <a:r>
            <a:rPr lang="en-US" dirty="0" err="1">
              <a:latin typeface="Calibri" panose="020F0502020204030204" pitchFamily="34" charset="0"/>
              <a:cs typeface="Calibri" panose="020F0502020204030204" pitchFamily="34" charset="0"/>
            </a:rPr>
            <a:t>Tích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cực</a:t>
          </a:r>
          <a:endParaRPr lang="en-US" dirty="0">
            <a:latin typeface="Calibri" panose="020F0502020204030204" pitchFamily="34" charset="0"/>
            <a:cs typeface="Calibri" panose="020F0502020204030204" pitchFamily="34" charset="0"/>
          </a:endParaRPr>
        </a:p>
      </dgm:t>
    </dgm:pt>
    <dgm:pt modelId="{92332C33-FE97-734F-AA57-B9462BAFBF0F}" type="parTrans" cxnId="{FC08A831-0230-3E49-AB77-6E48EE3BB2E2}">
      <dgm:prSet/>
      <dgm:spPr/>
      <dgm:t>
        <a:bodyPr/>
        <a:lstStyle/>
        <a:p>
          <a:endParaRPr lang="en-US"/>
        </a:p>
      </dgm:t>
    </dgm:pt>
    <dgm:pt modelId="{7513023C-682F-3C43-A16C-E6E792000A2A}" type="sibTrans" cxnId="{FC08A831-0230-3E49-AB77-6E48EE3BB2E2}">
      <dgm:prSet/>
      <dgm:spPr/>
      <dgm:t>
        <a:bodyPr/>
        <a:lstStyle/>
        <a:p>
          <a:endParaRPr lang="en-US"/>
        </a:p>
      </dgm:t>
    </dgm:pt>
    <dgm:pt modelId="{97CB2E86-6222-334A-AF57-AFFF88E77ED2}">
      <dgm:prSet phldrT="[Text]"/>
      <dgm:spPr/>
      <dgm:t>
        <a:bodyPr/>
        <a:lstStyle/>
        <a:p>
          <a:r>
            <a:rPr lang="en-US" dirty="0" err="1">
              <a:latin typeface="Calibri" panose="020F0502020204030204" pitchFamily="34" charset="0"/>
              <a:cs typeface="Calibri" panose="020F0502020204030204" pitchFamily="34" charset="0"/>
            </a:rPr>
            <a:t>Cả</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hai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mặt</a:t>
          </a:r>
          <a:endParaRPr lang="en-US" dirty="0">
            <a:latin typeface="Calibri" panose="020F0502020204030204" pitchFamily="34" charset="0"/>
            <a:cs typeface="Calibri" panose="020F0502020204030204" pitchFamily="34" charset="0"/>
          </a:endParaRPr>
        </a:p>
      </dgm:t>
    </dgm:pt>
    <dgm:pt modelId="{4F594F17-914A-BD41-B84C-BDBFB221C935}" type="parTrans" cxnId="{3B72FAEF-13D4-A347-BB0D-1B2EE63681B0}">
      <dgm:prSet/>
      <dgm:spPr/>
      <dgm:t>
        <a:bodyPr/>
        <a:lstStyle/>
        <a:p>
          <a:endParaRPr lang="en-US"/>
        </a:p>
      </dgm:t>
    </dgm:pt>
    <dgm:pt modelId="{FE159D2D-D524-424E-9030-898CD9AFA15B}" type="sibTrans" cxnId="{3B72FAEF-13D4-A347-BB0D-1B2EE63681B0}">
      <dgm:prSet/>
      <dgm:spPr/>
      <dgm:t>
        <a:bodyPr/>
        <a:lstStyle/>
        <a:p>
          <a:endParaRPr lang="en-US"/>
        </a:p>
      </dgm:t>
    </dgm:pt>
    <dgm:pt modelId="{1F1D2F7B-DD87-EA42-AB0E-7D0B4852C162}">
      <dgm:prSet phldrT="[Text]"/>
      <dgm:spPr/>
      <dgm:t>
        <a:bodyPr/>
        <a:lstStyle/>
        <a:p>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vấn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đề</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nghị</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luận</a:t>
          </a:r>
          <a:endParaRPr lang="en-US" dirty="0">
            <a:latin typeface="Calibri" panose="020F0502020204030204" pitchFamily="34" charset="0"/>
            <a:cs typeface="Calibri" panose="020F0502020204030204" pitchFamily="34" charset="0"/>
          </a:endParaRPr>
        </a:p>
      </dgm:t>
    </dgm:pt>
    <dgm:pt modelId="{004E7EE3-D0AD-DC4E-B065-616C8701A1FC}" type="sibTrans" cxnId="{F32FBC68-D4F0-8645-ADB6-44050FDBA2F3}">
      <dgm:prSet/>
      <dgm:spPr/>
      <dgm:t>
        <a:bodyPr/>
        <a:lstStyle/>
        <a:p>
          <a:endParaRPr lang="en-US"/>
        </a:p>
      </dgm:t>
    </dgm:pt>
    <dgm:pt modelId="{C17B176D-9AF3-8547-BF7C-0289C170857F}" type="parTrans" cxnId="{F32FBC68-D4F0-8645-ADB6-44050FDBA2F3}">
      <dgm:prSet/>
      <dgm:spPr/>
      <dgm:t>
        <a:bodyPr/>
        <a:lstStyle/>
        <a:p>
          <a:endParaRPr lang="en-US"/>
        </a:p>
      </dgm:t>
    </dgm:pt>
    <dgm:pt modelId="{67927A14-A29C-FA4A-8DF8-56C137EC3263}" type="pres">
      <dgm:prSet presAssocID="{4E748E03-E5C1-AB49-9A3D-840D9E2FE1BD}" presName="Name0" presStyleCnt="0">
        <dgm:presLayoutVars>
          <dgm:chMax val="4"/>
          <dgm:resizeHandles val="exact"/>
        </dgm:presLayoutVars>
      </dgm:prSet>
      <dgm:spPr/>
    </dgm:pt>
    <dgm:pt modelId="{DC021C17-AC49-5949-B940-C669E74C8947}" type="pres">
      <dgm:prSet presAssocID="{4E748E03-E5C1-AB49-9A3D-840D9E2FE1BD}" presName="ellipse" presStyleLbl="trBgShp" presStyleIdx="0" presStyleCnt="1"/>
      <dgm:spPr/>
    </dgm:pt>
    <dgm:pt modelId="{81CE08D7-F46D-E64E-90EB-C59D99B89F28}" type="pres">
      <dgm:prSet presAssocID="{4E748E03-E5C1-AB49-9A3D-840D9E2FE1BD}" presName="arrow1" presStyleLbl="fgShp" presStyleIdx="0" presStyleCnt="1"/>
      <dgm:spPr/>
    </dgm:pt>
    <dgm:pt modelId="{0B2684CB-A583-B441-A10C-DF241329A186}" type="pres">
      <dgm:prSet presAssocID="{4E748E03-E5C1-AB49-9A3D-840D9E2FE1BD}" presName="rectangle" presStyleLbl="revTx" presStyleIdx="0" presStyleCnt="1">
        <dgm:presLayoutVars>
          <dgm:bulletEnabled val="1"/>
        </dgm:presLayoutVars>
      </dgm:prSet>
      <dgm:spPr/>
    </dgm:pt>
    <dgm:pt modelId="{14EECB1E-048F-6746-BF7C-F6748AEDF646}" type="pres">
      <dgm:prSet presAssocID="{894ADDA7-89D2-9046-BF17-4D63DCE700EB}" presName="item1" presStyleLbl="node1" presStyleIdx="0" presStyleCnt="3">
        <dgm:presLayoutVars>
          <dgm:bulletEnabled val="1"/>
        </dgm:presLayoutVars>
      </dgm:prSet>
      <dgm:spPr/>
    </dgm:pt>
    <dgm:pt modelId="{CC93E273-F27C-A849-A508-F53C4002B1D9}" type="pres">
      <dgm:prSet presAssocID="{97CB2E86-6222-334A-AF57-AFFF88E77ED2}" presName="item2" presStyleLbl="node1" presStyleIdx="1" presStyleCnt="3">
        <dgm:presLayoutVars>
          <dgm:bulletEnabled val="1"/>
        </dgm:presLayoutVars>
      </dgm:prSet>
      <dgm:spPr/>
    </dgm:pt>
    <dgm:pt modelId="{F5EDE566-EEA9-4446-A64D-45C37BE729E8}" type="pres">
      <dgm:prSet presAssocID="{1F1D2F7B-DD87-EA42-AB0E-7D0B4852C162}" presName="item3" presStyleLbl="node1" presStyleIdx="2" presStyleCnt="3">
        <dgm:presLayoutVars>
          <dgm:bulletEnabled val="1"/>
        </dgm:presLayoutVars>
      </dgm:prSet>
      <dgm:spPr/>
    </dgm:pt>
    <dgm:pt modelId="{D873092E-7CB7-F14B-966B-8E2E0C8E4395}" type="pres">
      <dgm:prSet presAssocID="{4E748E03-E5C1-AB49-9A3D-840D9E2FE1BD}" presName="funnel" presStyleLbl="trAlignAcc1" presStyleIdx="0" presStyleCnt="1"/>
      <dgm:spPr/>
    </dgm:pt>
  </dgm:ptLst>
  <dgm:cxnLst>
    <dgm:cxn modelId="{9E5EC918-4C59-634E-9556-EDC686454F1D}" srcId="{4E748E03-E5C1-AB49-9A3D-840D9E2FE1BD}" destId="{77F6666B-9FAB-7D47-82D2-353D104B99F2}" srcOrd="0" destOrd="0" parTransId="{55268CA9-2CDB-A44B-BD28-73C418450941}" sibTransId="{6735DC55-89C2-6448-99DC-359A8EE49B33}"/>
    <dgm:cxn modelId="{B654B320-DAA1-7C4A-9F14-ABAA3D7CB1D2}" type="presOf" srcId="{894ADDA7-89D2-9046-BF17-4D63DCE700EB}" destId="{CC93E273-F27C-A849-A508-F53C4002B1D9}" srcOrd="0" destOrd="0" presId="urn:microsoft.com/office/officeart/2005/8/layout/funnel1"/>
    <dgm:cxn modelId="{FC08A831-0230-3E49-AB77-6E48EE3BB2E2}" srcId="{4E748E03-E5C1-AB49-9A3D-840D9E2FE1BD}" destId="{894ADDA7-89D2-9046-BF17-4D63DCE700EB}" srcOrd="1" destOrd="0" parTransId="{92332C33-FE97-734F-AA57-B9462BAFBF0F}" sibTransId="{7513023C-682F-3C43-A16C-E6E792000A2A}"/>
    <dgm:cxn modelId="{911E5F3A-9D95-8E41-B637-087E2D23A2D9}" type="presOf" srcId="{77F6666B-9FAB-7D47-82D2-353D104B99F2}" destId="{F5EDE566-EEA9-4446-A64D-45C37BE729E8}" srcOrd="0" destOrd="0" presId="urn:microsoft.com/office/officeart/2005/8/layout/funnel1"/>
    <dgm:cxn modelId="{F32FBC68-D4F0-8645-ADB6-44050FDBA2F3}" srcId="{4E748E03-E5C1-AB49-9A3D-840D9E2FE1BD}" destId="{1F1D2F7B-DD87-EA42-AB0E-7D0B4852C162}" srcOrd="3" destOrd="0" parTransId="{C17B176D-9AF3-8547-BF7C-0289C170857F}" sibTransId="{004E7EE3-D0AD-DC4E-B065-616C8701A1FC}"/>
    <dgm:cxn modelId="{8AF6769B-D218-484A-991E-267A16C6A084}" type="presOf" srcId="{4E748E03-E5C1-AB49-9A3D-840D9E2FE1BD}" destId="{67927A14-A29C-FA4A-8DF8-56C137EC3263}" srcOrd="0" destOrd="0" presId="urn:microsoft.com/office/officeart/2005/8/layout/funnel1"/>
    <dgm:cxn modelId="{B00A379C-DA31-9C44-AD04-E41A02D942EA}" type="presOf" srcId="{97CB2E86-6222-334A-AF57-AFFF88E77ED2}" destId="{14EECB1E-048F-6746-BF7C-F6748AEDF646}" srcOrd="0" destOrd="0" presId="urn:microsoft.com/office/officeart/2005/8/layout/funnel1"/>
    <dgm:cxn modelId="{E573A3A5-5C6F-9245-A003-89BDD7418055}" type="presOf" srcId="{1F1D2F7B-DD87-EA42-AB0E-7D0B4852C162}" destId="{0B2684CB-A583-B441-A10C-DF241329A186}" srcOrd="0" destOrd="0" presId="urn:microsoft.com/office/officeart/2005/8/layout/funnel1"/>
    <dgm:cxn modelId="{3B72FAEF-13D4-A347-BB0D-1B2EE63681B0}" srcId="{4E748E03-E5C1-AB49-9A3D-840D9E2FE1BD}" destId="{97CB2E86-6222-334A-AF57-AFFF88E77ED2}" srcOrd="2" destOrd="0" parTransId="{4F594F17-914A-BD41-B84C-BDBFB221C935}" sibTransId="{FE159D2D-D524-424E-9030-898CD9AFA15B}"/>
    <dgm:cxn modelId="{950FE849-E6B0-5B48-AC81-1333B41B6E95}" type="presParOf" srcId="{67927A14-A29C-FA4A-8DF8-56C137EC3263}" destId="{DC021C17-AC49-5949-B940-C669E74C8947}" srcOrd="0" destOrd="0" presId="urn:microsoft.com/office/officeart/2005/8/layout/funnel1"/>
    <dgm:cxn modelId="{15D0AAB0-54CF-A944-827A-8CDC9EE518FC}" type="presParOf" srcId="{67927A14-A29C-FA4A-8DF8-56C137EC3263}" destId="{81CE08D7-F46D-E64E-90EB-C59D99B89F28}" srcOrd="1" destOrd="0" presId="urn:microsoft.com/office/officeart/2005/8/layout/funnel1"/>
    <dgm:cxn modelId="{79831791-9754-A342-96F2-372F36A4BC58}" type="presParOf" srcId="{67927A14-A29C-FA4A-8DF8-56C137EC3263}" destId="{0B2684CB-A583-B441-A10C-DF241329A186}" srcOrd="2" destOrd="0" presId="urn:microsoft.com/office/officeart/2005/8/layout/funnel1"/>
    <dgm:cxn modelId="{72B07370-93CA-B244-ACF9-8FA5768D60D3}" type="presParOf" srcId="{67927A14-A29C-FA4A-8DF8-56C137EC3263}" destId="{14EECB1E-048F-6746-BF7C-F6748AEDF646}" srcOrd="3" destOrd="0" presId="urn:microsoft.com/office/officeart/2005/8/layout/funnel1"/>
    <dgm:cxn modelId="{B367DEDB-070D-D74D-9CA1-96ACA2330A13}" type="presParOf" srcId="{67927A14-A29C-FA4A-8DF8-56C137EC3263}" destId="{CC93E273-F27C-A849-A508-F53C4002B1D9}" srcOrd="4" destOrd="0" presId="urn:microsoft.com/office/officeart/2005/8/layout/funnel1"/>
    <dgm:cxn modelId="{164E47C3-BC4F-5142-856B-D137A76D51B2}" type="presParOf" srcId="{67927A14-A29C-FA4A-8DF8-56C137EC3263}" destId="{F5EDE566-EEA9-4446-A64D-45C37BE729E8}" srcOrd="5" destOrd="0" presId="urn:microsoft.com/office/officeart/2005/8/layout/funnel1"/>
    <dgm:cxn modelId="{1A746B45-26D1-6F47-8D4E-3EF853C45563}" type="presParOf" srcId="{67927A14-A29C-FA4A-8DF8-56C137EC3263}" destId="{D873092E-7CB7-F14B-966B-8E2E0C8E439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8DF0A-EBA6-804F-9EC7-C92FC461AC64}" type="doc">
      <dgm:prSet loTypeId="urn:microsoft.com/office/officeart/2005/8/layout/process1" loCatId="" qsTypeId="urn:microsoft.com/office/officeart/2005/8/quickstyle/simple1" qsCatId="simple" csTypeId="urn:microsoft.com/office/officeart/2005/8/colors/colorful4" csCatId="colorful" phldr="1"/>
      <dgm:spPr/>
    </dgm:pt>
    <dgm:pt modelId="{219D51BE-A67E-1840-AC1A-D98229470D05}">
      <dgm:prSet phldrT="[Text]" custT="1"/>
      <dgm:spPr/>
      <dgm:t>
        <a:bodyPr/>
        <a:lstStyle/>
        <a:p>
          <a:r>
            <a:rPr lang="en-US" sz="2400" b="1" dirty="0">
              <a:latin typeface="Arial" panose="020B0604020202020204" pitchFamily="34" charset="0"/>
              <a:cs typeface="Arial" panose="020B0604020202020204" pitchFamily="34" charset="0"/>
            </a:rPr>
            <a:t>a. </a:t>
          </a:r>
          <a:r>
            <a:rPr lang="en-US" sz="2400" b="1" dirty="0" err="1">
              <a:latin typeface="Arial" panose="020B0604020202020204" pitchFamily="34" charset="0"/>
              <a:cs typeface="Arial" panose="020B0604020202020204" pitchFamily="34" charset="0"/>
            </a:rPr>
            <a:t>Chuẩn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bị</a:t>
          </a:r>
          <a:endParaRPr lang="en-US" sz="2400" b="1" dirty="0">
            <a:latin typeface="Arial" panose="020B0604020202020204" pitchFamily="34" charset="0"/>
            <a:cs typeface="Arial" panose="020B0604020202020204" pitchFamily="34" charset="0"/>
          </a:endParaRPr>
        </a:p>
      </dgm:t>
    </dgm:pt>
    <dgm:pt modelId="{49026113-CCE5-964C-8338-60100F9A34EA}" type="parTrans" cxnId="{8CA138AE-E92D-B045-9078-5FF1BBDD48A0}">
      <dgm:prSet/>
      <dgm:spPr/>
      <dgm:t>
        <a:bodyPr/>
        <a:lstStyle/>
        <a:p>
          <a:endParaRPr lang="en-US" sz="2400" b="1">
            <a:latin typeface="Arial" panose="020B0604020202020204" pitchFamily="34" charset="0"/>
            <a:cs typeface="Arial" panose="020B0604020202020204" pitchFamily="34" charset="0"/>
          </a:endParaRPr>
        </a:p>
      </dgm:t>
    </dgm:pt>
    <dgm:pt modelId="{0518BA36-7634-9949-9A7E-64387841F86E}" type="sibTrans" cxnId="{8CA138AE-E92D-B045-9078-5FF1BBDD48A0}">
      <dgm:prSet custT="1"/>
      <dgm:spPr/>
      <dgm:t>
        <a:bodyPr/>
        <a:lstStyle/>
        <a:p>
          <a:endParaRPr lang="en-US" sz="2400" b="1">
            <a:latin typeface="Arial" panose="020B0604020202020204" pitchFamily="34" charset="0"/>
            <a:cs typeface="Arial" panose="020B0604020202020204" pitchFamily="34" charset="0"/>
          </a:endParaRPr>
        </a:p>
      </dgm:t>
    </dgm:pt>
    <dgm:pt modelId="{C144434C-916A-FA4B-BABD-426263A25E33}">
      <dgm:prSet phldrT="[Text]" custT="1"/>
      <dgm:spPr/>
      <dgm:t>
        <a:bodyPr/>
        <a:lstStyle/>
        <a:p>
          <a:r>
            <a:rPr lang="en-US" sz="2400" b="1" dirty="0">
              <a:latin typeface="Arial" panose="020B0604020202020204" pitchFamily="34" charset="0"/>
              <a:cs typeface="Arial" panose="020B0604020202020204" pitchFamily="34" charset="0"/>
            </a:rPr>
            <a:t>b. </a:t>
          </a:r>
          <a:r>
            <a:rPr lang="en-US" sz="2400" b="1" dirty="0" err="1">
              <a:latin typeface="Arial" panose="020B0604020202020204" pitchFamily="34" charset="0"/>
              <a:cs typeface="Arial" panose="020B0604020202020204" pitchFamily="34" charset="0"/>
            </a:rPr>
            <a:t>Tìm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ý</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lập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ý</a:t>
          </a:r>
          <a:endParaRPr lang="en-US" sz="2400" b="1" dirty="0">
            <a:latin typeface="Arial" panose="020B0604020202020204" pitchFamily="34" charset="0"/>
            <a:cs typeface="Arial" panose="020B0604020202020204" pitchFamily="34" charset="0"/>
          </a:endParaRPr>
        </a:p>
      </dgm:t>
    </dgm:pt>
    <dgm:pt modelId="{262F3EC0-D0BB-7C42-B5FA-F8B3817EFD61}" type="parTrans" cxnId="{ED17AD8A-FEE9-2D46-BCC2-9322CDD6CF17}">
      <dgm:prSet/>
      <dgm:spPr/>
      <dgm:t>
        <a:bodyPr/>
        <a:lstStyle/>
        <a:p>
          <a:endParaRPr lang="en-US" sz="2400" b="1">
            <a:latin typeface="Arial" panose="020B0604020202020204" pitchFamily="34" charset="0"/>
            <a:cs typeface="Arial" panose="020B0604020202020204" pitchFamily="34" charset="0"/>
          </a:endParaRPr>
        </a:p>
      </dgm:t>
    </dgm:pt>
    <dgm:pt modelId="{9BB92947-01FD-B540-95D8-EB22B0F279CD}" type="sibTrans" cxnId="{ED17AD8A-FEE9-2D46-BCC2-9322CDD6CF17}">
      <dgm:prSet custT="1"/>
      <dgm:spPr/>
      <dgm:t>
        <a:bodyPr/>
        <a:lstStyle/>
        <a:p>
          <a:endParaRPr lang="en-US" sz="2400" b="1">
            <a:latin typeface="Arial" panose="020B0604020202020204" pitchFamily="34" charset="0"/>
            <a:cs typeface="Arial" panose="020B0604020202020204" pitchFamily="34" charset="0"/>
          </a:endParaRPr>
        </a:p>
      </dgm:t>
    </dgm:pt>
    <dgm:pt modelId="{25A562E6-0F60-BC43-B10C-315996AAAA16}" type="pres">
      <dgm:prSet presAssocID="{5FE8DF0A-EBA6-804F-9EC7-C92FC461AC64}" presName="Name0" presStyleCnt="0">
        <dgm:presLayoutVars>
          <dgm:dir/>
          <dgm:resizeHandles val="exact"/>
        </dgm:presLayoutVars>
      </dgm:prSet>
      <dgm:spPr/>
    </dgm:pt>
    <dgm:pt modelId="{60ECC78C-8291-2548-A8AD-54245372582E}" type="pres">
      <dgm:prSet presAssocID="{219D51BE-A67E-1840-AC1A-D98229470D05}" presName="node" presStyleLbl="node1" presStyleIdx="0" presStyleCnt="2">
        <dgm:presLayoutVars>
          <dgm:bulletEnabled val="1"/>
        </dgm:presLayoutVars>
      </dgm:prSet>
      <dgm:spPr/>
    </dgm:pt>
    <dgm:pt modelId="{4377AD9C-1F48-F04B-B58E-FC1958117060}" type="pres">
      <dgm:prSet presAssocID="{0518BA36-7634-9949-9A7E-64387841F86E}" presName="sibTrans" presStyleLbl="sibTrans2D1" presStyleIdx="0" presStyleCnt="1"/>
      <dgm:spPr/>
    </dgm:pt>
    <dgm:pt modelId="{BF2FD256-B2C1-7B4F-BAB3-6F57F1A22C3A}" type="pres">
      <dgm:prSet presAssocID="{0518BA36-7634-9949-9A7E-64387841F86E}" presName="connectorText" presStyleLbl="sibTrans2D1" presStyleIdx="0" presStyleCnt="1"/>
      <dgm:spPr/>
    </dgm:pt>
    <dgm:pt modelId="{9CC7D4F0-2BF4-E54A-B68E-9F85B49377E8}" type="pres">
      <dgm:prSet presAssocID="{C144434C-916A-FA4B-BABD-426263A25E33}" presName="node" presStyleLbl="node1" presStyleIdx="1" presStyleCnt="2">
        <dgm:presLayoutVars>
          <dgm:bulletEnabled val="1"/>
        </dgm:presLayoutVars>
      </dgm:prSet>
      <dgm:spPr/>
    </dgm:pt>
  </dgm:ptLst>
  <dgm:cxnLst>
    <dgm:cxn modelId="{55647E25-AD6B-634F-ACD2-1DF081743332}" type="presOf" srcId="{0518BA36-7634-9949-9A7E-64387841F86E}" destId="{BF2FD256-B2C1-7B4F-BAB3-6F57F1A22C3A}" srcOrd="1" destOrd="0" presId="urn:microsoft.com/office/officeart/2005/8/layout/process1"/>
    <dgm:cxn modelId="{7853797D-3D4B-5048-98B2-35D5FB00BC5D}" type="presOf" srcId="{0518BA36-7634-9949-9A7E-64387841F86E}" destId="{4377AD9C-1F48-F04B-B58E-FC1958117060}" srcOrd="0" destOrd="0" presId="urn:microsoft.com/office/officeart/2005/8/layout/process1"/>
    <dgm:cxn modelId="{ED17AD8A-FEE9-2D46-BCC2-9322CDD6CF17}" srcId="{5FE8DF0A-EBA6-804F-9EC7-C92FC461AC64}" destId="{C144434C-916A-FA4B-BABD-426263A25E33}" srcOrd="1" destOrd="0" parTransId="{262F3EC0-D0BB-7C42-B5FA-F8B3817EFD61}" sibTransId="{9BB92947-01FD-B540-95D8-EB22B0F279CD}"/>
    <dgm:cxn modelId="{8CA138AE-E92D-B045-9078-5FF1BBDD48A0}" srcId="{5FE8DF0A-EBA6-804F-9EC7-C92FC461AC64}" destId="{219D51BE-A67E-1840-AC1A-D98229470D05}" srcOrd="0" destOrd="0" parTransId="{49026113-CCE5-964C-8338-60100F9A34EA}" sibTransId="{0518BA36-7634-9949-9A7E-64387841F86E}"/>
    <dgm:cxn modelId="{FE3BFBC3-71DA-FC43-904D-DE8E584AF022}" type="presOf" srcId="{219D51BE-A67E-1840-AC1A-D98229470D05}" destId="{60ECC78C-8291-2548-A8AD-54245372582E}" srcOrd="0" destOrd="0" presId="urn:microsoft.com/office/officeart/2005/8/layout/process1"/>
    <dgm:cxn modelId="{F2D5E5E9-D1DA-B34C-BD48-B6EC38DF1EB3}" type="presOf" srcId="{C144434C-916A-FA4B-BABD-426263A25E33}" destId="{9CC7D4F0-2BF4-E54A-B68E-9F85B49377E8}" srcOrd="0" destOrd="0" presId="urn:microsoft.com/office/officeart/2005/8/layout/process1"/>
    <dgm:cxn modelId="{0D88F6E9-4E90-8146-93B1-6412FD94EE77}" type="presOf" srcId="{5FE8DF0A-EBA6-804F-9EC7-C92FC461AC64}" destId="{25A562E6-0F60-BC43-B10C-315996AAAA16}" srcOrd="0" destOrd="0" presId="urn:microsoft.com/office/officeart/2005/8/layout/process1"/>
    <dgm:cxn modelId="{D4C464AE-083F-3A4D-AB5B-A90ABC2E8F46}" type="presParOf" srcId="{25A562E6-0F60-BC43-B10C-315996AAAA16}" destId="{60ECC78C-8291-2548-A8AD-54245372582E}" srcOrd="0" destOrd="0" presId="urn:microsoft.com/office/officeart/2005/8/layout/process1"/>
    <dgm:cxn modelId="{257D90CF-0783-6947-8701-D1F2601BD693}" type="presParOf" srcId="{25A562E6-0F60-BC43-B10C-315996AAAA16}" destId="{4377AD9C-1F48-F04B-B58E-FC1958117060}" srcOrd="1" destOrd="0" presId="urn:microsoft.com/office/officeart/2005/8/layout/process1"/>
    <dgm:cxn modelId="{78215993-4293-F540-8A0D-ADDB6DC84B0E}" type="presParOf" srcId="{4377AD9C-1F48-F04B-B58E-FC1958117060}" destId="{BF2FD256-B2C1-7B4F-BAB3-6F57F1A22C3A}" srcOrd="0" destOrd="0" presId="urn:microsoft.com/office/officeart/2005/8/layout/process1"/>
    <dgm:cxn modelId="{A29085D7-9BB7-084E-A9CE-39439D9CA266}" type="presParOf" srcId="{25A562E6-0F60-BC43-B10C-315996AAAA16}" destId="{9CC7D4F0-2BF4-E54A-B68E-9F85B49377E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748E03-E5C1-AB49-9A3D-840D9E2FE1BD}" type="doc">
      <dgm:prSet loTypeId="urn:microsoft.com/office/officeart/2005/8/layout/funnel1" loCatId="" qsTypeId="urn:microsoft.com/office/officeart/2005/8/quickstyle/simple1" qsCatId="simple" csTypeId="urn:microsoft.com/office/officeart/2005/8/colors/accent2_2" csCatId="accent2" phldr="1"/>
      <dgm:spPr/>
      <dgm:t>
        <a:bodyPr/>
        <a:lstStyle/>
        <a:p>
          <a:endParaRPr lang="en-US"/>
        </a:p>
      </dgm:t>
    </dgm:pt>
    <dgm:pt modelId="{77F6666B-9FAB-7D47-82D2-353D104B99F2}">
      <dgm:prSet phldrT="[Text]"/>
      <dgm:spPr/>
      <dgm:t>
        <a:bodyPr/>
        <a:lstStyle/>
        <a:p>
          <a:r>
            <a:rPr lang="en-US" dirty="0">
              <a:latin typeface="Calibri" panose="020F0502020204030204" pitchFamily="34" charset="0"/>
              <a:cs typeface="Calibri" panose="020F0502020204030204" pitchFamily="34" charset="0"/>
            </a:rPr>
            <a:t>Thao </a:t>
          </a:r>
          <a:r>
            <a:rPr lang="en-US" dirty="0" err="1">
              <a:latin typeface="Calibri" panose="020F0502020204030204" pitchFamily="34" charset="0"/>
              <a:cs typeface="Calibri" panose="020F0502020204030204" pitchFamily="34" charset="0"/>
            </a:rPr>
            <a:t>tác</a:t>
          </a:r>
          <a:endParaRPr lang="en-US" dirty="0">
            <a:latin typeface="Calibri" panose="020F0502020204030204" pitchFamily="34" charset="0"/>
            <a:cs typeface="Calibri" panose="020F0502020204030204" pitchFamily="34" charset="0"/>
          </a:endParaRPr>
        </a:p>
      </dgm:t>
    </dgm:pt>
    <dgm:pt modelId="{55268CA9-2CDB-A44B-BD28-73C418450941}" type="parTrans" cxnId="{9E5EC918-4C59-634E-9556-EDC686454F1D}">
      <dgm:prSet/>
      <dgm:spPr/>
      <dgm:t>
        <a:bodyPr/>
        <a:lstStyle/>
        <a:p>
          <a:endParaRPr lang="en-US"/>
        </a:p>
      </dgm:t>
    </dgm:pt>
    <dgm:pt modelId="{6735DC55-89C2-6448-99DC-359A8EE49B33}" type="sibTrans" cxnId="{9E5EC918-4C59-634E-9556-EDC686454F1D}">
      <dgm:prSet/>
      <dgm:spPr/>
      <dgm:t>
        <a:bodyPr/>
        <a:lstStyle/>
        <a:p>
          <a:endParaRPr lang="en-US"/>
        </a:p>
      </dgm:t>
    </dgm:pt>
    <dgm:pt modelId="{894ADDA7-89D2-9046-BF17-4D63DCE700EB}">
      <dgm:prSet phldrT="[Text]"/>
      <dgm:spPr/>
      <dgm:t>
        <a:bodyPr/>
        <a:lstStyle/>
        <a:p>
          <a:r>
            <a:rPr lang="en-US" dirty="0" err="1">
              <a:latin typeface="Calibri" panose="020F0502020204030204" pitchFamily="34" charset="0"/>
              <a:cs typeface="Calibri" panose="020F0502020204030204" pitchFamily="34" charset="0"/>
            </a:rPr>
            <a:t>Nội</a:t>
          </a:r>
          <a:r>
            <a:rPr lang="en-US" dirty="0">
              <a:latin typeface="Calibri" panose="020F0502020204030204" pitchFamily="34" charset="0"/>
              <a:cs typeface="Calibri" panose="020F0502020204030204" pitchFamily="34" charset="0"/>
            </a:rPr>
            <a:t> dung</a:t>
          </a:r>
        </a:p>
      </dgm:t>
    </dgm:pt>
    <dgm:pt modelId="{92332C33-FE97-734F-AA57-B9462BAFBF0F}" type="parTrans" cxnId="{FC08A831-0230-3E49-AB77-6E48EE3BB2E2}">
      <dgm:prSet/>
      <dgm:spPr/>
      <dgm:t>
        <a:bodyPr/>
        <a:lstStyle/>
        <a:p>
          <a:endParaRPr lang="en-US"/>
        </a:p>
      </dgm:t>
    </dgm:pt>
    <dgm:pt modelId="{7513023C-682F-3C43-A16C-E6E792000A2A}" type="sibTrans" cxnId="{FC08A831-0230-3E49-AB77-6E48EE3BB2E2}">
      <dgm:prSet/>
      <dgm:spPr/>
      <dgm:t>
        <a:bodyPr/>
        <a:lstStyle/>
        <a:p>
          <a:endParaRPr lang="en-US"/>
        </a:p>
      </dgm:t>
    </dgm:pt>
    <dgm:pt modelId="{97CB2E86-6222-334A-AF57-AFFF88E77ED2}">
      <dgm:prSet phldrT="[Text]"/>
      <dgm:spPr/>
      <dgm:t>
        <a:bodyPr/>
        <a:lstStyle/>
        <a:p>
          <a:r>
            <a:rPr lang="en-US" dirty="0" err="1">
              <a:latin typeface="Calibri" panose="020F0502020204030204" pitchFamily="34" charset="0"/>
              <a:cs typeface="Calibri" panose="020F0502020204030204" pitchFamily="34" charset="0"/>
            </a:rPr>
            <a:t>Phạm</a:t>
          </a:r>
          <a:r>
            <a:rPr lang="en-US" dirty="0">
              <a:latin typeface="Calibri" panose="020F0502020204030204" pitchFamily="34" charset="0"/>
              <a:cs typeface="Calibri" panose="020F0502020204030204" pitchFamily="34" charset="0"/>
            </a:rPr>
            <a:t> vi </a:t>
          </a:r>
          <a:r>
            <a:rPr lang="en-US" dirty="0" err="1">
              <a:latin typeface="Calibri" panose="020F0502020204030204" pitchFamily="34" charset="0"/>
              <a:cs typeface="Calibri" panose="020F0502020204030204" pitchFamily="34" charset="0"/>
            </a:rPr>
            <a:t>dẫn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chứng</a:t>
          </a:r>
          <a:endParaRPr lang="en-US" dirty="0">
            <a:latin typeface="Calibri" panose="020F0502020204030204" pitchFamily="34" charset="0"/>
            <a:cs typeface="Calibri" panose="020F0502020204030204" pitchFamily="34" charset="0"/>
          </a:endParaRPr>
        </a:p>
      </dgm:t>
    </dgm:pt>
    <dgm:pt modelId="{4F594F17-914A-BD41-B84C-BDBFB221C935}" type="parTrans" cxnId="{3B72FAEF-13D4-A347-BB0D-1B2EE63681B0}">
      <dgm:prSet/>
      <dgm:spPr/>
      <dgm:t>
        <a:bodyPr/>
        <a:lstStyle/>
        <a:p>
          <a:endParaRPr lang="en-US"/>
        </a:p>
      </dgm:t>
    </dgm:pt>
    <dgm:pt modelId="{FE159D2D-D524-424E-9030-898CD9AFA15B}" type="sibTrans" cxnId="{3B72FAEF-13D4-A347-BB0D-1B2EE63681B0}">
      <dgm:prSet/>
      <dgm:spPr/>
      <dgm:t>
        <a:bodyPr/>
        <a:lstStyle/>
        <a:p>
          <a:endParaRPr lang="en-US"/>
        </a:p>
      </dgm:t>
    </dgm:pt>
    <dgm:pt modelId="{1F1D2F7B-DD87-EA42-AB0E-7D0B4852C162}">
      <dgm:prSet phldrT="[Text]"/>
      <dgm:spPr/>
      <dgm:t>
        <a:bodyPr/>
        <a:lstStyle/>
        <a:p>
          <a:r>
            <a:rPr lang="en-US" dirty="0" err="1">
              <a:latin typeface="Calibri" panose="020F0502020204030204" pitchFamily="34" charset="0"/>
              <a:cs typeface="Calibri" panose="020F0502020204030204" pitchFamily="34" charset="0"/>
            </a:rPr>
            <a:t>Ví</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đề</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số</a:t>
          </a:r>
          <a:r>
            <a:rPr lang="en-US" dirty="0">
              <a:latin typeface="Calibri" panose="020F0502020204030204" pitchFamily="34" charset="0"/>
              <a:cs typeface="Calibri" panose="020F0502020204030204" pitchFamily="34" charset="0"/>
            </a:rPr>
            <a:t> 1</a:t>
          </a:r>
        </a:p>
      </dgm:t>
    </dgm:pt>
    <dgm:pt modelId="{004E7EE3-D0AD-DC4E-B065-616C8701A1FC}" type="sibTrans" cxnId="{F32FBC68-D4F0-8645-ADB6-44050FDBA2F3}">
      <dgm:prSet/>
      <dgm:spPr/>
      <dgm:t>
        <a:bodyPr/>
        <a:lstStyle/>
        <a:p>
          <a:endParaRPr lang="en-US"/>
        </a:p>
      </dgm:t>
    </dgm:pt>
    <dgm:pt modelId="{C17B176D-9AF3-8547-BF7C-0289C170857F}" type="parTrans" cxnId="{F32FBC68-D4F0-8645-ADB6-44050FDBA2F3}">
      <dgm:prSet/>
      <dgm:spPr/>
      <dgm:t>
        <a:bodyPr/>
        <a:lstStyle/>
        <a:p>
          <a:endParaRPr lang="en-US"/>
        </a:p>
      </dgm:t>
    </dgm:pt>
    <dgm:pt modelId="{67927A14-A29C-FA4A-8DF8-56C137EC3263}" type="pres">
      <dgm:prSet presAssocID="{4E748E03-E5C1-AB49-9A3D-840D9E2FE1BD}" presName="Name0" presStyleCnt="0">
        <dgm:presLayoutVars>
          <dgm:chMax val="4"/>
          <dgm:resizeHandles val="exact"/>
        </dgm:presLayoutVars>
      </dgm:prSet>
      <dgm:spPr/>
    </dgm:pt>
    <dgm:pt modelId="{DC021C17-AC49-5949-B940-C669E74C8947}" type="pres">
      <dgm:prSet presAssocID="{4E748E03-E5C1-AB49-9A3D-840D9E2FE1BD}" presName="ellipse" presStyleLbl="trBgShp" presStyleIdx="0" presStyleCnt="1"/>
      <dgm:spPr/>
    </dgm:pt>
    <dgm:pt modelId="{81CE08D7-F46D-E64E-90EB-C59D99B89F28}" type="pres">
      <dgm:prSet presAssocID="{4E748E03-E5C1-AB49-9A3D-840D9E2FE1BD}" presName="arrow1" presStyleLbl="fgShp" presStyleIdx="0" presStyleCnt="1"/>
      <dgm:spPr/>
    </dgm:pt>
    <dgm:pt modelId="{0B2684CB-A583-B441-A10C-DF241329A186}" type="pres">
      <dgm:prSet presAssocID="{4E748E03-E5C1-AB49-9A3D-840D9E2FE1BD}" presName="rectangle" presStyleLbl="revTx" presStyleIdx="0" presStyleCnt="1">
        <dgm:presLayoutVars>
          <dgm:bulletEnabled val="1"/>
        </dgm:presLayoutVars>
      </dgm:prSet>
      <dgm:spPr/>
    </dgm:pt>
    <dgm:pt modelId="{14EECB1E-048F-6746-BF7C-F6748AEDF646}" type="pres">
      <dgm:prSet presAssocID="{894ADDA7-89D2-9046-BF17-4D63DCE700EB}" presName="item1" presStyleLbl="node1" presStyleIdx="0" presStyleCnt="3">
        <dgm:presLayoutVars>
          <dgm:bulletEnabled val="1"/>
        </dgm:presLayoutVars>
      </dgm:prSet>
      <dgm:spPr/>
    </dgm:pt>
    <dgm:pt modelId="{CC93E273-F27C-A849-A508-F53C4002B1D9}" type="pres">
      <dgm:prSet presAssocID="{97CB2E86-6222-334A-AF57-AFFF88E77ED2}" presName="item2" presStyleLbl="node1" presStyleIdx="1" presStyleCnt="3">
        <dgm:presLayoutVars>
          <dgm:bulletEnabled val="1"/>
        </dgm:presLayoutVars>
      </dgm:prSet>
      <dgm:spPr/>
    </dgm:pt>
    <dgm:pt modelId="{F5EDE566-EEA9-4446-A64D-45C37BE729E8}" type="pres">
      <dgm:prSet presAssocID="{1F1D2F7B-DD87-EA42-AB0E-7D0B4852C162}" presName="item3" presStyleLbl="node1" presStyleIdx="2" presStyleCnt="3">
        <dgm:presLayoutVars>
          <dgm:bulletEnabled val="1"/>
        </dgm:presLayoutVars>
      </dgm:prSet>
      <dgm:spPr/>
    </dgm:pt>
    <dgm:pt modelId="{D873092E-7CB7-F14B-966B-8E2E0C8E4395}" type="pres">
      <dgm:prSet presAssocID="{4E748E03-E5C1-AB49-9A3D-840D9E2FE1BD}" presName="funnel" presStyleLbl="trAlignAcc1" presStyleIdx="0" presStyleCnt="1"/>
      <dgm:spPr/>
    </dgm:pt>
  </dgm:ptLst>
  <dgm:cxnLst>
    <dgm:cxn modelId="{9E5EC918-4C59-634E-9556-EDC686454F1D}" srcId="{4E748E03-E5C1-AB49-9A3D-840D9E2FE1BD}" destId="{77F6666B-9FAB-7D47-82D2-353D104B99F2}" srcOrd="0" destOrd="0" parTransId="{55268CA9-2CDB-A44B-BD28-73C418450941}" sibTransId="{6735DC55-89C2-6448-99DC-359A8EE49B33}"/>
    <dgm:cxn modelId="{B654B320-DAA1-7C4A-9F14-ABAA3D7CB1D2}" type="presOf" srcId="{894ADDA7-89D2-9046-BF17-4D63DCE700EB}" destId="{CC93E273-F27C-A849-A508-F53C4002B1D9}" srcOrd="0" destOrd="0" presId="urn:microsoft.com/office/officeart/2005/8/layout/funnel1"/>
    <dgm:cxn modelId="{FC08A831-0230-3E49-AB77-6E48EE3BB2E2}" srcId="{4E748E03-E5C1-AB49-9A3D-840D9E2FE1BD}" destId="{894ADDA7-89D2-9046-BF17-4D63DCE700EB}" srcOrd="1" destOrd="0" parTransId="{92332C33-FE97-734F-AA57-B9462BAFBF0F}" sibTransId="{7513023C-682F-3C43-A16C-E6E792000A2A}"/>
    <dgm:cxn modelId="{911E5F3A-9D95-8E41-B637-087E2D23A2D9}" type="presOf" srcId="{77F6666B-9FAB-7D47-82D2-353D104B99F2}" destId="{F5EDE566-EEA9-4446-A64D-45C37BE729E8}" srcOrd="0" destOrd="0" presId="urn:microsoft.com/office/officeart/2005/8/layout/funnel1"/>
    <dgm:cxn modelId="{F32FBC68-D4F0-8645-ADB6-44050FDBA2F3}" srcId="{4E748E03-E5C1-AB49-9A3D-840D9E2FE1BD}" destId="{1F1D2F7B-DD87-EA42-AB0E-7D0B4852C162}" srcOrd="3" destOrd="0" parTransId="{C17B176D-9AF3-8547-BF7C-0289C170857F}" sibTransId="{004E7EE3-D0AD-DC4E-B065-616C8701A1FC}"/>
    <dgm:cxn modelId="{8AF6769B-D218-484A-991E-267A16C6A084}" type="presOf" srcId="{4E748E03-E5C1-AB49-9A3D-840D9E2FE1BD}" destId="{67927A14-A29C-FA4A-8DF8-56C137EC3263}" srcOrd="0" destOrd="0" presId="urn:microsoft.com/office/officeart/2005/8/layout/funnel1"/>
    <dgm:cxn modelId="{B00A379C-DA31-9C44-AD04-E41A02D942EA}" type="presOf" srcId="{97CB2E86-6222-334A-AF57-AFFF88E77ED2}" destId="{14EECB1E-048F-6746-BF7C-F6748AEDF646}" srcOrd="0" destOrd="0" presId="urn:microsoft.com/office/officeart/2005/8/layout/funnel1"/>
    <dgm:cxn modelId="{E573A3A5-5C6F-9245-A003-89BDD7418055}" type="presOf" srcId="{1F1D2F7B-DD87-EA42-AB0E-7D0B4852C162}" destId="{0B2684CB-A583-B441-A10C-DF241329A186}" srcOrd="0" destOrd="0" presId="urn:microsoft.com/office/officeart/2005/8/layout/funnel1"/>
    <dgm:cxn modelId="{3B72FAEF-13D4-A347-BB0D-1B2EE63681B0}" srcId="{4E748E03-E5C1-AB49-9A3D-840D9E2FE1BD}" destId="{97CB2E86-6222-334A-AF57-AFFF88E77ED2}" srcOrd="2" destOrd="0" parTransId="{4F594F17-914A-BD41-B84C-BDBFB221C935}" sibTransId="{FE159D2D-D524-424E-9030-898CD9AFA15B}"/>
    <dgm:cxn modelId="{950FE849-E6B0-5B48-AC81-1333B41B6E95}" type="presParOf" srcId="{67927A14-A29C-FA4A-8DF8-56C137EC3263}" destId="{DC021C17-AC49-5949-B940-C669E74C8947}" srcOrd="0" destOrd="0" presId="urn:microsoft.com/office/officeart/2005/8/layout/funnel1"/>
    <dgm:cxn modelId="{15D0AAB0-54CF-A944-827A-8CDC9EE518FC}" type="presParOf" srcId="{67927A14-A29C-FA4A-8DF8-56C137EC3263}" destId="{81CE08D7-F46D-E64E-90EB-C59D99B89F28}" srcOrd="1" destOrd="0" presId="urn:microsoft.com/office/officeart/2005/8/layout/funnel1"/>
    <dgm:cxn modelId="{79831791-9754-A342-96F2-372F36A4BC58}" type="presParOf" srcId="{67927A14-A29C-FA4A-8DF8-56C137EC3263}" destId="{0B2684CB-A583-B441-A10C-DF241329A186}" srcOrd="2" destOrd="0" presId="urn:microsoft.com/office/officeart/2005/8/layout/funnel1"/>
    <dgm:cxn modelId="{72B07370-93CA-B244-ACF9-8FA5768D60D3}" type="presParOf" srcId="{67927A14-A29C-FA4A-8DF8-56C137EC3263}" destId="{14EECB1E-048F-6746-BF7C-F6748AEDF646}" srcOrd="3" destOrd="0" presId="urn:microsoft.com/office/officeart/2005/8/layout/funnel1"/>
    <dgm:cxn modelId="{B367DEDB-070D-D74D-9CA1-96ACA2330A13}" type="presParOf" srcId="{67927A14-A29C-FA4A-8DF8-56C137EC3263}" destId="{CC93E273-F27C-A849-A508-F53C4002B1D9}" srcOrd="4" destOrd="0" presId="urn:microsoft.com/office/officeart/2005/8/layout/funnel1"/>
    <dgm:cxn modelId="{164E47C3-BC4F-5142-856B-D137A76D51B2}" type="presParOf" srcId="{67927A14-A29C-FA4A-8DF8-56C137EC3263}" destId="{F5EDE566-EEA9-4446-A64D-45C37BE729E8}" srcOrd="5" destOrd="0" presId="urn:microsoft.com/office/officeart/2005/8/layout/funnel1"/>
    <dgm:cxn modelId="{1A746B45-26D1-6F47-8D4E-3EF853C45563}" type="presParOf" srcId="{67927A14-A29C-FA4A-8DF8-56C137EC3263}" destId="{D873092E-7CB7-F14B-966B-8E2E0C8E439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E8DF0A-EBA6-804F-9EC7-C92FC461AC64}" type="doc">
      <dgm:prSet loTypeId="urn:microsoft.com/office/officeart/2005/8/layout/process1" loCatId="" qsTypeId="urn:microsoft.com/office/officeart/2005/8/quickstyle/simple1" qsCatId="simple" csTypeId="urn:microsoft.com/office/officeart/2005/8/colors/colorful3" csCatId="colorful" phldr="1"/>
      <dgm:spPr/>
    </dgm:pt>
    <dgm:pt modelId="{219D51BE-A67E-1840-AC1A-D98229470D05}">
      <dgm:prSet phldrT="[Text]" custT="1"/>
      <dgm:spPr/>
      <dgm:t>
        <a:bodyPr/>
        <a:lstStyle/>
        <a:p>
          <a:r>
            <a:rPr lang="en-US" sz="2600" b="1" dirty="0" err="1">
              <a:latin typeface="Calibri" panose="020F0502020204030204" pitchFamily="34" charset="0"/>
              <a:cs typeface="Calibri" panose="020F0502020204030204" pitchFamily="34" charset="0"/>
            </a:rPr>
            <a:t>Mở</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bài</a:t>
          </a:r>
          <a:endParaRPr lang="en-US" sz="2600" b="1" dirty="0">
            <a:latin typeface="Calibri" panose="020F0502020204030204" pitchFamily="34" charset="0"/>
            <a:cs typeface="Calibri" panose="020F0502020204030204" pitchFamily="34" charset="0"/>
          </a:endParaRPr>
        </a:p>
      </dgm:t>
    </dgm:pt>
    <dgm:pt modelId="{49026113-CCE5-964C-8338-60100F9A34EA}" type="parTrans" cxnId="{8CA138AE-E92D-B045-9078-5FF1BBDD48A0}">
      <dgm:prSet/>
      <dgm:spPr/>
      <dgm:t>
        <a:bodyPr/>
        <a:lstStyle/>
        <a:p>
          <a:endParaRPr lang="en-US" sz="2400" b="1">
            <a:latin typeface="Arial" panose="020B0604020202020204" pitchFamily="34" charset="0"/>
            <a:cs typeface="Arial" panose="020B0604020202020204" pitchFamily="34" charset="0"/>
          </a:endParaRPr>
        </a:p>
      </dgm:t>
    </dgm:pt>
    <dgm:pt modelId="{0518BA36-7634-9949-9A7E-64387841F86E}" type="sibTrans" cxnId="{8CA138AE-E92D-B045-9078-5FF1BBDD48A0}">
      <dgm:prSet custT="1"/>
      <dgm:spPr/>
      <dgm:t>
        <a:bodyPr/>
        <a:lstStyle/>
        <a:p>
          <a:endParaRPr lang="en-US" sz="2400" b="1">
            <a:latin typeface="Arial" panose="020B0604020202020204" pitchFamily="34" charset="0"/>
            <a:cs typeface="Arial" panose="020B0604020202020204" pitchFamily="34" charset="0"/>
          </a:endParaRPr>
        </a:p>
      </dgm:t>
    </dgm:pt>
    <dgm:pt modelId="{C144434C-916A-FA4B-BABD-426263A25E33}">
      <dgm:prSet phldrT="[Text]" custT="1"/>
      <dgm:spPr/>
      <dgm:t>
        <a:bodyPr/>
        <a:lstStyle/>
        <a:p>
          <a:r>
            <a:rPr lang="en-US" sz="2600" b="1" dirty="0" err="1">
              <a:latin typeface="Calibri" panose="020F0502020204030204" pitchFamily="34" charset="0"/>
              <a:cs typeface="Calibri" panose="020F0502020204030204" pitchFamily="34" charset="0"/>
            </a:rPr>
            <a:t>Thân</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bài</a:t>
          </a:r>
          <a:endParaRPr lang="en-US" sz="2600" b="1" dirty="0">
            <a:latin typeface="Calibri" panose="020F0502020204030204" pitchFamily="34" charset="0"/>
            <a:cs typeface="Calibri" panose="020F0502020204030204" pitchFamily="34" charset="0"/>
          </a:endParaRPr>
        </a:p>
      </dgm:t>
    </dgm:pt>
    <dgm:pt modelId="{262F3EC0-D0BB-7C42-B5FA-F8B3817EFD61}" type="parTrans" cxnId="{ED17AD8A-FEE9-2D46-BCC2-9322CDD6CF17}">
      <dgm:prSet/>
      <dgm:spPr/>
      <dgm:t>
        <a:bodyPr/>
        <a:lstStyle/>
        <a:p>
          <a:endParaRPr lang="en-US" sz="2400" b="1">
            <a:latin typeface="Arial" panose="020B0604020202020204" pitchFamily="34" charset="0"/>
            <a:cs typeface="Arial" panose="020B0604020202020204" pitchFamily="34" charset="0"/>
          </a:endParaRPr>
        </a:p>
      </dgm:t>
    </dgm:pt>
    <dgm:pt modelId="{9BB92947-01FD-B540-95D8-EB22B0F279CD}" type="sibTrans" cxnId="{ED17AD8A-FEE9-2D46-BCC2-9322CDD6CF17}">
      <dgm:prSet custT="1"/>
      <dgm:spPr/>
      <dgm:t>
        <a:bodyPr/>
        <a:lstStyle/>
        <a:p>
          <a:endParaRPr lang="en-US" sz="2400" b="1">
            <a:latin typeface="Arial" panose="020B0604020202020204" pitchFamily="34" charset="0"/>
            <a:cs typeface="Arial" panose="020B0604020202020204" pitchFamily="34" charset="0"/>
          </a:endParaRPr>
        </a:p>
      </dgm:t>
    </dgm:pt>
    <dgm:pt modelId="{06AA2DB3-B075-9B4D-A15A-A52595BCF39F}">
      <dgm:prSet custT="1"/>
      <dgm:spPr/>
      <dgm:t>
        <a:bodyPr/>
        <a:lstStyle/>
        <a:p>
          <a:r>
            <a:rPr lang="en-US" sz="2600" b="1" dirty="0" err="1">
              <a:latin typeface="Calibri" panose="020F0502020204030204" pitchFamily="34" charset="0"/>
              <a:cs typeface="Calibri" panose="020F0502020204030204" pitchFamily="34" charset="0"/>
            </a:rPr>
            <a:t>Kết</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bài</a:t>
          </a:r>
          <a:endParaRPr lang="en-US" sz="2600" b="1" dirty="0">
            <a:latin typeface="Calibri" panose="020F0502020204030204" pitchFamily="34" charset="0"/>
            <a:cs typeface="Calibri" panose="020F0502020204030204" pitchFamily="34" charset="0"/>
          </a:endParaRPr>
        </a:p>
      </dgm:t>
    </dgm:pt>
    <dgm:pt modelId="{7F5A61C6-E36E-6941-8257-BF9E5B2E82AB}" type="parTrans" cxnId="{18A6D1E7-213B-3A45-A3A2-CAD941910643}">
      <dgm:prSet/>
      <dgm:spPr/>
      <dgm:t>
        <a:bodyPr/>
        <a:lstStyle/>
        <a:p>
          <a:endParaRPr lang="en-US"/>
        </a:p>
      </dgm:t>
    </dgm:pt>
    <dgm:pt modelId="{EAA7C789-C5A9-534B-9DD0-358E066FA7D6}" type="sibTrans" cxnId="{18A6D1E7-213B-3A45-A3A2-CAD941910643}">
      <dgm:prSet/>
      <dgm:spPr/>
      <dgm:t>
        <a:bodyPr/>
        <a:lstStyle/>
        <a:p>
          <a:endParaRPr lang="en-US"/>
        </a:p>
      </dgm:t>
    </dgm:pt>
    <dgm:pt modelId="{25A562E6-0F60-BC43-B10C-315996AAAA16}" type="pres">
      <dgm:prSet presAssocID="{5FE8DF0A-EBA6-804F-9EC7-C92FC461AC64}" presName="Name0" presStyleCnt="0">
        <dgm:presLayoutVars>
          <dgm:dir/>
          <dgm:resizeHandles val="exact"/>
        </dgm:presLayoutVars>
      </dgm:prSet>
      <dgm:spPr/>
    </dgm:pt>
    <dgm:pt modelId="{60ECC78C-8291-2548-A8AD-54245372582E}" type="pres">
      <dgm:prSet presAssocID="{219D51BE-A67E-1840-AC1A-D98229470D05}" presName="node" presStyleLbl="node1" presStyleIdx="0" presStyleCnt="3">
        <dgm:presLayoutVars>
          <dgm:bulletEnabled val="1"/>
        </dgm:presLayoutVars>
      </dgm:prSet>
      <dgm:spPr/>
    </dgm:pt>
    <dgm:pt modelId="{4377AD9C-1F48-F04B-B58E-FC1958117060}" type="pres">
      <dgm:prSet presAssocID="{0518BA36-7634-9949-9A7E-64387841F86E}" presName="sibTrans" presStyleLbl="sibTrans2D1" presStyleIdx="0" presStyleCnt="2"/>
      <dgm:spPr/>
    </dgm:pt>
    <dgm:pt modelId="{BF2FD256-B2C1-7B4F-BAB3-6F57F1A22C3A}" type="pres">
      <dgm:prSet presAssocID="{0518BA36-7634-9949-9A7E-64387841F86E}" presName="connectorText" presStyleLbl="sibTrans2D1" presStyleIdx="0" presStyleCnt="2"/>
      <dgm:spPr/>
    </dgm:pt>
    <dgm:pt modelId="{9CC7D4F0-2BF4-E54A-B68E-9F85B49377E8}" type="pres">
      <dgm:prSet presAssocID="{C144434C-916A-FA4B-BABD-426263A25E33}" presName="node" presStyleLbl="node1" presStyleIdx="1" presStyleCnt="3">
        <dgm:presLayoutVars>
          <dgm:bulletEnabled val="1"/>
        </dgm:presLayoutVars>
      </dgm:prSet>
      <dgm:spPr/>
    </dgm:pt>
    <dgm:pt modelId="{5DA732B2-E3B9-374C-A698-58F3EA1BC3CE}" type="pres">
      <dgm:prSet presAssocID="{9BB92947-01FD-B540-95D8-EB22B0F279CD}" presName="sibTrans" presStyleLbl="sibTrans2D1" presStyleIdx="1" presStyleCnt="2"/>
      <dgm:spPr/>
    </dgm:pt>
    <dgm:pt modelId="{B3624795-D0F6-1D4E-B526-522D1D4E66A5}" type="pres">
      <dgm:prSet presAssocID="{9BB92947-01FD-B540-95D8-EB22B0F279CD}" presName="connectorText" presStyleLbl="sibTrans2D1" presStyleIdx="1" presStyleCnt="2"/>
      <dgm:spPr/>
    </dgm:pt>
    <dgm:pt modelId="{ED61E9F0-3296-FC45-B3A9-2FC9E1299003}" type="pres">
      <dgm:prSet presAssocID="{06AA2DB3-B075-9B4D-A15A-A52595BCF39F}" presName="node" presStyleLbl="node1" presStyleIdx="2" presStyleCnt="3">
        <dgm:presLayoutVars>
          <dgm:bulletEnabled val="1"/>
        </dgm:presLayoutVars>
      </dgm:prSet>
      <dgm:spPr/>
    </dgm:pt>
  </dgm:ptLst>
  <dgm:cxnLst>
    <dgm:cxn modelId="{55647E25-AD6B-634F-ACD2-1DF081743332}" type="presOf" srcId="{0518BA36-7634-9949-9A7E-64387841F86E}" destId="{BF2FD256-B2C1-7B4F-BAB3-6F57F1A22C3A}" srcOrd="1" destOrd="0" presId="urn:microsoft.com/office/officeart/2005/8/layout/process1"/>
    <dgm:cxn modelId="{498C3B36-4D2A-8C40-A0DA-6FC1CCAE4E88}" type="presOf" srcId="{06AA2DB3-B075-9B4D-A15A-A52595BCF39F}" destId="{ED61E9F0-3296-FC45-B3A9-2FC9E1299003}" srcOrd="0" destOrd="0" presId="urn:microsoft.com/office/officeart/2005/8/layout/process1"/>
    <dgm:cxn modelId="{874BF645-4812-0A4C-834E-D8F2458B3822}" type="presOf" srcId="{9BB92947-01FD-B540-95D8-EB22B0F279CD}" destId="{B3624795-D0F6-1D4E-B526-522D1D4E66A5}" srcOrd="1" destOrd="0" presId="urn:microsoft.com/office/officeart/2005/8/layout/process1"/>
    <dgm:cxn modelId="{7853797D-3D4B-5048-98B2-35D5FB00BC5D}" type="presOf" srcId="{0518BA36-7634-9949-9A7E-64387841F86E}" destId="{4377AD9C-1F48-F04B-B58E-FC1958117060}" srcOrd="0" destOrd="0" presId="urn:microsoft.com/office/officeart/2005/8/layout/process1"/>
    <dgm:cxn modelId="{ED17AD8A-FEE9-2D46-BCC2-9322CDD6CF17}" srcId="{5FE8DF0A-EBA6-804F-9EC7-C92FC461AC64}" destId="{C144434C-916A-FA4B-BABD-426263A25E33}" srcOrd="1" destOrd="0" parTransId="{262F3EC0-D0BB-7C42-B5FA-F8B3817EFD61}" sibTransId="{9BB92947-01FD-B540-95D8-EB22B0F279CD}"/>
    <dgm:cxn modelId="{8CA138AE-E92D-B045-9078-5FF1BBDD48A0}" srcId="{5FE8DF0A-EBA6-804F-9EC7-C92FC461AC64}" destId="{219D51BE-A67E-1840-AC1A-D98229470D05}" srcOrd="0" destOrd="0" parTransId="{49026113-CCE5-964C-8338-60100F9A34EA}" sibTransId="{0518BA36-7634-9949-9A7E-64387841F86E}"/>
    <dgm:cxn modelId="{50A471BA-8361-654A-90C1-DC2621A13A79}" type="presOf" srcId="{9BB92947-01FD-B540-95D8-EB22B0F279CD}" destId="{5DA732B2-E3B9-374C-A698-58F3EA1BC3CE}" srcOrd="0" destOrd="0" presId="urn:microsoft.com/office/officeart/2005/8/layout/process1"/>
    <dgm:cxn modelId="{FE3BFBC3-71DA-FC43-904D-DE8E584AF022}" type="presOf" srcId="{219D51BE-A67E-1840-AC1A-D98229470D05}" destId="{60ECC78C-8291-2548-A8AD-54245372582E}" srcOrd="0" destOrd="0" presId="urn:microsoft.com/office/officeart/2005/8/layout/process1"/>
    <dgm:cxn modelId="{18A6D1E7-213B-3A45-A3A2-CAD941910643}" srcId="{5FE8DF0A-EBA6-804F-9EC7-C92FC461AC64}" destId="{06AA2DB3-B075-9B4D-A15A-A52595BCF39F}" srcOrd="2" destOrd="0" parTransId="{7F5A61C6-E36E-6941-8257-BF9E5B2E82AB}" sibTransId="{EAA7C789-C5A9-534B-9DD0-358E066FA7D6}"/>
    <dgm:cxn modelId="{F2D5E5E9-D1DA-B34C-BD48-B6EC38DF1EB3}" type="presOf" srcId="{C144434C-916A-FA4B-BABD-426263A25E33}" destId="{9CC7D4F0-2BF4-E54A-B68E-9F85B49377E8}" srcOrd="0" destOrd="0" presId="urn:microsoft.com/office/officeart/2005/8/layout/process1"/>
    <dgm:cxn modelId="{0D88F6E9-4E90-8146-93B1-6412FD94EE77}" type="presOf" srcId="{5FE8DF0A-EBA6-804F-9EC7-C92FC461AC64}" destId="{25A562E6-0F60-BC43-B10C-315996AAAA16}" srcOrd="0" destOrd="0" presId="urn:microsoft.com/office/officeart/2005/8/layout/process1"/>
    <dgm:cxn modelId="{D4C464AE-083F-3A4D-AB5B-A90ABC2E8F46}" type="presParOf" srcId="{25A562E6-0F60-BC43-B10C-315996AAAA16}" destId="{60ECC78C-8291-2548-A8AD-54245372582E}" srcOrd="0" destOrd="0" presId="urn:microsoft.com/office/officeart/2005/8/layout/process1"/>
    <dgm:cxn modelId="{257D90CF-0783-6947-8701-D1F2601BD693}" type="presParOf" srcId="{25A562E6-0F60-BC43-B10C-315996AAAA16}" destId="{4377AD9C-1F48-F04B-B58E-FC1958117060}" srcOrd="1" destOrd="0" presId="urn:microsoft.com/office/officeart/2005/8/layout/process1"/>
    <dgm:cxn modelId="{78215993-4293-F540-8A0D-ADDB6DC84B0E}" type="presParOf" srcId="{4377AD9C-1F48-F04B-B58E-FC1958117060}" destId="{BF2FD256-B2C1-7B4F-BAB3-6F57F1A22C3A}" srcOrd="0" destOrd="0" presId="urn:microsoft.com/office/officeart/2005/8/layout/process1"/>
    <dgm:cxn modelId="{A29085D7-9BB7-084E-A9CE-39439D9CA266}" type="presParOf" srcId="{25A562E6-0F60-BC43-B10C-315996AAAA16}" destId="{9CC7D4F0-2BF4-E54A-B68E-9F85B49377E8}" srcOrd="2" destOrd="0" presId="urn:microsoft.com/office/officeart/2005/8/layout/process1"/>
    <dgm:cxn modelId="{845B6A17-A646-0A4C-B4FE-F7DFF1F64761}" type="presParOf" srcId="{25A562E6-0F60-BC43-B10C-315996AAAA16}" destId="{5DA732B2-E3B9-374C-A698-58F3EA1BC3CE}" srcOrd="3" destOrd="0" presId="urn:microsoft.com/office/officeart/2005/8/layout/process1"/>
    <dgm:cxn modelId="{14E97E13-8C9C-4740-9035-A27E87C6D0CC}" type="presParOf" srcId="{5DA732B2-E3B9-374C-A698-58F3EA1BC3CE}" destId="{B3624795-D0F6-1D4E-B526-522D1D4E66A5}" srcOrd="0" destOrd="0" presId="urn:microsoft.com/office/officeart/2005/8/layout/process1"/>
    <dgm:cxn modelId="{6A9E4615-541A-594A-8C9B-0D4168B91FC8}" type="presParOf" srcId="{25A562E6-0F60-BC43-B10C-315996AAAA16}" destId="{ED61E9F0-3296-FC45-B3A9-2FC9E129900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21C17-AC49-5949-B940-C669E74C8947}">
      <dsp:nvSpPr>
        <dsp:cNvPr id="0" name=""/>
        <dsp:cNvSpPr/>
      </dsp:nvSpPr>
      <dsp:spPr>
        <a:xfrm>
          <a:off x="1872826" y="220133"/>
          <a:ext cx="4368800" cy="151722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E08D7-F46D-E64E-90EB-C59D99B89F28}">
      <dsp:nvSpPr>
        <dsp:cNvPr id="0" name=""/>
        <dsp:cNvSpPr/>
      </dsp:nvSpPr>
      <dsp:spPr>
        <a:xfrm>
          <a:off x="3640666" y="3935306"/>
          <a:ext cx="846666" cy="541866"/>
        </a:xfrm>
        <a:prstGeom prst="down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2684CB-A583-B441-A10C-DF241329A186}">
      <dsp:nvSpPr>
        <dsp:cNvPr id="0" name=""/>
        <dsp:cNvSpPr/>
      </dsp:nvSpPr>
      <dsp:spPr>
        <a:xfrm>
          <a:off x="2031999"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err="1">
              <a:latin typeface="Calibri" panose="020F0502020204030204" pitchFamily="34" charset="0"/>
              <a:cs typeface="Calibri" panose="020F0502020204030204" pitchFamily="34" charset="0"/>
            </a:rPr>
            <a:t>Các</a:t>
          </a:r>
          <a:r>
            <a:rPr lang="en-US" sz="3300" kern="1200" dirty="0">
              <a:latin typeface="Calibri" panose="020F0502020204030204" pitchFamily="34" charset="0"/>
              <a:cs typeface="Calibri" panose="020F0502020204030204" pitchFamily="34" charset="0"/>
            </a:rPr>
            <a:t> </a:t>
          </a:r>
          <a:r>
            <a:rPr lang="en-US" sz="3300" kern="1200" dirty="0" err="1">
              <a:latin typeface="Calibri" panose="020F0502020204030204" pitchFamily="34" charset="0"/>
              <a:cs typeface="Calibri" panose="020F0502020204030204" pitchFamily="34" charset="0"/>
            </a:rPr>
            <a:t>vấn</a:t>
          </a:r>
          <a:r>
            <a:rPr lang="en-US" sz="3300" kern="1200" dirty="0">
              <a:latin typeface="Calibri" panose="020F0502020204030204" pitchFamily="34" charset="0"/>
              <a:cs typeface="Calibri" panose="020F0502020204030204" pitchFamily="34" charset="0"/>
            </a:rPr>
            <a:t> </a:t>
          </a:r>
          <a:r>
            <a:rPr lang="en-US" sz="3300" kern="1200" dirty="0" err="1">
              <a:latin typeface="Calibri" panose="020F0502020204030204" pitchFamily="34" charset="0"/>
              <a:cs typeface="Calibri" panose="020F0502020204030204" pitchFamily="34" charset="0"/>
            </a:rPr>
            <a:t>đề</a:t>
          </a:r>
          <a:r>
            <a:rPr lang="en-US" sz="3300" kern="1200" dirty="0">
              <a:latin typeface="Calibri" panose="020F0502020204030204" pitchFamily="34" charset="0"/>
              <a:cs typeface="Calibri" panose="020F0502020204030204" pitchFamily="34" charset="0"/>
            </a:rPr>
            <a:t> </a:t>
          </a:r>
          <a:r>
            <a:rPr lang="en-US" sz="3300" kern="1200" dirty="0" err="1">
              <a:latin typeface="Calibri" panose="020F0502020204030204" pitchFamily="34" charset="0"/>
              <a:cs typeface="Calibri" panose="020F0502020204030204" pitchFamily="34" charset="0"/>
            </a:rPr>
            <a:t>nghị</a:t>
          </a:r>
          <a:r>
            <a:rPr lang="en-US" sz="3300" kern="1200" dirty="0">
              <a:latin typeface="Calibri" panose="020F0502020204030204" pitchFamily="34" charset="0"/>
              <a:cs typeface="Calibri" panose="020F0502020204030204" pitchFamily="34" charset="0"/>
            </a:rPr>
            <a:t> </a:t>
          </a:r>
          <a:r>
            <a:rPr lang="en-US" sz="3300" kern="1200" dirty="0" err="1">
              <a:latin typeface="Calibri" panose="020F0502020204030204" pitchFamily="34" charset="0"/>
              <a:cs typeface="Calibri" panose="020F0502020204030204" pitchFamily="34" charset="0"/>
            </a:rPr>
            <a:t>luận</a:t>
          </a:r>
          <a:endParaRPr lang="en-US" sz="3300" kern="1200" dirty="0">
            <a:latin typeface="Calibri" panose="020F0502020204030204" pitchFamily="34" charset="0"/>
            <a:cs typeface="Calibri" panose="020F0502020204030204" pitchFamily="34" charset="0"/>
          </a:endParaRPr>
        </a:p>
      </dsp:txBody>
      <dsp:txXfrm>
        <a:off x="2031999" y="4368800"/>
        <a:ext cx="4064000" cy="1016000"/>
      </dsp:txXfrm>
    </dsp:sp>
    <dsp:sp modelId="{14EECB1E-048F-6746-BF7C-F6748AEDF646}">
      <dsp:nvSpPr>
        <dsp:cNvPr id="0" name=""/>
        <dsp:cNvSpPr/>
      </dsp:nvSpPr>
      <dsp:spPr>
        <a:xfrm>
          <a:off x="3461173" y="1854538"/>
          <a:ext cx="1524000" cy="1524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err="1">
              <a:latin typeface="Calibri" panose="020F0502020204030204" pitchFamily="34" charset="0"/>
              <a:cs typeface="Calibri" panose="020F0502020204030204" pitchFamily="34" charset="0"/>
            </a:rPr>
            <a:t>Cả</a:t>
          </a:r>
          <a:r>
            <a:rPr lang="en-US" sz="3100" kern="1200" dirty="0">
              <a:latin typeface="Calibri" panose="020F0502020204030204" pitchFamily="34" charset="0"/>
              <a:cs typeface="Calibri" panose="020F0502020204030204" pitchFamily="34" charset="0"/>
            </a:rPr>
            <a:t> </a:t>
          </a:r>
          <a:r>
            <a:rPr lang="en-US" sz="3100" kern="1200" dirty="0" err="1">
              <a:latin typeface="Calibri" panose="020F0502020204030204" pitchFamily="34" charset="0"/>
              <a:cs typeface="Calibri" panose="020F0502020204030204" pitchFamily="34" charset="0"/>
            </a:rPr>
            <a:t>hai</a:t>
          </a:r>
          <a:r>
            <a:rPr lang="en-US" sz="3100" kern="1200" dirty="0">
              <a:latin typeface="Calibri" panose="020F0502020204030204" pitchFamily="34" charset="0"/>
              <a:cs typeface="Calibri" panose="020F0502020204030204" pitchFamily="34" charset="0"/>
            </a:rPr>
            <a:t> </a:t>
          </a:r>
          <a:r>
            <a:rPr lang="en-US" sz="3100" kern="1200" dirty="0" err="1">
              <a:latin typeface="Calibri" panose="020F0502020204030204" pitchFamily="34" charset="0"/>
              <a:cs typeface="Calibri" panose="020F0502020204030204" pitchFamily="34" charset="0"/>
            </a:rPr>
            <a:t>mặt</a:t>
          </a:r>
          <a:endParaRPr lang="en-US" sz="3100" kern="1200" dirty="0">
            <a:latin typeface="Calibri" panose="020F0502020204030204" pitchFamily="34" charset="0"/>
            <a:cs typeface="Calibri" panose="020F0502020204030204" pitchFamily="34" charset="0"/>
          </a:endParaRPr>
        </a:p>
      </dsp:txBody>
      <dsp:txXfrm>
        <a:off x="3684358" y="2077723"/>
        <a:ext cx="1077630" cy="1077630"/>
      </dsp:txXfrm>
    </dsp:sp>
    <dsp:sp modelId="{CC93E273-F27C-A849-A508-F53C4002B1D9}">
      <dsp:nvSpPr>
        <dsp:cNvPr id="0" name=""/>
        <dsp:cNvSpPr/>
      </dsp:nvSpPr>
      <dsp:spPr>
        <a:xfrm>
          <a:off x="2370666" y="711200"/>
          <a:ext cx="1524000" cy="1524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err="1">
              <a:latin typeface="Calibri" panose="020F0502020204030204" pitchFamily="34" charset="0"/>
              <a:cs typeface="Calibri" panose="020F0502020204030204" pitchFamily="34" charset="0"/>
            </a:rPr>
            <a:t>Tích</a:t>
          </a:r>
          <a:r>
            <a:rPr lang="en-US" sz="3100" kern="1200" dirty="0">
              <a:latin typeface="Calibri" panose="020F0502020204030204" pitchFamily="34" charset="0"/>
              <a:cs typeface="Calibri" panose="020F0502020204030204" pitchFamily="34" charset="0"/>
            </a:rPr>
            <a:t> </a:t>
          </a:r>
          <a:r>
            <a:rPr lang="en-US" sz="3100" kern="1200" dirty="0" err="1">
              <a:latin typeface="Calibri" panose="020F0502020204030204" pitchFamily="34" charset="0"/>
              <a:cs typeface="Calibri" panose="020F0502020204030204" pitchFamily="34" charset="0"/>
            </a:rPr>
            <a:t>cực</a:t>
          </a:r>
          <a:endParaRPr lang="en-US" sz="3100" kern="1200" dirty="0">
            <a:latin typeface="Calibri" panose="020F0502020204030204" pitchFamily="34" charset="0"/>
            <a:cs typeface="Calibri" panose="020F0502020204030204" pitchFamily="34" charset="0"/>
          </a:endParaRPr>
        </a:p>
      </dsp:txBody>
      <dsp:txXfrm>
        <a:off x="2593851" y="934385"/>
        <a:ext cx="1077630" cy="1077630"/>
      </dsp:txXfrm>
    </dsp:sp>
    <dsp:sp modelId="{F5EDE566-EEA9-4446-A64D-45C37BE729E8}">
      <dsp:nvSpPr>
        <dsp:cNvPr id="0" name=""/>
        <dsp:cNvSpPr/>
      </dsp:nvSpPr>
      <dsp:spPr>
        <a:xfrm>
          <a:off x="3928533" y="342730"/>
          <a:ext cx="1524000" cy="1524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err="1">
              <a:latin typeface="Calibri" panose="020F0502020204030204" pitchFamily="34" charset="0"/>
              <a:cs typeface="Calibri" panose="020F0502020204030204" pitchFamily="34" charset="0"/>
            </a:rPr>
            <a:t>Tiêu</a:t>
          </a:r>
          <a:r>
            <a:rPr lang="en-US" sz="3100" kern="1200" dirty="0">
              <a:latin typeface="Calibri" panose="020F0502020204030204" pitchFamily="34" charset="0"/>
              <a:cs typeface="Calibri" panose="020F0502020204030204" pitchFamily="34" charset="0"/>
            </a:rPr>
            <a:t> </a:t>
          </a:r>
          <a:r>
            <a:rPr lang="en-US" sz="3100" kern="1200" dirty="0" err="1">
              <a:latin typeface="Calibri" panose="020F0502020204030204" pitchFamily="34" charset="0"/>
              <a:cs typeface="Calibri" panose="020F0502020204030204" pitchFamily="34" charset="0"/>
            </a:rPr>
            <a:t>cực</a:t>
          </a:r>
          <a:endParaRPr lang="en-US" sz="3100" kern="1200" dirty="0">
            <a:latin typeface="Calibri" panose="020F0502020204030204" pitchFamily="34" charset="0"/>
            <a:cs typeface="Calibri" panose="020F0502020204030204" pitchFamily="34" charset="0"/>
          </a:endParaRPr>
        </a:p>
      </dsp:txBody>
      <dsp:txXfrm>
        <a:off x="4151718" y="565915"/>
        <a:ext cx="1077630" cy="1077630"/>
      </dsp:txXfrm>
    </dsp:sp>
    <dsp:sp modelId="{D873092E-7CB7-F14B-966B-8E2E0C8E4395}">
      <dsp:nvSpPr>
        <dsp:cNvPr id="0" name=""/>
        <dsp:cNvSpPr/>
      </dsp:nvSpPr>
      <dsp:spPr>
        <a:xfrm>
          <a:off x="1693333" y="33866"/>
          <a:ext cx="4741333" cy="3793066"/>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CC78C-8291-2548-A8AD-54245372582E}">
      <dsp:nvSpPr>
        <dsp:cNvPr id="0" name=""/>
        <dsp:cNvSpPr/>
      </dsp:nvSpPr>
      <dsp:spPr>
        <a:xfrm>
          <a:off x="1548" y="145955"/>
          <a:ext cx="3301671" cy="198100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a. </a:t>
          </a:r>
          <a:r>
            <a:rPr lang="en-US" sz="2400" b="1" kern="1200" dirty="0" err="1">
              <a:latin typeface="Arial" panose="020B0604020202020204" pitchFamily="34" charset="0"/>
              <a:cs typeface="Arial" panose="020B0604020202020204" pitchFamily="34" charset="0"/>
            </a:rPr>
            <a:t>Chuẩn</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bị</a:t>
          </a:r>
          <a:endParaRPr lang="en-US" sz="2400" b="1" kern="1200" dirty="0">
            <a:latin typeface="Arial" panose="020B0604020202020204" pitchFamily="34" charset="0"/>
            <a:cs typeface="Arial" panose="020B0604020202020204" pitchFamily="34" charset="0"/>
          </a:endParaRPr>
        </a:p>
      </dsp:txBody>
      <dsp:txXfrm>
        <a:off x="59570" y="203977"/>
        <a:ext cx="3185627" cy="1864959"/>
      </dsp:txXfrm>
    </dsp:sp>
    <dsp:sp modelId="{4377AD9C-1F48-F04B-B58E-FC1958117060}">
      <dsp:nvSpPr>
        <dsp:cNvPr id="0" name=""/>
        <dsp:cNvSpPr/>
      </dsp:nvSpPr>
      <dsp:spPr>
        <a:xfrm>
          <a:off x="3633387" y="727049"/>
          <a:ext cx="699954" cy="81881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latin typeface="Arial" panose="020B0604020202020204" pitchFamily="34" charset="0"/>
            <a:cs typeface="Arial" panose="020B0604020202020204" pitchFamily="34" charset="0"/>
          </a:endParaRPr>
        </a:p>
      </dsp:txBody>
      <dsp:txXfrm>
        <a:off x="3633387" y="890812"/>
        <a:ext cx="489968" cy="491288"/>
      </dsp:txXfrm>
    </dsp:sp>
    <dsp:sp modelId="{9CC7D4F0-2BF4-E54A-B68E-9F85B49377E8}">
      <dsp:nvSpPr>
        <dsp:cNvPr id="0" name=""/>
        <dsp:cNvSpPr/>
      </dsp:nvSpPr>
      <dsp:spPr>
        <a:xfrm>
          <a:off x="4623888" y="145955"/>
          <a:ext cx="3301671" cy="1981003"/>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b. </a:t>
          </a:r>
          <a:r>
            <a:rPr lang="en-US" sz="2400" b="1" kern="1200" dirty="0" err="1">
              <a:latin typeface="Arial" panose="020B0604020202020204" pitchFamily="34" charset="0"/>
              <a:cs typeface="Arial" panose="020B0604020202020204" pitchFamily="34" charset="0"/>
            </a:rPr>
            <a:t>Tìm</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ý</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và</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lập</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dàn</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ý</a:t>
          </a:r>
          <a:endParaRPr lang="en-US" sz="2400" b="1" kern="1200" dirty="0">
            <a:latin typeface="Arial" panose="020B0604020202020204" pitchFamily="34" charset="0"/>
            <a:cs typeface="Arial" panose="020B0604020202020204" pitchFamily="34" charset="0"/>
          </a:endParaRPr>
        </a:p>
      </dsp:txBody>
      <dsp:txXfrm>
        <a:off x="4681910" y="203977"/>
        <a:ext cx="3185627" cy="1864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21C17-AC49-5949-B940-C669E74C8947}">
      <dsp:nvSpPr>
        <dsp:cNvPr id="0" name=""/>
        <dsp:cNvSpPr/>
      </dsp:nvSpPr>
      <dsp:spPr>
        <a:xfrm>
          <a:off x="1872826" y="220133"/>
          <a:ext cx="4368800" cy="151722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E08D7-F46D-E64E-90EB-C59D99B89F28}">
      <dsp:nvSpPr>
        <dsp:cNvPr id="0" name=""/>
        <dsp:cNvSpPr/>
      </dsp:nvSpPr>
      <dsp:spPr>
        <a:xfrm>
          <a:off x="3640666" y="3935306"/>
          <a:ext cx="846666" cy="541866"/>
        </a:xfrm>
        <a:prstGeom prst="down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2684CB-A583-B441-A10C-DF241329A186}">
      <dsp:nvSpPr>
        <dsp:cNvPr id="0" name=""/>
        <dsp:cNvSpPr/>
      </dsp:nvSpPr>
      <dsp:spPr>
        <a:xfrm>
          <a:off x="2031999"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Calibri" panose="020F0502020204030204" pitchFamily="34" charset="0"/>
              <a:cs typeface="Calibri" panose="020F0502020204030204" pitchFamily="34" charset="0"/>
            </a:rPr>
            <a:t>Ví</a:t>
          </a:r>
          <a:r>
            <a:rPr lang="en-US" sz="3600" kern="1200" dirty="0">
              <a:latin typeface="Calibri" panose="020F0502020204030204" pitchFamily="34" charset="0"/>
              <a:cs typeface="Calibri" panose="020F0502020204030204" pitchFamily="34" charset="0"/>
            </a:rPr>
            <a:t> </a:t>
          </a:r>
          <a:r>
            <a:rPr lang="en-US" sz="3600" kern="1200" dirty="0" err="1">
              <a:latin typeface="Calibri" panose="020F0502020204030204" pitchFamily="34" charset="0"/>
              <a:cs typeface="Calibri" panose="020F0502020204030204" pitchFamily="34" charset="0"/>
            </a:rPr>
            <a:t>dụ</a:t>
          </a:r>
          <a:r>
            <a:rPr lang="en-US" sz="3600" kern="1200" dirty="0">
              <a:latin typeface="Calibri" panose="020F0502020204030204" pitchFamily="34" charset="0"/>
              <a:cs typeface="Calibri" panose="020F0502020204030204" pitchFamily="34" charset="0"/>
            </a:rPr>
            <a:t> </a:t>
          </a:r>
          <a:r>
            <a:rPr lang="en-US" sz="3600" kern="1200" dirty="0" err="1">
              <a:latin typeface="Calibri" panose="020F0502020204030204" pitchFamily="34" charset="0"/>
              <a:cs typeface="Calibri" panose="020F0502020204030204" pitchFamily="34" charset="0"/>
            </a:rPr>
            <a:t>đề</a:t>
          </a:r>
          <a:r>
            <a:rPr lang="en-US" sz="3600" kern="1200" dirty="0">
              <a:latin typeface="Calibri" panose="020F0502020204030204" pitchFamily="34" charset="0"/>
              <a:cs typeface="Calibri" panose="020F0502020204030204" pitchFamily="34" charset="0"/>
            </a:rPr>
            <a:t> </a:t>
          </a:r>
          <a:r>
            <a:rPr lang="en-US" sz="3600" kern="1200" dirty="0" err="1">
              <a:latin typeface="Calibri" panose="020F0502020204030204" pitchFamily="34" charset="0"/>
              <a:cs typeface="Calibri" panose="020F0502020204030204" pitchFamily="34" charset="0"/>
            </a:rPr>
            <a:t>số</a:t>
          </a:r>
          <a:r>
            <a:rPr lang="en-US" sz="3600" kern="1200" dirty="0">
              <a:latin typeface="Calibri" panose="020F0502020204030204" pitchFamily="34" charset="0"/>
              <a:cs typeface="Calibri" panose="020F0502020204030204" pitchFamily="34" charset="0"/>
            </a:rPr>
            <a:t> 1</a:t>
          </a:r>
        </a:p>
      </dsp:txBody>
      <dsp:txXfrm>
        <a:off x="2031999" y="4368800"/>
        <a:ext cx="4064000" cy="1016000"/>
      </dsp:txXfrm>
    </dsp:sp>
    <dsp:sp modelId="{14EECB1E-048F-6746-BF7C-F6748AEDF646}">
      <dsp:nvSpPr>
        <dsp:cNvPr id="0" name=""/>
        <dsp:cNvSpPr/>
      </dsp:nvSpPr>
      <dsp:spPr>
        <a:xfrm>
          <a:off x="3461173" y="1854538"/>
          <a:ext cx="1524000" cy="1524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Phạm</a:t>
          </a:r>
          <a:r>
            <a:rPr lang="en-US" sz="2400" kern="1200" dirty="0">
              <a:latin typeface="Calibri" panose="020F0502020204030204" pitchFamily="34" charset="0"/>
              <a:cs typeface="Calibri" panose="020F0502020204030204" pitchFamily="34" charset="0"/>
            </a:rPr>
            <a:t> vi </a:t>
          </a:r>
          <a:r>
            <a:rPr lang="en-US" sz="2400" kern="1200" dirty="0" err="1">
              <a:latin typeface="Calibri" panose="020F0502020204030204" pitchFamily="34" charset="0"/>
              <a:cs typeface="Calibri" panose="020F0502020204030204" pitchFamily="34" charset="0"/>
            </a:rPr>
            <a:t>dẫn</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chứng</a:t>
          </a:r>
          <a:endParaRPr lang="en-US" sz="2400" kern="1200" dirty="0">
            <a:latin typeface="Calibri" panose="020F0502020204030204" pitchFamily="34" charset="0"/>
            <a:cs typeface="Calibri" panose="020F0502020204030204" pitchFamily="34" charset="0"/>
          </a:endParaRPr>
        </a:p>
      </dsp:txBody>
      <dsp:txXfrm>
        <a:off x="3684358" y="2077723"/>
        <a:ext cx="1077630" cy="1077630"/>
      </dsp:txXfrm>
    </dsp:sp>
    <dsp:sp modelId="{CC93E273-F27C-A849-A508-F53C4002B1D9}">
      <dsp:nvSpPr>
        <dsp:cNvPr id="0" name=""/>
        <dsp:cNvSpPr/>
      </dsp:nvSpPr>
      <dsp:spPr>
        <a:xfrm>
          <a:off x="2370666" y="711200"/>
          <a:ext cx="1524000" cy="1524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Nội</a:t>
          </a:r>
          <a:r>
            <a:rPr lang="en-US" sz="2400" kern="1200" dirty="0">
              <a:latin typeface="Calibri" panose="020F0502020204030204" pitchFamily="34" charset="0"/>
              <a:cs typeface="Calibri" panose="020F0502020204030204" pitchFamily="34" charset="0"/>
            </a:rPr>
            <a:t> dung</a:t>
          </a:r>
        </a:p>
      </dsp:txBody>
      <dsp:txXfrm>
        <a:off x="2593851" y="934385"/>
        <a:ext cx="1077630" cy="1077630"/>
      </dsp:txXfrm>
    </dsp:sp>
    <dsp:sp modelId="{F5EDE566-EEA9-4446-A64D-45C37BE729E8}">
      <dsp:nvSpPr>
        <dsp:cNvPr id="0" name=""/>
        <dsp:cNvSpPr/>
      </dsp:nvSpPr>
      <dsp:spPr>
        <a:xfrm>
          <a:off x="3928533" y="342730"/>
          <a:ext cx="1524000" cy="1524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Thao </a:t>
          </a:r>
          <a:r>
            <a:rPr lang="en-US" sz="2400" kern="1200" dirty="0" err="1">
              <a:latin typeface="Calibri" panose="020F0502020204030204" pitchFamily="34" charset="0"/>
              <a:cs typeface="Calibri" panose="020F0502020204030204" pitchFamily="34" charset="0"/>
            </a:rPr>
            <a:t>tác</a:t>
          </a:r>
          <a:endParaRPr lang="en-US" sz="2400" kern="1200" dirty="0">
            <a:latin typeface="Calibri" panose="020F0502020204030204" pitchFamily="34" charset="0"/>
            <a:cs typeface="Calibri" panose="020F0502020204030204" pitchFamily="34" charset="0"/>
          </a:endParaRPr>
        </a:p>
      </dsp:txBody>
      <dsp:txXfrm>
        <a:off x="4151718" y="565915"/>
        <a:ext cx="1077630" cy="1077630"/>
      </dsp:txXfrm>
    </dsp:sp>
    <dsp:sp modelId="{D873092E-7CB7-F14B-966B-8E2E0C8E4395}">
      <dsp:nvSpPr>
        <dsp:cNvPr id="0" name=""/>
        <dsp:cNvSpPr/>
      </dsp:nvSpPr>
      <dsp:spPr>
        <a:xfrm>
          <a:off x="1693333" y="33866"/>
          <a:ext cx="4741333" cy="3793066"/>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CC78C-8291-2548-A8AD-54245372582E}">
      <dsp:nvSpPr>
        <dsp:cNvPr id="0" name=""/>
        <dsp:cNvSpPr/>
      </dsp:nvSpPr>
      <dsp:spPr>
        <a:xfrm>
          <a:off x="6967" y="511732"/>
          <a:ext cx="2082414" cy="12494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err="1">
              <a:latin typeface="Calibri" panose="020F0502020204030204" pitchFamily="34" charset="0"/>
              <a:cs typeface="Calibri" panose="020F0502020204030204" pitchFamily="34" charset="0"/>
            </a:rPr>
            <a:t>Mở</a:t>
          </a:r>
          <a:r>
            <a:rPr lang="en-US" sz="2600" b="1" kern="1200" dirty="0">
              <a:latin typeface="Calibri" panose="020F0502020204030204" pitchFamily="34" charset="0"/>
              <a:cs typeface="Calibri" panose="020F0502020204030204" pitchFamily="34" charset="0"/>
            </a:rPr>
            <a:t> </a:t>
          </a:r>
          <a:r>
            <a:rPr lang="en-US" sz="2600" b="1" kern="1200" dirty="0" err="1">
              <a:latin typeface="Calibri" panose="020F0502020204030204" pitchFamily="34" charset="0"/>
              <a:cs typeface="Calibri" panose="020F0502020204030204" pitchFamily="34" charset="0"/>
            </a:rPr>
            <a:t>bài</a:t>
          </a:r>
          <a:endParaRPr lang="en-US" sz="2600" b="1" kern="1200" dirty="0">
            <a:latin typeface="Calibri" panose="020F0502020204030204" pitchFamily="34" charset="0"/>
            <a:cs typeface="Calibri" panose="020F0502020204030204" pitchFamily="34" charset="0"/>
          </a:endParaRPr>
        </a:p>
      </dsp:txBody>
      <dsp:txXfrm>
        <a:off x="43562" y="548327"/>
        <a:ext cx="2009224" cy="1176258"/>
      </dsp:txXfrm>
    </dsp:sp>
    <dsp:sp modelId="{4377AD9C-1F48-F04B-B58E-FC1958117060}">
      <dsp:nvSpPr>
        <dsp:cNvPr id="0" name=""/>
        <dsp:cNvSpPr/>
      </dsp:nvSpPr>
      <dsp:spPr>
        <a:xfrm>
          <a:off x="2297622" y="878237"/>
          <a:ext cx="441471" cy="51643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latin typeface="Arial" panose="020B0604020202020204" pitchFamily="34" charset="0"/>
            <a:cs typeface="Arial" panose="020B0604020202020204" pitchFamily="34" charset="0"/>
          </a:endParaRPr>
        </a:p>
      </dsp:txBody>
      <dsp:txXfrm>
        <a:off x="2297622" y="981525"/>
        <a:ext cx="309030" cy="309862"/>
      </dsp:txXfrm>
    </dsp:sp>
    <dsp:sp modelId="{9CC7D4F0-2BF4-E54A-B68E-9F85B49377E8}">
      <dsp:nvSpPr>
        <dsp:cNvPr id="0" name=""/>
        <dsp:cNvSpPr/>
      </dsp:nvSpPr>
      <dsp:spPr>
        <a:xfrm>
          <a:off x="2922347" y="511732"/>
          <a:ext cx="2082414" cy="124944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err="1">
              <a:latin typeface="Calibri" panose="020F0502020204030204" pitchFamily="34" charset="0"/>
              <a:cs typeface="Calibri" panose="020F0502020204030204" pitchFamily="34" charset="0"/>
            </a:rPr>
            <a:t>Thân</a:t>
          </a:r>
          <a:r>
            <a:rPr lang="en-US" sz="2600" b="1" kern="1200" dirty="0">
              <a:latin typeface="Calibri" panose="020F0502020204030204" pitchFamily="34" charset="0"/>
              <a:cs typeface="Calibri" panose="020F0502020204030204" pitchFamily="34" charset="0"/>
            </a:rPr>
            <a:t> </a:t>
          </a:r>
          <a:r>
            <a:rPr lang="en-US" sz="2600" b="1" kern="1200" dirty="0" err="1">
              <a:latin typeface="Calibri" panose="020F0502020204030204" pitchFamily="34" charset="0"/>
              <a:cs typeface="Calibri" panose="020F0502020204030204" pitchFamily="34" charset="0"/>
            </a:rPr>
            <a:t>bài</a:t>
          </a:r>
          <a:endParaRPr lang="en-US" sz="2600" b="1" kern="1200" dirty="0">
            <a:latin typeface="Calibri" panose="020F0502020204030204" pitchFamily="34" charset="0"/>
            <a:cs typeface="Calibri" panose="020F0502020204030204" pitchFamily="34" charset="0"/>
          </a:endParaRPr>
        </a:p>
      </dsp:txBody>
      <dsp:txXfrm>
        <a:off x="2958942" y="548327"/>
        <a:ext cx="2009224" cy="1176258"/>
      </dsp:txXfrm>
    </dsp:sp>
    <dsp:sp modelId="{5DA732B2-E3B9-374C-A698-58F3EA1BC3CE}">
      <dsp:nvSpPr>
        <dsp:cNvPr id="0" name=""/>
        <dsp:cNvSpPr/>
      </dsp:nvSpPr>
      <dsp:spPr>
        <a:xfrm>
          <a:off x="5213003" y="878237"/>
          <a:ext cx="441471" cy="516438"/>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latin typeface="Arial" panose="020B0604020202020204" pitchFamily="34" charset="0"/>
            <a:cs typeface="Arial" panose="020B0604020202020204" pitchFamily="34" charset="0"/>
          </a:endParaRPr>
        </a:p>
      </dsp:txBody>
      <dsp:txXfrm>
        <a:off x="5213003" y="981525"/>
        <a:ext cx="309030" cy="309862"/>
      </dsp:txXfrm>
    </dsp:sp>
    <dsp:sp modelId="{ED61E9F0-3296-FC45-B3A9-2FC9E1299003}">
      <dsp:nvSpPr>
        <dsp:cNvPr id="0" name=""/>
        <dsp:cNvSpPr/>
      </dsp:nvSpPr>
      <dsp:spPr>
        <a:xfrm>
          <a:off x="5837727" y="511732"/>
          <a:ext cx="2082414" cy="124944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err="1">
              <a:latin typeface="Calibri" panose="020F0502020204030204" pitchFamily="34" charset="0"/>
              <a:cs typeface="Calibri" panose="020F0502020204030204" pitchFamily="34" charset="0"/>
            </a:rPr>
            <a:t>Kết</a:t>
          </a:r>
          <a:r>
            <a:rPr lang="en-US" sz="2600" b="1" kern="1200" dirty="0">
              <a:latin typeface="Calibri" panose="020F0502020204030204" pitchFamily="34" charset="0"/>
              <a:cs typeface="Calibri" panose="020F0502020204030204" pitchFamily="34" charset="0"/>
            </a:rPr>
            <a:t> </a:t>
          </a:r>
          <a:r>
            <a:rPr lang="en-US" sz="2600" b="1" kern="1200" dirty="0" err="1">
              <a:latin typeface="Calibri" panose="020F0502020204030204" pitchFamily="34" charset="0"/>
              <a:cs typeface="Calibri" panose="020F0502020204030204" pitchFamily="34" charset="0"/>
            </a:rPr>
            <a:t>bài</a:t>
          </a:r>
          <a:endParaRPr lang="en-US" sz="2600" b="1" kern="1200" dirty="0">
            <a:latin typeface="Calibri" panose="020F0502020204030204" pitchFamily="34" charset="0"/>
            <a:cs typeface="Calibri" panose="020F0502020204030204" pitchFamily="34" charset="0"/>
          </a:endParaRPr>
        </a:p>
      </dsp:txBody>
      <dsp:txXfrm>
        <a:off x="5874322" y="548327"/>
        <a:ext cx="2009224" cy="1176258"/>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1F87C-DACD-4CFA-B093-0CB8EF678F72}" type="datetimeFigureOut">
              <a:rPr lang="zh-CN" altLang="en-US" smtClean="0"/>
              <a:t>2022/7/16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FE7B8-9052-49E6-8C60-20F9E77C5723}" type="slidenum">
              <a:rPr lang="zh-CN" altLang="en-US" smtClean="0"/>
              <a:t>‹#›</a:t>
            </a:fld>
            <a:endParaRPr lang="zh-CN" altLang="en-US"/>
          </a:p>
        </p:txBody>
      </p:sp>
    </p:spTree>
    <p:extLst>
      <p:ext uri="{BB962C8B-B14F-4D97-AF65-F5344CB8AC3E}">
        <p14:creationId xmlns:p14="http://schemas.microsoft.com/office/powerpoint/2010/main" val="228432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4409EBF-90F0-41DE-8D73-0D53B6E5E3FF}"/>
              </a:ext>
            </a:extLst>
          </p:cNvPr>
          <p:cNvPicPr>
            <a:picLocks noChangeAspect="1"/>
          </p:cNvPicPr>
          <p:nvPr userDrawn="1"/>
        </p:nvPicPr>
        <p:blipFill rotWithShape="1">
          <a:blip r:embed="rId2"/>
          <a:srcRect l="7035" t="20019" r="13396" b="35657"/>
          <a:stretch/>
        </p:blipFill>
        <p:spPr>
          <a:xfrm>
            <a:off x="0" y="0"/>
            <a:ext cx="12192000" cy="6858000"/>
          </a:xfrm>
          <a:prstGeom prst="rect">
            <a:avLst/>
          </a:prstGeom>
        </p:spPr>
      </p:pic>
    </p:spTree>
    <p:extLst>
      <p:ext uri="{BB962C8B-B14F-4D97-AF65-F5344CB8AC3E}">
        <p14:creationId xmlns:p14="http://schemas.microsoft.com/office/powerpoint/2010/main" val="236323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0A06C6-3C3B-4F33-934F-82A14C7486B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14DB607-868C-4769-94A1-1B54902B971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CCF2FBA-6489-4826-A9C3-C0DEDA61D33E}"/>
              </a:ext>
            </a:extLst>
          </p:cNvPr>
          <p:cNvSpPr>
            <a:spLocks noGrp="1"/>
          </p:cNvSpPr>
          <p:nvPr>
            <p:ph type="dt" sz="half" idx="10"/>
          </p:nvPr>
        </p:nvSpPr>
        <p:spPr/>
        <p:txBody>
          <a:bodyPr/>
          <a:lstStyle/>
          <a:p>
            <a:fld id="{8377F7F9-3B38-4D55-8D14-97D1100BE934}" type="datetimeFigureOut">
              <a:rPr lang="zh-CN" altLang="en-US" smtClean="0"/>
              <a:t>2022/7/16</a:t>
            </a:fld>
            <a:endParaRPr lang="zh-CN" altLang="en-US"/>
          </a:p>
        </p:txBody>
      </p:sp>
      <p:sp>
        <p:nvSpPr>
          <p:cNvPr id="5" name="页脚占位符 4">
            <a:extLst>
              <a:ext uri="{FF2B5EF4-FFF2-40B4-BE49-F238E27FC236}">
                <a16:creationId xmlns:a16="http://schemas.microsoft.com/office/drawing/2014/main" id="{A97A0A41-47CF-49B2-B648-D4348D10FA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6803E4-8B07-4D37-9DCF-8D1A1E15B296}"/>
              </a:ext>
            </a:extLst>
          </p:cNvPr>
          <p:cNvSpPr>
            <a:spLocks noGrp="1"/>
          </p:cNvSpPr>
          <p:nvPr>
            <p:ph type="sldNum" sz="quarter" idx="12"/>
          </p:nvPr>
        </p:nvSpPr>
        <p:spPr/>
        <p:txBody>
          <a:bodyPr/>
          <a:lstStyle/>
          <a:p>
            <a:fld id="{F36327F7-5275-47FB-835E-838B3CB5F403}" type="slidenum">
              <a:rPr lang="zh-CN" altLang="en-US" smtClean="0"/>
              <a:t>‹#›</a:t>
            </a:fld>
            <a:endParaRPr lang="zh-CN" altLang="en-US"/>
          </a:p>
        </p:txBody>
      </p:sp>
    </p:spTree>
    <p:extLst>
      <p:ext uri="{BB962C8B-B14F-4D97-AF65-F5344CB8AC3E}">
        <p14:creationId xmlns:p14="http://schemas.microsoft.com/office/powerpoint/2010/main" val="527130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C4A2EC9-436E-4418-956B-09E26917179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00B4F24-4945-445D-A8AF-3B9281561FF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FA15645-61A7-4AFD-9632-B1319AACF45E}"/>
              </a:ext>
            </a:extLst>
          </p:cNvPr>
          <p:cNvSpPr>
            <a:spLocks noGrp="1"/>
          </p:cNvSpPr>
          <p:nvPr>
            <p:ph type="dt" sz="half" idx="10"/>
          </p:nvPr>
        </p:nvSpPr>
        <p:spPr/>
        <p:txBody>
          <a:bodyPr/>
          <a:lstStyle/>
          <a:p>
            <a:fld id="{8377F7F9-3B38-4D55-8D14-97D1100BE934}" type="datetimeFigureOut">
              <a:rPr lang="zh-CN" altLang="en-US" smtClean="0"/>
              <a:t>2022/7/16</a:t>
            </a:fld>
            <a:endParaRPr lang="zh-CN" altLang="en-US"/>
          </a:p>
        </p:txBody>
      </p:sp>
      <p:sp>
        <p:nvSpPr>
          <p:cNvPr id="5" name="页脚占位符 4">
            <a:extLst>
              <a:ext uri="{FF2B5EF4-FFF2-40B4-BE49-F238E27FC236}">
                <a16:creationId xmlns:a16="http://schemas.microsoft.com/office/drawing/2014/main" id="{198CCF22-5F4A-4078-B786-38CB33BC8F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D26338E-83D2-4E93-B981-AA29AC3901AB}"/>
              </a:ext>
            </a:extLst>
          </p:cNvPr>
          <p:cNvSpPr>
            <a:spLocks noGrp="1"/>
          </p:cNvSpPr>
          <p:nvPr>
            <p:ph type="sldNum" sz="quarter" idx="12"/>
          </p:nvPr>
        </p:nvSpPr>
        <p:spPr/>
        <p:txBody>
          <a:bodyPr/>
          <a:lstStyle/>
          <a:p>
            <a:fld id="{F36327F7-5275-47FB-835E-838B3CB5F403}" type="slidenum">
              <a:rPr lang="zh-CN" altLang="en-US" smtClean="0"/>
              <a:t>‹#›</a:t>
            </a:fld>
            <a:endParaRPr lang="zh-CN" altLang="en-US"/>
          </a:p>
        </p:txBody>
      </p:sp>
    </p:spTree>
    <p:extLst>
      <p:ext uri="{BB962C8B-B14F-4D97-AF65-F5344CB8AC3E}">
        <p14:creationId xmlns:p14="http://schemas.microsoft.com/office/powerpoint/2010/main" val="3428588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D06C12D-B665-431E-A1CF-84C93900EE3B}"/>
              </a:ext>
            </a:extLst>
          </p:cNvPr>
          <p:cNvPicPr>
            <a:picLocks noChangeAspect="1"/>
          </p:cNvPicPr>
          <p:nvPr userDrawn="1"/>
        </p:nvPicPr>
        <p:blipFill rotWithShape="1">
          <a:blip r:embed="rId2"/>
          <a:srcRect l="7035" t="20019" r="13396" b="35657"/>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FFFC424C-FEC2-4C56-9874-2393F7E0E497}"/>
              </a:ext>
            </a:extLst>
          </p:cNvPr>
          <p:cNvPicPr>
            <a:picLocks noChangeAspect="1"/>
          </p:cNvPicPr>
          <p:nvPr userDrawn="1"/>
        </p:nvPicPr>
        <p:blipFill>
          <a:blip r:embed="rId3"/>
          <a:stretch>
            <a:fillRect/>
          </a:stretch>
        </p:blipFill>
        <p:spPr>
          <a:xfrm rot="19179580" flipH="1">
            <a:off x="1314878" y="1897"/>
            <a:ext cx="1510568" cy="1286471"/>
          </a:xfrm>
          <a:prstGeom prst="rect">
            <a:avLst/>
          </a:prstGeom>
        </p:spPr>
      </p:pic>
      <p:sp>
        <p:nvSpPr>
          <p:cNvPr id="12" name="矩形 11">
            <a:extLst>
              <a:ext uri="{FF2B5EF4-FFF2-40B4-BE49-F238E27FC236}">
                <a16:creationId xmlns:a16="http://schemas.microsoft.com/office/drawing/2014/main" id="{FF33A14A-1433-4EA7-A1D4-E0A58A70ABD7}"/>
              </a:ext>
            </a:extLst>
          </p:cNvPr>
          <p:cNvSpPr/>
          <p:nvPr userDrawn="1"/>
        </p:nvSpPr>
        <p:spPr>
          <a:xfrm>
            <a:off x="3775218" y="211111"/>
            <a:ext cx="3931076" cy="646331"/>
          </a:xfrm>
          <a:prstGeom prst="rect">
            <a:avLst/>
          </a:prstGeom>
        </p:spPr>
        <p:txBody>
          <a:bodyPr wrap="none">
            <a:spAutoFit/>
          </a:bodyPr>
          <a:lstStyle/>
          <a:p>
            <a:r>
              <a:rPr lang="zh-CN" altLang="en-US" sz="3600" dirty="0">
                <a:solidFill>
                  <a:srgbClr val="74782B"/>
                </a:solidFill>
                <a:latin typeface="微软雅黑" panose="020B0503020204020204" pitchFamily="34" charset="-122"/>
                <a:ea typeface="微软雅黑" panose="020B0503020204020204" pitchFamily="34" charset="-122"/>
              </a:rPr>
              <a:t>ADD YOUR TITLE</a:t>
            </a:r>
          </a:p>
        </p:txBody>
      </p:sp>
      <p:grpSp>
        <p:nvGrpSpPr>
          <p:cNvPr id="16" name="组合 15">
            <a:extLst>
              <a:ext uri="{FF2B5EF4-FFF2-40B4-BE49-F238E27FC236}">
                <a16:creationId xmlns:a16="http://schemas.microsoft.com/office/drawing/2014/main" id="{7C40BF69-B9BC-444C-BE04-65A341C3B189}"/>
              </a:ext>
            </a:extLst>
          </p:cNvPr>
          <p:cNvGrpSpPr/>
          <p:nvPr userDrawn="1"/>
        </p:nvGrpSpPr>
        <p:grpSpPr>
          <a:xfrm>
            <a:off x="950685" y="857444"/>
            <a:ext cx="10138229" cy="5688500"/>
            <a:chOff x="950685" y="857444"/>
            <a:chExt cx="10138229" cy="5688500"/>
          </a:xfrm>
        </p:grpSpPr>
        <p:pic>
          <p:nvPicPr>
            <p:cNvPr id="10" name="图片 9">
              <a:extLst>
                <a:ext uri="{FF2B5EF4-FFF2-40B4-BE49-F238E27FC236}">
                  <a16:creationId xmlns:a16="http://schemas.microsoft.com/office/drawing/2014/main" id="{C358D462-5178-43FE-B1D7-5A11B2981C23}"/>
                </a:ext>
              </a:extLst>
            </p:cNvPr>
            <p:cNvPicPr>
              <a:picLocks noChangeAspect="1"/>
            </p:cNvPicPr>
            <p:nvPr/>
          </p:nvPicPr>
          <p:blipFill>
            <a:blip r:embed="rId4">
              <a:lum bright="70000" contrast="-70000"/>
            </a:blip>
            <a:stretch>
              <a:fillRect/>
            </a:stretch>
          </p:blipFill>
          <p:spPr>
            <a:xfrm rot="16200000" flipH="1">
              <a:off x="2549913" y="-741784"/>
              <a:ext cx="5688500" cy="8886956"/>
            </a:xfrm>
            <a:prstGeom prst="rect">
              <a:avLst/>
            </a:prstGeom>
            <a:effectLst>
              <a:outerShdw blurRad="50800" dist="38100" dir="2700000" algn="tl" rotWithShape="0">
                <a:prstClr val="black">
                  <a:alpha val="40000"/>
                </a:prstClr>
              </a:outerShdw>
            </a:effectLst>
          </p:spPr>
        </p:pic>
        <p:pic>
          <p:nvPicPr>
            <p:cNvPr id="9" name="图片 8">
              <a:extLst>
                <a:ext uri="{FF2B5EF4-FFF2-40B4-BE49-F238E27FC236}">
                  <a16:creationId xmlns:a16="http://schemas.microsoft.com/office/drawing/2014/main" id="{DB529120-5A87-456A-A757-B02CA66785B4}"/>
                </a:ext>
              </a:extLst>
            </p:cNvPr>
            <p:cNvPicPr>
              <a:picLocks noChangeAspect="1"/>
            </p:cNvPicPr>
            <p:nvPr/>
          </p:nvPicPr>
          <p:blipFill>
            <a:blip r:embed="rId4">
              <a:lum bright="70000" contrast="-70000"/>
            </a:blip>
            <a:stretch>
              <a:fillRect/>
            </a:stretch>
          </p:blipFill>
          <p:spPr>
            <a:xfrm rot="5400000">
              <a:off x="3801186" y="-741784"/>
              <a:ext cx="5688500" cy="8886956"/>
            </a:xfrm>
            <a:prstGeom prst="rect">
              <a:avLst/>
            </a:prstGeom>
            <a:effectLst>
              <a:outerShdw blurRad="50800" dist="101600" dir="2700000" algn="tl" rotWithShape="0">
                <a:prstClr val="black">
                  <a:alpha val="9000"/>
                </a:prstClr>
              </a:outerShdw>
            </a:effectLst>
          </p:spPr>
        </p:pic>
      </p:grpSp>
      <p:pic>
        <p:nvPicPr>
          <p:cNvPr id="14" name="图片 13">
            <a:extLst>
              <a:ext uri="{FF2B5EF4-FFF2-40B4-BE49-F238E27FC236}">
                <a16:creationId xmlns:a16="http://schemas.microsoft.com/office/drawing/2014/main" id="{A28FC8D2-F619-46CC-835F-30DC0E15D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10630"/>
            <a:ext cx="6427845" cy="1647370"/>
          </a:xfrm>
          <a:prstGeom prst="rect">
            <a:avLst/>
          </a:prstGeom>
        </p:spPr>
      </p:pic>
      <p:pic>
        <p:nvPicPr>
          <p:cNvPr id="15" name="图片 14">
            <a:extLst>
              <a:ext uri="{FF2B5EF4-FFF2-40B4-BE49-F238E27FC236}">
                <a16:creationId xmlns:a16="http://schemas.microsoft.com/office/drawing/2014/main" id="{0FDC2136-B093-4CE6-9EB8-C7351682F6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7976" y="5210629"/>
            <a:ext cx="6427845" cy="1647370"/>
          </a:xfrm>
          <a:prstGeom prst="rect">
            <a:avLst/>
          </a:prstGeom>
        </p:spPr>
      </p:pic>
    </p:spTree>
    <p:extLst>
      <p:ext uri="{BB962C8B-B14F-4D97-AF65-F5344CB8AC3E}">
        <p14:creationId xmlns:p14="http://schemas.microsoft.com/office/powerpoint/2010/main" val="966325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FE96E-E698-44B4-A0CC-493962C3F8C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8B20B8-01F7-42E9-9F56-7A1EEF76EF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47F9756-3ED1-4EE2-8C18-26254D98C691}"/>
              </a:ext>
            </a:extLst>
          </p:cNvPr>
          <p:cNvSpPr>
            <a:spLocks noGrp="1"/>
          </p:cNvSpPr>
          <p:nvPr>
            <p:ph type="dt" sz="half" idx="10"/>
          </p:nvPr>
        </p:nvSpPr>
        <p:spPr/>
        <p:txBody>
          <a:bodyPr/>
          <a:lstStyle/>
          <a:p>
            <a:fld id="{8377F7F9-3B38-4D55-8D14-97D1100BE934}" type="datetimeFigureOut">
              <a:rPr lang="zh-CN" altLang="en-US" smtClean="0"/>
              <a:t>2022/7/16</a:t>
            </a:fld>
            <a:endParaRPr lang="zh-CN" altLang="en-US"/>
          </a:p>
        </p:txBody>
      </p:sp>
      <p:sp>
        <p:nvSpPr>
          <p:cNvPr id="5" name="页脚占位符 4">
            <a:extLst>
              <a:ext uri="{FF2B5EF4-FFF2-40B4-BE49-F238E27FC236}">
                <a16:creationId xmlns:a16="http://schemas.microsoft.com/office/drawing/2014/main" id="{A6FBCFB8-BFC1-4852-876D-3FB8FEF42E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3FE2EA-304B-428D-9674-2552B9F4EDD1}"/>
              </a:ext>
            </a:extLst>
          </p:cNvPr>
          <p:cNvSpPr>
            <a:spLocks noGrp="1"/>
          </p:cNvSpPr>
          <p:nvPr>
            <p:ph type="sldNum" sz="quarter" idx="12"/>
          </p:nvPr>
        </p:nvSpPr>
        <p:spPr/>
        <p:txBody>
          <a:bodyPr/>
          <a:lstStyle/>
          <a:p>
            <a:fld id="{F36327F7-5275-47FB-835E-838B3CB5F403}" type="slidenum">
              <a:rPr lang="zh-CN" altLang="en-US" smtClean="0"/>
              <a:t>‹#›</a:t>
            </a:fld>
            <a:endParaRPr lang="zh-CN" altLang="en-US"/>
          </a:p>
        </p:txBody>
      </p:sp>
    </p:spTree>
    <p:extLst>
      <p:ext uri="{BB962C8B-B14F-4D97-AF65-F5344CB8AC3E}">
        <p14:creationId xmlns:p14="http://schemas.microsoft.com/office/powerpoint/2010/main" val="1014450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40119B-07CC-454B-8045-302CDEA601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C70A73-8F6D-432C-AC1A-64F62BDAD01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168E505-BB46-426A-B9DD-1552A6CE484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FDBEF83-A893-4528-BEF1-3D1D09255D09}"/>
              </a:ext>
            </a:extLst>
          </p:cNvPr>
          <p:cNvSpPr>
            <a:spLocks noGrp="1"/>
          </p:cNvSpPr>
          <p:nvPr>
            <p:ph type="dt" sz="half" idx="10"/>
          </p:nvPr>
        </p:nvSpPr>
        <p:spPr/>
        <p:txBody>
          <a:bodyPr/>
          <a:lstStyle/>
          <a:p>
            <a:fld id="{8377F7F9-3B38-4D55-8D14-97D1100BE934}" type="datetimeFigureOut">
              <a:rPr lang="zh-CN" altLang="en-US" smtClean="0"/>
              <a:t>2022/7/16</a:t>
            </a:fld>
            <a:endParaRPr lang="zh-CN" altLang="en-US"/>
          </a:p>
        </p:txBody>
      </p:sp>
      <p:sp>
        <p:nvSpPr>
          <p:cNvPr id="6" name="页脚占位符 5">
            <a:extLst>
              <a:ext uri="{FF2B5EF4-FFF2-40B4-BE49-F238E27FC236}">
                <a16:creationId xmlns:a16="http://schemas.microsoft.com/office/drawing/2014/main" id="{F547A6BF-9FE1-480D-880B-C3C08E6EBD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7F136B-7C3A-4798-9237-E4117CE54D7A}"/>
              </a:ext>
            </a:extLst>
          </p:cNvPr>
          <p:cNvSpPr>
            <a:spLocks noGrp="1"/>
          </p:cNvSpPr>
          <p:nvPr>
            <p:ph type="sldNum" sz="quarter" idx="12"/>
          </p:nvPr>
        </p:nvSpPr>
        <p:spPr/>
        <p:txBody>
          <a:bodyPr/>
          <a:lstStyle/>
          <a:p>
            <a:fld id="{F36327F7-5275-47FB-835E-838B3CB5F403}" type="slidenum">
              <a:rPr lang="zh-CN" altLang="en-US" smtClean="0"/>
              <a:t>‹#›</a:t>
            </a:fld>
            <a:endParaRPr lang="zh-CN" altLang="en-US"/>
          </a:p>
        </p:txBody>
      </p:sp>
    </p:spTree>
    <p:extLst>
      <p:ext uri="{BB962C8B-B14F-4D97-AF65-F5344CB8AC3E}">
        <p14:creationId xmlns:p14="http://schemas.microsoft.com/office/powerpoint/2010/main" val="3192387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5AE95B-4BA4-42BB-8FBC-893B22D0E9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8C85F8-1748-4545-8830-6E8A4C24B0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BE7DFB5-A777-4DBA-8373-B260E8BCFA1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ED33181-E5C1-48CA-98B3-BF9F9A5A3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8ACB7BB-EFB0-4C32-984D-C8D58348414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A987BA3-B780-4C79-B092-3687826896E9}"/>
              </a:ext>
            </a:extLst>
          </p:cNvPr>
          <p:cNvSpPr>
            <a:spLocks noGrp="1"/>
          </p:cNvSpPr>
          <p:nvPr>
            <p:ph type="dt" sz="half" idx="10"/>
          </p:nvPr>
        </p:nvSpPr>
        <p:spPr/>
        <p:txBody>
          <a:bodyPr/>
          <a:lstStyle/>
          <a:p>
            <a:fld id="{8377F7F9-3B38-4D55-8D14-97D1100BE934}" type="datetimeFigureOut">
              <a:rPr lang="zh-CN" altLang="en-US" smtClean="0"/>
              <a:t>2022/7/16</a:t>
            </a:fld>
            <a:endParaRPr lang="zh-CN" altLang="en-US"/>
          </a:p>
        </p:txBody>
      </p:sp>
      <p:sp>
        <p:nvSpPr>
          <p:cNvPr id="8" name="页脚占位符 7">
            <a:extLst>
              <a:ext uri="{FF2B5EF4-FFF2-40B4-BE49-F238E27FC236}">
                <a16:creationId xmlns:a16="http://schemas.microsoft.com/office/drawing/2014/main" id="{D9E1297D-1ADC-4633-8B8F-3682B42D46D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A9B0C1F-281B-4419-B326-C31FA8990062}"/>
              </a:ext>
            </a:extLst>
          </p:cNvPr>
          <p:cNvSpPr>
            <a:spLocks noGrp="1"/>
          </p:cNvSpPr>
          <p:nvPr>
            <p:ph type="sldNum" sz="quarter" idx="12"/>
          </p:nvPr>
        </p:nvSpPr>
        <p:spPr/>
        <p:txBody>
          <a:bodyPr/>
          <a:lstStyle/>
          <a:p>
            <a:fld id="{F36327F7-5275-47FB-835E-838B3CB5F403}" type="slidenum">
              <a:rPr lang="zh-CN" altLang="en-US" smtClean="0"/>
              <a:t>‹#›</a:t>
            </a:fld>
            <a:endParaRPr lang="zh-CN" altLang="en-US"/>
          </a:p>
        </p:txBody>
      </p:sp>
    </p:spTree>
    <p:extLst>
      <p:ext uri="{BB962C8B-B14F-4D97-AF65-F5344CB8AC3E}">
        <p14:creationId xmlns:p14="http://schemas.microsoft.com/office/powerpoint/2010/main" val="3729322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69268-9258-4D61-B110-3D0A1DCD21E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B2A6D6F-0B54-4FCF-98DD-84773CDA2FD0}"/>
              </a:ext>
            </a:extLst>
          </p:cNvPr>
          <p:cNvSpPr>
            <a:spLocks noGrp="1"/>
          </p:cNvSpPr>
          <p:nvPr>
            <p:ph type="dt" sz="half" idx="10"/>
          </p:nvPr>
        </p:nvSpPr>
        <p:spPr/>
        <p:txBody>
          <a:bodyPr/>
          <a:lstStyle/>
          <a:p>
            <a:fld id="{8377F7F9-3B38-4D55-8D14-97D1100BE934}" type="datetimeFigureOut">
              <a:rPr lang="zh-CN" altLang="en-US" smtClean="0"/>
              <a:t>2022/7/16</a:t>
            </a:fld>
            <a:endParaRPr lang="zh-CN" altLang="en-US"/>
          </a:p>
        </p:txBody>
      </p:sp>
      <p:sp>
        <p:nvSpPr>
          <p:cNvPr id="4" name="页脚占位符 3">
            <a:extLst>
              <a:ext uri="{FF2B5EF4-FFF2-40B4-BE49-F238E27FC236}">
                <a16:creationId xmlns:a16="http://schemas.microsoft.com/office/drawing/2014/main" id="{99A34227-FD65-4DB6-897E-2EA1D4F6352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97B704B-7CD8-43D4-808B-9287699E4233}"/>
              </a:ext>
            </a:extLst>
          </p:cNvPr>
          <p:cNvSpPr>
            <a:spLocks noGrp="1"/>
          </p:cNvSpPr>
          <p:nvPr>
            <p:ph type="sldNum" sz="quarter" idx="12"/>
          </p:nvPr>
        </p:nvSpPr>
        <p:spPr/>
        <p:txBody>
          <a:bodyPr/>
          <a:lstStyle/>
          <a:p>
            <a:fld id="{F36327F7-5275-47FB-835E-838B3CB5F403}" type="slidenum">
              <a:rPr lang="zh-CN" altLang="en-US" smtClean="0"/>
              <a:t>‹#›</a:t>
            </a:fld>
            <a:endParaRPr lang="zh-CN" altLang="en-US"/>
          </a:p>
        </p:txBody>
      </p:sp>
    </p:spTree>
    <p:extLst>
      <p:ext uri="{BB962C8B-B14F-4D97-AF65-F5344CB8AC3E}">
        <p14:creationId xmlns:p14="http://schemas.microsoft.com/office/powerpoint/2010/main" val="3214582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60A8D71-BB79-4D7F-A254-E068565BE568}"/>
              </a:ext>
            </a:extLst>
          </p:cNvPr>
          <p:cNvSpPr>
            <a:spLocks noGrp="1"/>
          </p:cNvSpPr>
          <p:nvPr>
            <p:ph type="dt" sz="half" idx="10"/>
          </p:nvPr>
        </p:nvSpPr>
        <p:spPr/>
        <p:txBody>
          <a:bodyPr/>
          <a:lstStyle/>
          <a:p>
            <a:fld id="{8377F7F9-3B38-4D55-8D14-97D1100BE934}" type="datetimeFigureOut">
              <a:rPr lang="zh-CN" altLang="en-US" smtClean="0"/>
              <a:t>2022/7/16</a:t>
            </a:fld>
            <a:endParaRPr lang="zh-CN" altLang="en-US"/>
          </a:p>
        </p:txBody>
      </p:sp>
      <p:sp>
        <p:nvSpPr>
          <p:cNvPr id="3" name="页脚占位符 2">
            <a:extLst>
              <a:ext uri="{FF2B5EF4-FFF2-40B4-BE49-F238E27FC236}">
                <a16:creationId xmlns:a16="http://schemas.microsoft.com/office/drawing/2014/main" id="{07B1FF7B-C6A8-470D-8BCC-5821A2804C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B797B46-76D9-4CAC-A298-635C3E622253}"/>
              </a:ext>
            </a:extLst>
          </p:cNvPr>
          <p:cNvSpPr>
            <a:spLocks noGrp="1"/>
          </p:cNvSpPr>
          <p:nvPr>
            <p:ph type="sldNum" sz="quarter" idx="12"/>
          </p:nvPr>
        </p:nvSpPr>
        <p:spPr/>
        <p:txBody>
          <a:bodyPr/>
          <a:lstStyle/>
          <a:p>
            <a:fld id="{F36327F7-5275-47FB-835E-838B3CB5F403}" type="slidenum">
              <a:rPr lang="zh-CN" altLang="en-US" smtClean="0"/>
              <a:t>‹#›</a:t>
            </a:fld>
            <a:endParaRPr lang="zh-CN" altLang="en-US"/>
          </a:p>
        </p:txBody>
      </p:sp>
    </p:spTree>
    <p:extLst>
      <p:ext uri="{BB962C8B-B14F-4D97-AF65-F5344CB8AC3E}">
        <p14:creationId xmlns:p14="http://schemas.microsoft.com/office/powerpoint/2010/main" val="4269949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9FF15E-6F1E-432F-A189-87C21192999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64935AF-E8E6-4D9D-9B18-3207FDF7A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9735229-9DA3-4A70-95E4-1DC6777FC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F249A83-8BD8-4E90-A9E5-527329938736}"/>
              </a:ext>
            </a:extLst>
          </p:cNvPr>
          <p:cNvSpPr>
            <a:spLocks noGrp="1"/>
          </p:cNvSpPr>
          <p:nvPr>
            <p:ph type="dt" sz="half" idx="10"/>
          </p:nvPr>
        </p:nvSpPr>
        <p:spPr/>
        <p:txBody>
          <a:bodyPr/>
          <a:lstStyle/>
          <a:p>
            <a:fld id="{8377F7F9-3B38-4D55-8D14-97D1100BE934}" type="datetimeFigureOut">
              <a:rPr lang="zh-CN" altLang="en-US" smtClean="0"/>
              <a:t>2022/7/16</a:t>
            </a:fld>
            <a:endParaRPr lang="zh-CN" altLang="en-US"/>
          </a:p>
        </p:txBody>
      </p:sp>
      <p:sp>
        <p:nvSpPr>
          <p:cNvPr id="6" name="页脚占位符 5">
            <a:extLst>
              <a:ext uri="{FF2B5EF4-FFF2-40B4-BE49-F238E27FC236}">
                <a16:creationId xmlns:a16="http://schemas.microsoft.com/office/drawing/2014/main" id="{92C6BEB0-EB85-4D51-A4CD-AAE3AA0737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513868-166A-4492-9223-D542E6C2AD6C}"/>
              </a:ext>
            </a:extLst>
          </p:cNvPr>
          <p:cNvSpPr>
            <a:spLocks noGrp="1"/>
          </p:cNvSpPr>
          <p:nvPr>
            <p:ph type="sldNum" sz="quarter" idx="12"/>
          </p:nvPr>
        </p:nvSpPr>
        <p:spPr/>
        <p:txBody>
          <a:bodyPr/>
          <a:lstStyle/>
          <a:p>
            <a:fld id="{F36327F7-5275-47FB-835E-838B3CB5F403}" type="slidenum">
              <a:rPr lang="zh-CN" altLang="en-US" smtClean="0"/>
              <a:t>‹#›</a:t>
            </a:fld>
            <a:endParaRPr lang="zh-CN" altLang="en-US"/>
          </a:p>
        </p:txBody>
      </p:sp>
    </p:spTree>
    <p:extLst>
      <p:ext uri="{BB962C8B-B14F-4D97-AF65-F5344CB8AC3E}">
        <p14:creationId xmlns:p14="http://schemas.microsoft.com/office/powerpoint/2010/main" val="754598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307117-94CF-4125-B2B4-26F977FEB73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1092E0D-828F-4454-B9EE-6BB337387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2D1466-F25D-4787-9A84-24AE4FBAB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04A3A8B-12DE-4E08-87BA-736A5DE3958B}"/>
              </a:ext>
            </a:extLst>
          </p:cNvPr>
          <p:cNvSpPr>
            <a:spLocks noGrp="1"/>
          </p:cNvSpPr>
          <p:nvPr>
            <p:ph type="dt" sz="half" idx="10"/>
          </p:nvPr>
        </p:nvSpPr>
        <p:spPr/>
        <p:txBody>
          <a:bodyPr/>
          <a:lstStyle/>
          <a:p>
            <a:fld id="{8377F7F9-3B38-4D55-8D14-97D1100BE934}" type="datetimeFigureOut">
              <a:rPr lang="zh-CN" altLang="en-US" smtClean="0"/>
              <a:t>2022/7/16</a:t>
            </a:fld>
            <a:endParaRPr lang="zh-CN" altLang="en-US"/>
          </a:p>
        </p:txBody>
      </p:sp>
      <p:sp>
        <p:nvSpPr>
          <p:cNvPr id="6" name="页脚占位符 5">
            <a:extLst>
              <a:ext uri="{FF2B5EF4-FFF2-40B4-BE49-F238E27FC236}">
                <a16:creationId xmlns:a16="http://schemas.microsoft.com/office/drawing/2014/main" id="{F010B506-1296-479B-9D09-E0674632036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6E712DF-AFDC-40C2-A7BB-61D730C0001D}"/>
              </a:ext>
            </a:extLst>
          </p:cNvPr>
          <p:cNvSpPr>
            <a:spLocks noGrp="1"/>
          </p:cNvSpPr>
          <p:nvPr>
            <p:ph type="sldNum" sz="quarter" idx="12"/>
          </p:nvPr>
        </p:nvSpPr>
        <p:spPr/>
        <p:txBody>
          <a:bodyPr/>
          <a:lstStyle/>
          <a:p>
            <a:fld id="{F36327F7-5275-47FB-835E-838B3CB5F403}" type="slidenum">
              <a:rPr lang="zh-CN" altLang="en-US" smtClean="0"/>
              <a:t>‹#›</a:t>
            </a:fld>
            <a:endParaRPr lang="zh-CN" altLang="en-US"/>
          </a:p>
        </p:txBody>
      </p:sp>
    </p:spTree>
    <p:extLst>
      <p:ext uri="{BB962C8B-B14F-4D97-AF65-F5344CB8AC3E}">
        <p14:creationId xmlns:p14="http://schemas.microsoft.com/office/powerpoint/2010/main" val="3996043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F7C774E-0BE6-4B69-B2AA-F7A8F0E8D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B20C7CE-7291-4934-A339-40662676C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9F85B0B-0B83-4ABB-8A60-AB83FD9A5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7F7F9-3B38-4D55-8D14-97D1100BE934}" type="datetimeFigureOut">
              <a:rPr lang="zh-CN" altLang="en-US" smtClean="0"/>
              <a:t>2022/7/16</a:t>
            </a:fld>
            <a:endParaRPr lang="zh-CN" altLang="en-US"/>
          </a:p>
        </p:txBody>
      </p:sp>
      <p:sp>
        <p:nvSpPr>
          <p:cNvPr id="5" name="页脚占位符 4">
            <a:extLst>
              <a:ext uri="{FF2B5EF4-FFF2-40B4-BE49-F238E27FC236}">
                <a16:creationId xmlns:a16="http://schemas.microsoft.com/office/drawing/2014/main" id="{6B945A2C-8CF1-4747-ABF3-022F6C7C0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2FC11F8-EFC1-47D8-8A9A-E9B07869C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327F7-5275-47FB-835E-838B3CB5F403}" type="slidenum">
              <a:rPr lang="zh-CN" altLang="en-US" smtClean="0"/>
              <a:t>‹#›</a:t>
            </a:fld>
            <a:endParaRPr lang="zh-CN" altLang="en-US"/>
          </a:p>
        </p:txBody>
      </p:sp>
    </p:spTree>
    <p:extLst>
      <p:ext uri="{BB962C8B-B14F-4D97-AF65-F5344CB8AC3E}">
        <p14:creationId xmlns:p14="http://schemas.microsoft.com/office/powerpoint/2010/main" val="217340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0919E6F-1CE8-4187-A923-77519A888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630"/>
            <a:ext cx="6427845" cy="1647370"/>
          </a:xfrm>
          <a:prstGeom prst="rect">
            <a:avLst/>
          </a:prstGeom>
        </p:spPr>
      </p:pic>
      <p:pic>
        <p:nvPicPr>
          <p:cNvPr id="9" name="图片 8">
            <a:extLst>
              <a:ext uri="{FF2B5EF4-FFF2-40B4-BE49-F238E27FC236}">
                <a16:creationId xmlns:a16="http://schemas.microsoft.com/office/drawing/2014/main" id="{BCE4E1F5-BA96-4561-9D59-23B1AA1E16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7976" y="5210629"/>
            <a:ext cx="6427845" cy="1647370"/>
          </a:xfrm>
          <a:prstGeom prst="rect">
            <a:avLst/>
          </a:prstGeom>
        </p:spPr>
      </p:pic>
      <p:sp>
        <p:nvSpPr>
          <p:cNvPr id="12" name="矩形 11">
            <a:extLst>
              <a:ext uri="{FF2B5EF4-FFF2-40B4-BE49-F238E27FC236}">
                <a16:creationId xmlns:a16="http://schemas.microsoft.com/office/drawing/2014/main" id="{ABF2B580-1DAF-4FBC-A6B5-FA3D77C8B29D}"/>
              </a:ext>
            </a:extLst>
          </p:cNvPr>
          <p:cNvSpPr/>
          <p:nvPr/>
        </p:nvSpPr>
        <p:spPr>
          <a:xfrm>
            <a:off x="2565334" y="1248229"/>
            <a:ext cx="6618514" cy="2815771"/>
          </a:xfrm>
          <a:prstGeom prst="rect">
            <a:avLst/>
          </a:prstGeom>
          <a:solidFill>
            <a:schemeClr val="bg1">
              <a:lumMod val="95000"/>
              <a:alpha val="39000"/>
            </a:schemeClr>
          </a:solidFill>
          <a:ln>
            <a:solidFill>
              <a:srgbClr val="F29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DD839992-51FA-45F9-BB80-4E5F84EB8746}"/>
              </a:ext>
            </a:extLst>
          </p:cNvPr>
          <p:cNvSpPr/>
          <p:nvPr/>
        </p:nvSpPr>
        <p:spPr>
          <a:xfrm>
            <a:off x="2717734" y="1400629"/>
            <a:ext cx="6618514" cy="2815771"/>
          </a:xfrm>
          <a:prstGeom prst="rect">
            <a:avLst/>
          </a:prstGeom>
          <a:noFill/>
          <a:ln>
            <a:solidFill>
              <a:srgbClr val="747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FF9AE46-8F45-479B-9658-492F44E1B66C}"/>
              </a:ext>
            </a:extLst>
          </p:cNvPr>
          <p:cNvSpPr txBox="1"/>
          <p:nvPr/>
        </p:nvSpPr>
        <p:spPr>
          <a:xfrm>
            <a:off x="3213922" y="1643977"/>
            <a:ext cx="5116286" cy="2039020"/>
          </a:xfrm>
          <a:prstGeom prst="rect">
            <a:avLst/>
          </a:prstGeom>
          <a:noFill/>
        </p:spPr>
        <p:txBody>
          <a:bodyPr wrap="square" rtlCol="0">
            <a:spAutoFit/>
          </a:bodyPr>
          <a:lstStyle/>
          <a:p>
            <a:pPr algn="ctr">
              <a:lnSpc>
                <a:spcPct val="150000"/>
              </a:lnSpc>
            </a:pPr>
            <a:r>
              <a:rPr lang="vi-VN" altLang="zh-CN" sz="4400" b="1" dirty="0">
                <a:solidFill>
                  <a:srgbClr val="C00000"/>
                </a:solidFill>
                <a:latin typeface="Calibri" panose="020F0502020204030204" pitchFamily="34" charset="0"/>
                <a:ea typeface="NOTEWORTHY LIGHT" panose="02000400000000000000" pitchFamily="2" charset="77"/>
                <a:cs typeface="Calibri" panose="020F0502020204030204" pitchFamily="34" charset="0"/>
              </a:rPr>
              <a:t>Chào mừng các em </a:t>
            </a:r>
          </a:p>
          <a:p>
            <a:pPr algn="ctr">
              <a:lnSpc>
                <a:spcPct val="150000"/>
              </a:lnSpc>
            </a:pPr>
            <a:r>
              <a:rPr lang="vi-VN" altLang="zh-CN" sz="4400" b="1" dirty="0">
                <a:solidFill>
                  <a:srgbClr val="C00000"/>
                </a:solidFill>
                <a:latin typeface="Calibri" panose="020F0502020204030204" pitchFamily="34" charset="0"/>
                <a:ea typeface="NOTEWORTHY LIGHT" panose="02000400000000000000" pitchFamily="2" charset="77"/>
                <a:cs typeface="Calibri" panose="020F0502020204030204" pitchFamily="34" charset="0"/>
              </a:rPr>
              <a:t>đến với tiết học!</a:t>
            </a:r>
            <a:endParaRPr lang="zh-CN" altLang="en-US" sz="4400" b="1" dirty="0">
              <a:solidFill>
                <a:srgbClr val="C00000"/>
              </a:solidFill>
              <a:latin typeface="Calibri" panose="020F0502020204030204" pitchFamily="34" charset="0"/>
              <a:ea typeface="NOTEWORTHY LIGHT" panose="02000400000000000000" pitchFamily="2" charset="77"/>
              <a:cs typeface="Calibri" panose="020F0502020204030204" pitchFamily="34" charset="0"/>
            </a:endParaRPr>
          </a:p>
        </p:txBody>
      </p:sp>
      <p:pic>
        <p:nvPicPr>
          <p:cNvPr id="15" name="图片 14">
            <a:extLst>
              <a:ext uri="{FF2B5EF4-FFF2-40B4-BE49-F238E27FC236}">
                <a16:creationId xmlns:a16="http://schemas.microsoft.com/office/drawing/2014/main" id="{3F893E0A-9FC0-44FA-A308-73B0D281492A}"/>
              </a:ext>
            </a:extLst>
          </p:cNvPr>
          <p:cNvPicPr>
            <a:picLocks noChangeAspect="1"/>
          </p:cNvPicPr>
          <p:nvPr/>
        </p:nvPicPr>
        <p:blipFill>
          <a:blip r:embed="rId3"/>
          <a:stretch>
            <a:fillRect/>
          </a:stretch>
        </p:blipFill>
        <p:spPr>
          <a:xfrm>
            <a:off x="8526220" y="3429000"/>
            <a:ext cx="1100446" cy="1249003"/>
          </a:xfrm>
          <a:prstGeom prst="rect">
            <a:avLst/>
          </a:prstGeom>
        </p:spPr>
      </p:pic>
      <p:pic>
        <p:nvPicPr>
          <p:cNvPr id="16" name="图片 15">
            <a:extLst>
              <a:ext uri="{FF2B5EF4-FFF2-40B4-BE49-F238E27FC236}">
                <a16:creationId xmlns:a16="http://schemas.microsoft.com/office/drawing/2014/main" id="{6869AC3B-C6D0-4239-811F-E991E515B652}"/>
              </a:ext>
            </a:extLst>
          </p:cNvPr>
          <p:cNvPicPr>
            <a:picLocks noChangeAspect="1"/>
          </p:cNvPicPr>
          <p:nvPr/>
        </p:nvPicPr>
        <p:blipFill>
          <a:blip r:embed="rId4"/>
          <a:stretch>
            <a:fillRect/>
          </a:stretch>
        </p:blipFill>
        <p:spPr>
          <a:xfrm>
            <a:off x="1702575" y="2929800"/>
            <a:ext cx="2137058" cy="1811595"/>
          </a:xfrm>
          <a:prstGeom prst="rect">
            <a:avLst/>
          </a:prstGeom>
        </p:spPr>
      </p:pic>
      <p:pic>
        <p:nvPicPr>
          <p:cNvPr id="17" name="图片 16">
            <a:extLst>
              <a:ext uri="{FF2B5EF4-FFF2-40B4-BE49-F238E27FC236}">
                <a16:creationId xmlns:a16="http://schemas.microsoft.com/office/drawing/2014/main" id="{08B3992D-9188-42B1-BC08-47188A617780}"/>
              </a:ext>
            </a:extLst>
          </p:cNvPr>
          <p:cNvPicPr>
            <a:picLocks noChangeAspect="1"/>
          </p:cNvPicPr>
          <p:nvPr/>
        </p:nvPicPr>
        <p:blipFill>
          <a:blip r:embed="rId5"/>
          <a:stretch>
            <a:fillRect/>
          </a:stretch>
        </p:blipFill>
        <p:spPr>
          <a:xfrm>
            <a:off x="8116098" y="939026"/>
            <a:ext cx="1510568" cy="1286471"/>
          </a:xfrm>
          <a:prstGeom prst="rect">
            <a:avLst/>
          </a:prstGeom>
        </p:spPr>
      </p:pic>
    </p:spTree>
    <p:extLst>
      <p:ext uri="{BB962C8B-B14F-4D97-AF65-F5344CB8AC3E}">
        <p14:creationId xmlns:p14="http://schemas.microsoft.com/office/powerpoint/2010/main" val="1514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 fill="hold"/>
                                        <p:tgtEl>
                                          <p:spTgt spid="9"/>
                                        </p:tgtEl>
                                        <p:attrNameLst>
                                          <p:attrName>ppt_x</p:attrName>
                                        </p:attrNameLst>
                                      </p:cBhvr>
                                      <p:tavLst>
                                        <p:tav tm="0">
                                          <p:val>
                                            <p:strVal val="#ppt_x"/>
                                          </p:val>
                                        </p:tav>
                                        <p:tav tm="100000">
                                          <p:val>
                                            <p:strVal val="#ppt_x"/>
                                          </p:val>
                                        </p:tav>
                                      </p:tavLst>
                                    </p:anim>
                                    <p:anim calcmode="lin" valueType="num">
                                      <p:cBhvr additive="base">
                                        <p:cTn id="13" dur="2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7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17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3500"/>
                            </p:stCondLst>
                            <p:childTnLst>
                              <p:par>
                                <p:cTn id="33" presetID="31"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4A942A3B-2D48-D144-A2A8-E27891D46803}"/>
              </a:ext>
            </a:extLst>
          </p:cNvPr>
          <p:cNvSpPr txBox="1"/>
          <p:nvPr/>
        </p:nvSpPr>
        <p:spPr>
          <a:xfrm>
            <a:off x="1427889" y="326662"/>
            <a:ext cx="9336221" cy="523220"/>
          </a:xfrm>
          <a:prstGeom prst="rect">
            <a:avLst/>
          </a:prstGeom>
          <a:noFill/>
        </p:spPr>
        <p:txBody>
          <a:bodyPr wrap="square">
            <a:spAutoFit/>
          </a:bodyPr>
          <a:lstStyle/>
          <a:p>
            <a:pPr algn="ctr"/>
            <a:r>
              <a:rPr lang="vi-VN" sz="2800" b="1" i="1" dirty="0">
                <a:latin typeface="Calibri" panose="020F0502020204030204" pitchFamily="34" charset="0"/>
                <a:cs typeface="Calibri" panose="020F0502020204030204" pitchFamily="34" charset="0"/>
              </a:rPr>
              <a:t>3. Yêu cầu</a:t>
            </a:r>
            <a:endParaRPr lang="en-VN" sz="2800" dirty="0">
              <a:latin typeface="Calibri" panose="020F0502020204030204" pitchFamily="34" charset="0"/>
              <a:cs typeface="Calibri" panose="020F0502020204030204" pitchFamily="34" charset="0"/>
            </a:endParaRPr>
          </a:p>
        </p:txBody>
      </p:sp>
      <p:pic>
        <p:nvPicPr>
          <p:cNvPr id="10" name="图片 5">
            <a:extLst>
              <a:ext uri="{FF2B5EF4-FFF2-40B4-BE49-F238E27FC236}">
                <a16:creationId xmlns:a16="http://schemas.microsoft.com/office/drawing/2014/main" id="{821ED494-79E2-3A43-9F80-3C3D0197A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973614" y="6033171"/>
            <a:ext cx="3218386" cy="824829"/>
          </a:xfrm>
          <a:prstGeom prst="rect">
            <a:avLst/>
          </a:prstGeom>
        </p:spPr>
      </p:pic>
      <p:sp>
        <p:nvSpPr>
          <p:cNvPr id="3" name="Rounded Rectangle 2">
            <a:extLst>
              <a:ext uri="{FF2B5EF4-FFF2-40B4-BE49-F238E27FC236}">
                <a16:creationId xmlns:a16="http://schemas.microsoft.com/office/drawing/2014/main" id="{7A5C1F8B-E6DC-5D49-AF62-3705D68C8690}"/>
              </a:ext>
            </a:extLst>
          </p:cNvPr>
          <p:cNvSpPr/>
          <p:nvPr/>
        </p:nvSpPr>
        <p:spPr>
          <a:xfrm>
            <a:off x="1316182" y="1276329"/>
            <a:ext cx="9753600" cy="621746"/>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600" dirty="0">
                <a:solidFill>
                  <a:srgbClr val="C00000"/>
                </a:solidFill>
                <a:latin typeface="Calibri" panose="020F0502020204030204" pitchFamily="34" charset="0"/>
                <a:ea typeface="Times New Roman" panose="02020603050405020304" pitchFamily="18" charset="0"/>
                <a:cs typeface="Calibri" panose="020F0502020204030204" pitchFamily="34" charset="0"/>
              </a:rPr>
              <a:t>Tìm hiểu đề, xem lại các tác phẩm đã học liên quan</a:t>
            </a:r>
          </a:p>
        </p:txBody>
      </p:sp>
      <p:sp>
        <p:nvSpPr>
          <p:cNvPr id="11" name="Rounded Rectangle 10">
            <a:extLst>
              <a:ext uri="{FF2B5EF4-FFF2-40B4-BE49-F238E27FC236}">
                <a16:creationId xmlns:a16="http://schemas.microsoft.com/office/drawing/2014/main" id="{93B9A3B4-1E93-F542-9DFA-684337AC7C3B}"/>
              </a:ext>
            </a:extLst>
          </p:cNvPr>
          <p:cNvSpPr/>
          <p:nvPr/>
        </p:nvSpPr>
        <p:spPr>
          <a:xfrm>
            <a:off x="1316182" y="2321498"/>
            <a:ext cx="9753600" cy="621746"/>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600" dirty="0">
                <a:solidFill>
                  <a:srgbClr val="C00000"/>
                </a:solidFill>
                <a:latin typeface="Calibri" panose="020F0502020204030204" pitchFamily="34" charset="0"/>
                <a:ea typeface="Times New Roman" panose="02020603050405020304" pitchFamily="18" charset="0"/>
                <a:cs typeface="Calibri" panose="020F0502020204030204" pitchFamily="34" charset="0"/>
              </a:rPr>
              <a:t>Xác định các luận điểm, luận cứ trong bài viết, lựa chọn dẫn chứng</a:t>
            </a:r>
          </a:p>
        </p:txBody>
      </p:sp>
      <p:sp>
        <p:nvSpPr>
          <p:cNvPr id="13" name="Rounded Rectangle 12">
            <a:extLst>
              <a:ext uri="{FF2B5EF4-FFF2-40B4-BE49-F238E27FC236}">
                <a16:creationId xmlns:a16="http://schemas.microsoft.com/office/drawing/2014/main" id="{CC4F386E-C8FC-DB4E-AF01-53378F66D6D3}"/>
              </a:ext>
            </a:extLst>
          </p:cNvPr>
          <p:cNvSpPr/>
          <p:nvPr/>
        </p:nvSpPr>
        <p:spPr>
          <a:xfrm>
            <a:off x="1330036" y="3387410"/>
            <a:ext cx="9753600" cy="1056433"/>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600" dirty="0">
                <a:solidFill>
                  <a:srgbClr val="C00000"/>
                </a:solidFill>
                <a:latin typeface="Calibri" panose="020F0502020204030204" pitchFamily="34" charset="0"/>
                <a:ea typeface="Times New Roman" panose="02020603050405020304" pitchFamily="18" charset="0"/>
                <a:cs typeface="Calibri" panose="020F0502020204030204" pitchFamily="34" charset="0"/>
              </a:rPr>
              <a:t>Triển khai bài viết đảm bảo sáng rõ ý kiến và hệ thống luận điểm; cấu trúc chặt chẽ; sử dụng các bằng chứng thuyết phục - chính xác, tin cậy.</a:t>
            </a:r>
          </a:p>
        </p:txBody>
      </p:sp>
      <p:sp>
        <p:nvSpPr>
          <p:cNvPr id="14" name="Rounded Rectangle 13">
            <a:extLst>
              <a:ext uri="{FF2B5EF4-FFF2-40B4-BE49-F238E27FC236}">
                <a16:creationId xmlns:a16="http://schemas.microsoft.com/office/drawing/2014/main" id="{AB2BE368-F5A1-3B41-BD5F-F3E493F3BCEE}"/>
              </a:ext>
            </a:extLst>
          </p:cNvPr>
          <p:cNvSpPr/>
          <p:nvPr/>
        </p:nvSpPr>
        <p:spPr>
          <a:xfrm>
            <a:off x="1343890" y="4901843"/>
            <a:ext cx="9753600" cy="621746"/>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600" dirty="0">
                <a:solidFill>
                  <a:srgbClr val="C00000"/>
                </a:solidFill>
                <a:latin typeface="Calibri" panose="020F0502020204030204" pitchFamily="34" charset="0"/>
                <a:ea typeface="Times New Roman" panose="02020603050405020304" pitchFamily="18" charset="0"/>
                <a:cs typeface="Calibri" panose="020F0502020204030204" pitchFamily="34" charset="0"/>
              </a:rPr>
              <a:t>Liên hệ, mở rộng</a:t>
            </a:r>
            <a:endParaRPr lang="vi-VN" sz="26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753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3"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0A643DA-FEA1-41EE-8079-197E5CB57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608" y="0"/>
            <a:ext cx="10682783" cy="6858000"/>
          </a:xfrm>
          <a:prstGeom prst="rect">
            <a:avLst/>
          </a:prstGeom>
        </p:spPr>
      </p:pic>
      <p:pic>
        <p:nvPicPr>
          <p:cNvPr id="7" name="图片 6">
            <a:extLst>
              <a:ext uri="{FF2B5EF4-FFF2-40B4-BE49-F238E27FC236}">
                <a16:creationId xmlns:a16="http://schemas.microsoft.com/office/drawing/2014/main" id="{3E74E8BB-1927-45D0-8EFF-30F26D259A3D}"/>
              </a:ext>
            </a:extLst>
          </p:cNvPr>
          <p:cNvPicPr>
            <a:picLocks noChangeAspect="1"/>
          </p:cNvPicPr>
          <p:nvPr/>
        </p:nvPicPr>
        <p:blipFill>
          <a:blip r:embed="rId3">
            <a:duotone>
              <a:schemeClr val="accent6">
                <a:shade val="45000"/>
                <a:satMod val="135000"/>
              </a:schemeClr>
              <a:prstClr val="white"/>
            </a:duotone>
          </a:blip>
          <a:stretch>
            <a:fillRect/>
          </a:stretch>
        </p:blipFill>
        <p:spPr>
          <a:xfrm>
            <a:off x="3607555" y="0"/>
            <a:ext cx="4976889" cy="6858000"/>
          </a:xfrm>
          <a:prstGeom prst="rect">
            <a:avLst/>
          </a:prstGeom>
        </p:spPr>
      </p:pic>
      <p:pic>
        <p:nvPicPr>
          <p:cNvPr id="2" name="图片 1">
            <a:extLst>
              <a:ext uri="{FF2B5EF4-FFF2-40B4-BE49-F238E27FC236}">
                <a16:creationId xmlns:a16="http://schemas.microsoft.com/office/drawing/2014/main" id="{A3F5DA37-0449-4BE4-BEE6-C06532A2F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8972" y="5210630"/>
            <a:ext cx="6427845" cy="1647370"/>
          </a:xfrm>
          <a:prstGeom prst="rect">
            <a:avLst/>
          </a:prstGeom>
        </p:spPr>
      </p:pic>
      <p:sp>
        <p:nvSpPr>
          <p:cNvPr id="8" name="文本框 7">
            <a:extLst>
              <a:ext uri="{FF2B5EF4-FFF2-40B4-BE49-F238E27FC236}">
                <a16:creationId xmlns:a16="http://schemas.microsoft.com/office/drawing/2014/main" id="{E6CFB2D9-3655-4AAB-8119-7312A412F8C2}"/>
              </a:ext>
            </a:extLst>
          </p:cNvPr>
          <p:cNvSpPr txBox="1"/>
          <p:nvPr/>
        </p:nvSpPr>
        <p:spPr>
          <a:xfrm>
            <a:off x="3607554" y="947551"/>
            <a:ext cx="4976889" cy="3416320"/>
          </a:xfrm>
          <a:prstGeom prst="rect">
            <a:avLst/>
          </a:prstGeom>
          <a:noFill/>
        </p:spPr>
        <p:txBody>
          <a:bodyPr wrap="square" rtlCol="0">
            <a:spAutoFit/>
          </a:bodyPr>
          <a:lstStyle/>
          <a:p>
            <a:pPr algn="ct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II. </a:t>
            </a:r>
          </a:p>
          <a:p>
            <a:pPr algn="ct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Thực</a:t>
            </a: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hành</a:t>
            </a: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viết</a:t>
            </a: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bài</a:t>
            </a: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theo</a:t>
            </a: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các</a:t>
            </a: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bước</a:t>
            </a:r>
            <a:endParaRPr lang="zh-CN" altLang="en-US"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spTree>
    <p:extLst>
      <p:ext uri="{BB962C8B-B14F-4D97-AF65-F5344CB8AC3E}">
        <p14:creationId xmlns:p14="http://schemas.microsoft.com/office/powerpoint/2010/main" val="949563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7" name="Diagram 126">
            <a:extLst>
              <a:ext uri="{FF2B5EF4-FFF2-40B4-BE49-F238E27FC236}">
                <a16:creationId xmlns:a16="http://schemas.microsoft.com/office/drawing/2014/main" id="{7BE15517-C69B-1443-979A-E8DF317A7E2B}"/>
              </a:ext>
            </a:extLst>
          </p:cNvPr>
          <p:cNvGraphicFramePr/>
          <p:nvPr>
            <p:extLst>
              <p:ext uri="{D42A27DB-BD31-4B8C-83A1-F6EECF244321}">
                <p14:modId xmlns:p14="http://schemas.microsoft.com/office/powerpoint/2010/main" val="1040989165"/>
              </p:ext>
            </p:extLst>
          </p:nvPr>
        </p:nvGraphicFramePr>
        <p:xfrm>
          <a:off x="2313709" y="1946085"/>
          <a:ext cx="7927109" cy="2272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2" name="图片 5">
            <a:extLst>
              <a:ext uri="{FF2B5EF4-FFF2-40B4-BE49-F238E27FC236}">
                <a16:creationId xmlns:a16="http://schemas.microsoft.com/office/drawing/2014/main" id="{AA6FC324-98B6-C44E-B8E8-7A59C3268D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75411" y="5777345"/>
            <a:ext cx="4216589" cy="1080655"/>
          </a:xfrm>
          <a:prstGeom prst="rect">
            <a:avLst/>
          </a:prstGeom>
        </p:spPr>
      </p:pic>
      <p:sp>
        <p:nvSpPr>
          <p:cNvPr id="5" name="TextBox 4">
            <a:extLst>
              <a:ext uri="{FF2B5EF4-FFF2-40B4-BE49-F238E27FC236}">
                <a16:creationId xmlns:a16="http://schemas.microsoft.com/office/drawing/2014/main" id="{CE95B23D-89A2-9E44-8809-2266D591B81E}"/>
              </a:ext>
            </a:extLst>
          </p:cNvPr>
          <p:cNvSpPr txBox="1"/>
          <p:nvPr/>
        </p:nvSpPr>
        <p:spPr>
          <a:xfrm>
            <a:off x="762000" y="221305"/>
            <a:ext cx="10668000" cy="671851"/>
          </a:xfrm>
          <a:prstGeom prst="rect">
            <a:avLst/>
          </a:prstGeom>
          <a:noFill/>
        </p:spPr>
        <p:txBody>
          <a:bodyPr wrap="square">
            <a:spAutoFit/>
          </a:bodyPr>
          <a:lstStyle/>
          <a:p>
            <a:pPr algn="ctr">
              <a:lnSpc>
                <a:spcPct val="150000"/>
              </a:lnSpc>
            </a:pPr>
            <a:r>
              <a:rPr lang="en-VN"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Đề 1: Suy nghĩ về những tấm gương vượt qua số phận của chính mình.</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94346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additive="base">
                                        <p:cTn id="12" dur="500"/>
                                        <p:tgtEl>
                                          <p:spTgt spid="127"/>
                                        </p:tgtEl>
                                        <p:attrNameLst>
                                          <p:attrName>ppt_y</p:attrName>
                                        </p:attrNameLst>
                                      </p:cBhvr>
                                      <p:tavLst>
                                        <p:tav tm="0">
                                          <p:val>
                                            <p:strVal val="#ppt_y+#ppt_h*1.125000"/>
                                          </p:val>
                                        </p:tav>
                                        <p:tav tm="100000">
                                          <p:val>
                                            <p:strVal val="#ppt_y"/>
                                          </p:val>
                                        </p:tav>
                                      </p:tavLst>
                                    </p:anim>
                                    <p:animEffect transition="in" filter="wipe(up)">
                                      <p:cBhvr>
                                        <p:cTn id="1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7" grpId="0">
        <p:bldAsOne/>
      </p:bldGraphic>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2" name="图片 5">
            <a:extLst>
              <a:ext uri="{FF2B5EF4-FFF2-40B4-BE49-F238E27FC236}">
                <a16:creationId xmlns:a16="http://schemas.microsoft.com/office/drawing/2014/main" id="{AA6FC324-98B6-C44E-B8E8-7A59C3268D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75411" y="5777345"/>
            <a:ext cx="4216589" cy="1080655"/>
          </a:xfrm>
          <a:prstGeom prst="rect">
            <a:avLst/>
          </a:prstGeom>
        </p:spPr>
      </p:pic>
      <p:sp>
        <p:nvSpPr>
          <p:cNvPr id="5" name="TextBox 4">
            <a:extLst>
              <a:ext uri="{FF2B5EF4-FFF2-40B4-BE49-F238E27FC236}">
                <a16:creationId xmlns:a16="http://schemas.microsoft.com/office/drawing/2014/main" id="{CE95B23D-89A2-9E44-8809-2266D591B81E}"/>
              </a:ext>
            </a:extLst>
          </p:cNvPr>
          <p:cNvSpPr txBox="1"/>
          <p:nvPr/>
        </p:nvSpPr>
        <p:spPr>
          <a:xfrm>
            <a:off x="762000" y="221305"/>
            <a:ext cx="10668000" cy="671851"/>
          </a:xfrm>
          <a:prstGeom prst="rect">
            <a:avLst/>
          </a:prstGeom>
          <a:noFill/>
        </p:spPr>
        <p:txBody>
          <a:bodyPr wrap="square">
            <a:spAutoFit/>
          </a:bodyPr>
          <a:lstStyle/>
          <a:p>
            <a:pPr algn="ctr">
              <a:lnSpc>
                <a:spcPct val="150000"/>
              </a:lnSpc>
            </a:pPr>
            <a:r>
              <a:rPr lang="en-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a. Chuẩn bị</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AF14AA64-5DA6-444D-9849-8D5AE64016A3}"/>
              </a:ext>
            </a:extLst>
          </p:cNvPr>
          <p:cNvGraphicFramePr/>
          <p:nvPr>
            <p:extLst>
              <p:ext uri="{D42A27DB-BD31-4B8C-83A1-F6EECF244321}">
                <p14:modId xmlns:p14="http://schemas.microsoft.com/office/powerpoint/2010/main" val="2800023713"/>
              </p:ext>
            </p:extLst>
          </p:nvPr>
        </p:nvGraphicFramePr>
        <p:xfrm>
          <a:off x="-475673" y="121802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3195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95B23D-89A2-9E44-8809-2266D591B81E}"/>
              </a:ext>
            </a:extLst>
          </p:cNvPr>
          <p:cNvSpPr txBox="1"/>
          <p:nvPr/>
        </p:nvSpPr>
        <p:spPr>
          <a:xfrm>
            <a:off x="651164" y="207099"/>
            <a:ext cx="10668000" cy="671851"/>
          </a:xfrm>
          <a:prstGeom prst="rect">
            <a:avLst/>
          </a:prstGeom>
          <a:noFill/>
        </p:spPr>
        <p:txBody>
          <a:bodyPr wrap="square">
            <a:spAutoFit/>
          </a:bodyPr>
          <a:lstStyle/>
          <a:p>
            <a:pPr algn="ctr">
              <a:lnSpc>
                <a:spcPct val="150000"/>
              </a:lnSpc>
            </a:pPr>
            <a:r>
              <a:rPr lang="en-VN"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 Tìm ý và lập dàn ý</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7B18A5AB-06AA-8846-B6E0-3F117EBE7B97}"/>
              </a:ext>
            </a:extLst>
          </p:cNvPr>
          <p:cNvPicPr>
            <a:picLocks noChangeAspect="1"/>
          </p:cNvPicPr>
          <p:nvPr/>
        </p:nvPicPr>
        <p:blipFill rotWithShape="1">
          <a:blip r:embed="rId2">
            <a:extLst>
              <a:ext uri="{28A0092B-C50C-407E-A947-70E740481C1C}">
                <a14:useLocalDpi xmlns:a14="http://schemas.microsoft.com/office/drawing/2010/main" val="0"/>
              </a:ext>
            </a:extLst>
          </a:blip>
          <a:srcRect t="11911" b="13373"/>
          <a:stretch/>
        </p:blipFill>
        <p:spPr>
          <a:xfrm>
            <a:off x="2033402" y="4087090"/>
            <a:ext cx="8125195" cy="2438401"/>
          </a:xfrm>
          <a:prstGeom prst="rect">
            <a:avLst/>
          </a:prstGeom>
        </p:spPr>
      </p:pic>
      <p:sp>
        <p:nvSpPr>
          <p:cNvPr id="4" name="Rounded Rectangular Callout 3">
            <a:extLst>
              <a:ext uri="{FF2B5EF4-FFF2-40B4-BE49-F238E27FC236}">
                <a16:creationId xmlns:a16="http://schemas.microsoft.com/office/drawing/2014/main" id="{6A3BA339-4AE8-5D46-BF10-B6ECBD2E94CA}"/>
              </a:ext>
            </a:extLst>
          </p:cNvPr>
          <p:cNvSpPr/>
          <p:nvPr/>
        </p:nvSpPr>
        <p:spPr>
          <a:xfrm>
            <a:off x="969818" y="1108364"/>
            <a:ext cx="6816437" cy="2590800"/>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dirty="0">
                <a:solidFill>
                  <a:srgbClr val="C00000"/>
                </a:solidFill>
                <a:latin typeface="Calibri" panose="020F0502020204030204" pitchFamily="34" charset="0"/>
                <a:cs typeface="Calibri" panose="020F0502020204030204" pitchFamily="34" charset="0"/>
              </a:rPr>
              <a:t>“Số phận là những điều đã được an bài từ trước theo quy luật của thiên mệnh hay là cách chúng ta thường nói về những khó khăn trở ngại trong cuộc đời? Nếu hiểu “số phận” gắn với những lời thở than, trách móc thì cụm từ này thiên nhiều về hàm ý nói về những rào cản, những “ranh giới” trong cuộc sống. “Những người không chịu thua số phận” là những người có bản lĩnh và nghị lực để vượt qua những ranh giới ấy. </a:t>
            </a:r>
          </a:p>
        </p:txBody>
      </p:sp>
      <p:sp>
        <p:nvSpPr>
          <p:cNvPr id="8" name="Rounded Rectangular Callout 7">
            <a:extLst>
              <a:ext uri="{FF2B5EF4-FFF2-40B4-BE49-F238E27FC236}">
                <a16:creationId xmlns:a16="http://schemas.microsoft.com/office/drawing/2014/main" id="{886D5FCE-96CB-DA4B-B0D5-1353C95D8628}"/>
              </a:ext>
            </a:extLst>
          </p:cNvPr>
          <p:cNvSpPr/>
          <p:nvPr/>
        </p:nvSpPr>
        <p:spPr>
          <a:xfrm>
            <a:off x="2923309" y="2493819"/>
            <a:ext cx="4987637" cy="1205345"/>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2400" dirty="0">
                <a:solidFill>
                  <a:schemeClr val="tx1"/>
                </a:solidFill>
                <a:latin typeface="Calibri" panose="020F0502020204030204" pitchFamily="34" charset="0"/>
                <a:cs typeface="Calibri" panose="020F0502020204030204" pitchFamily="34" charset="0"/>
              </a:rPr>
              <a:t> Dũng cảm, kiên trì, bền bỉ, có lòng quyết tâm và ý chí sắt đá.</a:t>
            </a:r>
          </a:p>
        </p:txBody>
      </p:sp>
      <p:sp>
        <p:nvSpPr>
          <p:cNvPr id="9" name="Rounded Rectangular Callout 8">
            <a:extLst>
              <a:ext uri="{FF2B5EF4-FFF2-40B4-BE49-F238E27FC236}">
                <a16:creationId xmlns:a16="http://schemas.microsoft.com/office/drawing/2014/main" id="{A9AAD09D-90EB-334B-B18A-14D2F6E73B50}"/>
              </a:ext>
            </a:extLst>
          </p:cNvPr>
          <p:cNvSpPr/>
          <p:nvPr/>
        </p:nvSpPr>
        <p:spPr>
          <a:xfrm>
            <a:off x="4142509" y="1662545"/>
            <a:ext cx="6816437" cy="2056586"/>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dirty="0">
                <a:solidFill>
                  <a:srgbClr val="C00000"/>
                </a:solidFill>
                <a:latin typeface="Calibri" panose="020F0502020204030204" pitchFamily="34" charset="0"/>
                <a:cs typeface="Calibri" panose="020F0502020204030204" pitchFamily="34" charset="0"/>
              </a:rPr>
              <a:t>→ Những phẩm chất ấy có thể tạo nên sức mạnh, chúng hợp lại tạo nên cho chúng ta một tinh thần tốt, suy nghĩ thông suốt, không dễ bị khuất phục bởi những khó khăn thường xuyên xảy đến, giúp con người có đủ sức bền để có thể vượt lên, đạt tới đích đến cuối cùng.</a:t>
            </a:r>
          </a:p>
        </p:txBody>
      </p:sp>
      <p:sp>
        <p:nvSpPr>
          <p:cNvPr id="10" name="Rounded Rectangular Callout 9">
            <a:extLst>
              <a:ext uri="{FF2B5EF4-FFF2-40B4-BE49-F238E27FC236}">
                <a16:creationId xmlns:a16="http://schemas.microsoft.com/office/drawing/2014/main" id="{D31B066E-4F47-924B-B582-CAC987E6DEEC}"/>
              </a:ext>
            </a:extLst>
          </p:cNvPr>
          <p:cNvSpPr/>
          <p:nvPr/>
        </p:nvSpPr>
        <p:spPr>
          <a:xfrm>
            <a:off x="5721927" y="1628723"/>
            <a:ext cx="5708073" cy="2056586"/>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dirty="0">
                <a:solidFill>
                  <a:schemeClr val="tx1"/>
                </a:solidFill>
                <a:latin typeface="Calibri" panose="020F0502020204030204" pitchFamily="34" charset="0"/>
                <a:cs typeface="Calibri" panose="020F0502020204030204" pitchFamily="34" charset="0"/>
              </a:rPr>
              <a:t>→ Những tấm gương vượt qua số phận: Nguyễn Sơn Lâm – chinh phục Phan xi păng bằng nạng gỗ; Cô gái “xương thủy tinh” Nguyễn Phương Anh; Nick Vujicic…</a:t>
            </a:r>
          </a:p>
        </p:txBody>
      </p:sp>
      <p:sp>
        <p:nvSpPr>
          <p:cNvPr id="11" name="Rounded Rectangular Callout 10">
            <a:extLst>
              <a:ext uri="{FF2B5EF4-FFF2-40B4-BE49-F238E27FC236}">
                <a16:creationId xmlns:a16="http://schemas.microsoft.com/office/drawing/2014/main" id="{ED8EA814-EE73-3F40-9385-B72D0177827E}"/>
              </a:ext>
            </a:extLst>
          </p:cNvPr>
          <p:cNvSpPr/>
          <p:nvPr/>
        </p:nvSpPr>
        <p:spPr>
          <a:xfrm>
            <a:off x="4613564" y="1082336"/>
            <a:ext cx="6816437" cy="2590800"/>
          </a:xfrm>
          <a:prstGeom prst="wedgeRoundRectCallout">
            <a:avLst>
              <a:gd name="adj1" fmla="val 22555"/>
              <a:gd name="adj2" fmla="val 6746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dirty="0">
                <a:solidFill>
                  <a:schemeClr val="tx1"/>
                </a:solidFill>
                <a:latin typeface="Calibri" panose="020F0502020204030204" pitchFamily="34" charset="0"/>
                <a:cs typeface="Calibri" panose="020F0502020204030204" pitchFamily="34" charset="0"/>
              </a:rPr>
              <a:t>→ Rút ra bài học: Trong hoàn cảnh đầy đủ tiện nghi sung túc, được sống trong sự yêu thương, quan tâm của cha mẹ, xã hội thì không ít học sinh, thanh niên tự đánh mất mình, lao vào tệ nạn xã hội, lối sống vô nghĩa ăn chơi, hưởng thụ, không biết cố gắng phấn đấu, để trở thành người có ích cho xã hội, đất nước.</a:t>
            </a:r>
          </a:p>
          <a:p>
            <a:pPr algn="just"/>
            <a:r>
              <a:rPr lang="en-VN" sz="2000" dirty="0">
                <a:solidFill>
                  <a:schemeClr val="tx1"/>
                </a:solidFill>
                <a:latin typeface="Calibri" panose="020F0502020204030204" pitchFamily="34" charset="0"/>
                <a:cs typeface="Calibri" panose="020F0502020204030204" pitchFamily="34" charset="0"/>
              </a:rPr>
              <a:t>- Trách nhiệm của chúng ta: Giúp đỡ, yêu thương, tương trợ lẫn nhau</a:t>
            </a:r>
          </a:p>
        </p:txBody>
      </p:sp>
    </p:spTree>
    <p:extLst>
      <p:ext uri="{BB962C8B-B14F-4D97-AF65-F5344CB8AC3E}">
        <p14:creationId xmlns:p14="http://schemas.microsoft.com/office/powerpoint/2010/main" val="3955889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xit" presetSubtype="10" fill="hold" grpId="1" nodeType="clickEffect">
                                  <p:stCondLst>
                                    <p:cond delay="0"/>
                                  </p:stCondLst>
                                  <p:childTnLst>
                                    <p:animEffect transition="out" filter="checkerboard(across)">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xit" presetSubtype="10" fill="hold" grpId="1" nodeType="clickEffect">
                                  <p:stCondLst>
                                    <p:cond delay="0"/>
                                  </p:stCondLst>
                                  <p:childTnLst>
                                    <p:animEffect transition="out" filter="checkerboard(across)">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2" name="图片 5">
            <a:extLst>
              <a:ext uri="{FF2B5EF4-FFF2-40B4-BE49-F238E27FC236}">
                <a16:creationId xmlns:a16="http://schemas.microsoft.com/office/drawing/2014/main" id="{AA6FC324-98B6-C44E-B8E8-7A59C3268D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75411" y="5777345"/>
            <a:ext cx="4216589" cy="1080655"/>
          </a:xfrm>
          <a:prstGeom prst="rect">
            <a:avLst/>
          </a:prstGeom>
        </p:spPr>
      </p:pic>
      <p:sp>
        <p:nvSpPr>
          <p:cNvPr id="6" name="TextBox 5">
            <a:extLst>
              <a:ext uri="{FF2B5EF4-FFF2-40B4-BE49-F238E27FC236}">
                <a16:creationId xmlns:a16="http://schemas.microsoft.com/office/drawing/2014/main" id="{66D0FF42-2726-4047-9A66-F3231A0EDAE8}"/>
              </a:ext>
            </a:extLst>
          </p:cNvPr>
          <p:cNvSpPr txBox="1"/>
          <p:nvPr/>
        </p:nvSpPr>
        <p:spPr>
          <a:xfrm>
            <a:off x="651164" y="207099"/>
            <a:ext cx="10668000" cy="671851"/>
          </a:xfrm>
          <a:prstGeom prst="rect">
            <a:avLst/>
          </a:prstGeom>
          <a:noFill/>
        </p:spPr>
        <p:txBody>
          <a:bodyPr wrap="square">
            <a:spAutoFit/>
          </a:bodyPr>
          <a:lstStyle/>
          <a:p>
            <a:pPr algn="ctr">
              <a:lnSpc>
                <a:spcPct val="150000"/>
              </a:lnSpc>
            </a:pPr>
            <a:r>
              <a:rPr lang="en-VN"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 Tìm ý và lập dàn ý</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8" name="Diagram 7">
            <a:extLst>
              <a:ext uri="{FF2B5EF4-FFF2-40B4-BE49-F238E27FC236}">
                <a16:creationId xmlns:a16="http://schemas.microsoft.com/office/drawing/2014/main" id="{7D132969-00FB-2A46-9152-801D82A014AB}"/>
              </a:ext>
            </a:extLst>
          </p:cNvPr>
          <p:cNvGraphicFramePr/>
          <p:nvPr>
            <p:extLst>
              <p:ext uri="{D42A27DB-BD31-4B8C-83A1-F6EECF244321}">
                <p14:modId xmlns:p14="http://schemas.microsoft.com/office/powerpoint/2010/main" val="1621773548"/>
              </p:ext>
            </p:extLst>
          </p:nvPr>
        </p:nvGraphicFramePr>
        <p:xfrm>
          <a:off x="2313709" y="1946085"/>
          <a:ext cx="7927109" cy="2272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593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0A643DA-FEA1-41EE-8079-197E5CB57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608" y="0"/>
            <a:ext cx="10682783" cy="6858000"/>
          </a:xfrm>
          <a:prstGeom prst="rect">
            <a:avLst/>
          </a:prstGeom>
        </p:spPr>
      </p:pic>
      <p:pic>
        <p:nvPicPr>
          <p:cNvPr id="7" name="图片 6">
            <a:extLst>
              <a:ext uri="{FF2B5EF4-FFF2-40B4-BE49-F238E27FC236}">
                <a16:creationId xmlns:a16="http://schemas.microsoft.com/office/drawing/2014/main" id="{3E74E8BB-1927-45D0-8EFF-30F26D259A3D}"/>
              </a:ext>
            </a:extLst>
          </p:cNvPr>
          <p:cNvPicPr>
            <a:picLocks noChangeAspect="1"/>
          </p:cNvPicPr>
          <p:nvPr/>
        </p:nvPicPr>
        <p:blipFill>
          <a:blip r:embed="rId3">
            <a:duotone>
              <a:schemeClr val="accent6">
                <a:shade val="45000"/>
                <a:satMod val="135000"/>
              </a:schemeClr>
              <a:prstClr val="white"/>
            </a:duotone>
          </a:blip>
          <a:stretch>
            <a:fillRect/>
          </a:stretch>
        </p:blipFill>
        <p:spPr>
          <a:xfrm>
            <a:off x="3607555" y="0"/>
            <a:ext cx="4976889" cy="6858000"/>
          </a:xfrm>
          <a:prstGeom prst="rect">
            <a:avLst/>
          </a:prstGeom>
        </p:spPr>
      </p:pic>
      <p:pic>
        <p:nvPicPr>
          <p:cNvPr id="2" name="图片 1">
            <a:extLst>
              <a:ext uri="{FF2B5EF4-FFF2-40B4-BE49-F238E27FC236}">
                <a16:creationId xmlns:a16="http://schemas.microsoft.com/office/drawing/2014/main" id="{A3F5DA37-0449-4BE4-BEE6-C06532A2F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8972" y="5210630"/>
            <a:ext cx="6427845" cy="1647370"/>
          </a:xfrm>
          <a:prstGeom prst="rect">
            <a:avLst/>
          </a:prstGeom>
        </p:spPr>
      </p:pic>
      <p:sp>
        <p:nvSpPr>
          <p:cNvPr id="8" name="文本框 7">
            <a:extLst>
              <a:ext uri="{FF2B5EF4-FFF2-40B4-BE49-F238E27FC236}">
                <a16:creationId xmlns:a16="http://schemas.microsoft.com/office/drawing/2014/main" id="{E6CFB2D9-3655-4AAB-8119-7312A412F8C2}"/>
              </a:ext>
            </a:extLst>
          </p:cNvPr>
          <p:cNvSpPr txBox="1"/>
          <p:nvPr/>
        </p:nvSpPr>
        <p:spPr>
          <a:xfrm>
            <a:off x="3607554" y="947551"/>
            <a:ext cx="4976889" cy="2481449"/>
          </a:xfrm>
          <a:prstGeom prst="rect">
            <a:avLst/>
          </a:prstGeom>
          <a:noFill/>
        </p:spPr>
        <p:txBody>
          <a:bodyPr wrap="square" rtlCol="0">
            <a:spAutoFit/>
          </a:bodyPr>
          <a:lstStyle/>
          <a:p>
            <a:pPr algn="ctr">
              <a:lnSpc>
                <a:spcPct val="150000"/>
              </a:lnSpc>
            </a:pPr>
            <a:r>
              <a:rPr lang="en-US" altLang="zh-CN" sz="5400" b="1" dirty="0">
                <a:solidFill>
                  <a:schemeClr val="bg1"/>
                </a:solidFill>
                <a:latin typeface="NOTEWORTHY LIGHT" panose="02000400000000000000" pitchFamily="2" charset="77"/>
                <a:ea typeface="NOTEWORTHY LIGHT" panose="02000400000000000000" pitchFamily="2" charset="77"/>
              </a:rPr>
              <a:t>III. </a:t>
            </a:r>
          </a:p>
          <a:p>
            <a:pPr algn="ctr">
              <a:lnSpc>
                <a:spcPct val="150000"/>
              </a:lnSpc>
            </a:pPr>
            <a:r>
              <a:rPr lang="en-US" altLang="zh-CN" sz="5400" b="1" dirty="0" err="1">
                <a:solidFill>
                  <a:schemeClr val="bg1"/>
                </a:solidFill>
                <a:latin typeface="NOTEWORTHY LIGHT" panose="02000400000000000000" pitchFamily="2" charset="77"/>
                <a:ea typeface="NOTEWORTHY LIGHT" panose="02000400000000000000" pitchFamily="2" charset="77"/>
              </a:rPr>
              <a:t>Luyện</a:t>
            </a:r>
            <a:r>
              <a:rPr lang="en-US" altLang="zh-CN" sz="5400" b="1" dirty="0">
                <a:solidFill>
                  <a:schemeClr val="bg1"/>
                </a:solidFill>
                <a:latin typeface="NOTEWORTHY LIGHT" panose="02000400000000000000" pitchFamily="2" charset="77"/>
                <a:ea typeface="NOTEWORTHY LIGHT" panose="02000400000000000000" pitchFamily="2" charset="77"/>
              </a:rPr>
              <a:t> </a:t>
            </a:r>
            <a:r>
              <a:rPr lang="en-US" altLang="zh-CN" sz="5400" b="1" dirty="0" err="1">
                <a:solidFill>
                  <a:schemeClr val="bg1"/>
                </a:solidFill>
                <a:latin typeface="NOTEWORTHY LIGHT" panose="02000400000000000000" pitchFamily="2" charset="77"/>
                <a:ea typeface="NOTEWORTHY LIGHT" panose="02000400000000000000" pitchFamily="2" charset="77"/>
              </a:rPr>
              <a:t>tập</a:t>
            </a:r>
            <a:endParaRPr lang="zh-CN" altLang="en-US" sz="5400" b="1" dirty="0">
              <a:solidFill>
                <a:schemeClr val="bg1"/>
              </a:solidFill>
              <a:latin typeface="NOTEWORTHY LIGHT" panose="02000400000000000000" pitchFamily="2" charset="77"/>
              <a:ea typeface="NOTEWORTHY LIGHT" panose="02000400000000000000" pitchFamily="2" charset="77"/>
            </a:endParaRPr>
          </a:p>
        </p:txBody>
      </p:sp>
    </p:spTree>
    <p:extLst>
      <p:ext uri="{BB962C8B-B14F-4D97-AF65-F5344CB8AC3E}">
        <p14:creationId xmlns:p14="http://schemas.microsoft.com/office/powerpoint/2010/main" val="3660836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25DB6A-AF16-0546-A5AF-1ACD6336A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213" y="1403889"/>
            <a:ext cx="6096000" cy="6096000"/>
          </a:xfrm>
          <a:prstGeom prst="rect">
            <a:avLst/>
          </a:prstGeom>
        </p:spPr>
      </p:pic>
      <p:sp>
        <p:nvSpPr>
          <p:cNvPr id="5" name="Cloud Callout 4">
            <a:extLst>
              <a:ext uri="{FF2B5EF4-FFF2-40B4-BE49-F238E27FC236}">
                <a16:creationId xmlns:a16="http://schemas.microsoft.com/office/drawing/2014/main" id="{3FA2B041-4D5A-7249-9451-21012656D16A}"/>
              </a:ext>
            </a:extLst>
          </p:cNvPr>
          <p:cNvSpPr/>
          <p:nvPr/>
        </p:nvSpPr>
        <p:spPr>
          <a:xfrm>
            <a:off x="650929" y="236349"/>
            <a:ext cx="5300419" cy="3192651"/>
          </a:xfrm>
          <a:prstGeom prst="cloudCallout">
            <a:avLst>
              <a:gd name="adj1" fmla="val 61129"/>
              <a:gd name="adj2" fmla="val 42597"/>
            </a:avLst>
          </a:prstGeom>
          <a:solidFill>
            <a:schemeClr val="accent4">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800" b="1" dirty="0">
                <a:solidFill>
                  <a:srgbClr val="C00000"/>
                </a:solidFill>
                <a:latin typeface="Calibri" panose="020F0502020204030204" pitchFamily="34" charset="0"/>
                <a:ea typeface="NOTEWORTHY LIGHT" panose="02000400000000000000" pitchFamily="2" charset="77"/>
                <a:cs typeface="Calibri" panose="020F0502020204030204" pitchFamily="34" charset="0"/>
              </a:rPr>
              <a:t>HS thực hành viết bài, dám sát dàn ý đã lập.</a:t>
            </a:r>
          </a:p>
        </p:txBody>
      </p:sp>
    </p:spTree>
    <p:extLst>
      <p:ext uri="{BB962C8B-B14F-4D97-AF65-F5344CB8AC3E}">
        <p14:creationId xmlns:p14="http://schemas.microsoft.com/office/powerpoint/2010/main" val="113193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0A643DA-FEA1-41EE-8079-197E5CB57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608" y="0"/>
            <a:ext cx="10682783" cy="6858000"/>
          </a:xfrm>
          <a:prstGeom prst="rect">
            <a:avLst/>
          </a:prstGeom>
        </p:spPr>
      </p:pic>
      <p:pic>
        <p:nvPicPr>
          <p:cNvPr id="7" name="图片 6">
            <a:extLst>
              <a:ext uri="{FF2B5EF4-FFF2-40B4-BE49-F238E27FC236}">
                <a16:creationId xmlns:a16="http://schemas.microsoft.com/office/drawing/2014/main" id="{3E74E8BB-1927-45D0-8EFF-30F26D259A3D}"/>
              </a:ext>
            </a:extLst>
          </p:cNvPr>
          <p:cNvPicPr>
            <a:picLocks noChangeAspect="1"/>
          </p:cNvPicPr>
          <p:nvPr/>
        </p:nvPicPr>
        <p:blipFill>
          <a:blip r:embed="rId3">
            <a:duotone>
              <a:schemeClr val="accent6">
                <a:shade val="45000"/>
                <a:satMod val="135000"/>
              </a:schemeClr>
              <a:prstClr val="white"/>
            </a:duotone>
          </a:blip>
          <a:stretch>
            <a:fillRect/>
          </a:stretch>
        </p:blipFill>
        <p:spPr>
          <a:xfrm>
            <a:off x="3607555" y="0"/>
            <a:ext cx="4976889" cy="6858000"/>
          </a:xfrm>
          <a:prstGeom prst="rect">
            <a:avLst/>
          </a:prstGeom>
        </p:spPr>
      </p:pic>
      <p:pic>
        <p:nvPicPr>
          <p:cNvPr id="2" name="图片 1">
            <a:extLst>
              <a:ext uri="{FF2B5EF4-FFF2-40B4-BE49-F238E27FC236}">
                <a16:creationId xmlns:a16="http://schemas.microsoft.com/office/drawing/2014/main" id="{A3F5DA37-0449-4BE4-BEE6-C06532A2F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8972" y="5210630"/>
            <a:ext cx="6427845" cy="1647370"/>
          </a:xfrm>
          <a:prstGeom prst="rect">
            <a:avLst/>
          </a:prstGeom>
        </p:spPr>
      </p:pic>
      <p:sp>
        <p:nvSpPr>
          <p:cNvPr id="8" name="文本框 7">
            <a:extLst>
              <a:ext uri="{FF2B5EF4-FFF2-40B4-BE49-F238E27FC236}">
                <a16:creationId xmlns:a16="http://schemas.microsoft.com/office/drawing/2014/main" id="{E6CFB2D9-3655-4AAB-8119-7312A412F8C2}"/>
              </a:ext>
            </a:extLst>
          </p:cNvPr>
          <p:cNvSpPr txBox="1"/>
          <p:nvPr/>
        </p:nvSpPr>
        <p:spPr>
          <a:xfrm>
            <a:off x="3607554" y="947551"/>
            <a:ext cx="4976889" cy="2481449"/>
          </a:xfrm>
          <a:prstGeom prst="rect">
            <a:avLst/>
          </a:prstGeom>
          <a:noFill/>
        </p:spPr>
        <p:txBody>
          <a:bodyPr wrap="square" rtlCol="0">
            <a:spAutoFit/>
          </a:bodyPr>
          <a:lstStyle/>
          <a:p>
            <a:pPr algn="ctr">
              <a:lnSpc>
                <a:spcPct val="150000"/>
              </a:lnSpc>
            </a:pP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IV. </a:t>
            </a:r>
          </a:p>
          <a:p>
            <a:pPr algn="ctr">
              <a:lnSpc>
                <a:spcPct val="150000"/>
              </a:lnSpc>
            </a:pP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Vận</a:t>
            </a: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dụng</a:t>
            </a:r>
            <a:endParaRPr lang="zh-CN" altLang="en-US"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spTree>
    <p:extLst>
      <p:ext uri="{BB962C8B-B14F-4D97-AF65-F5344CB8AC3E}">
        <p14:creationId xmlns:p14="http://schemas.microsoft.com/office/powerpoint/2010/main" val="1530969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5E10BA-89DA-AC4D-A1B6-16A12C9DC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370" y="1765516"/>
            <a:ext cx="4881966" cy="4881966"/>
          </a:xfrm>
          <a:prstGeom prst="rect">
            <a:avLst/>
          </a:prstGeom>
        </p:spPr>
      </p:pic>
      <p:sp>
        <p:nvSpPr>
          <p:cNvPr id="4" name="Cloud Callout 3">
            <a:extLst>
              <a:ext uri="{FF2B5EF4-FFF2-40B4-BE49-F238E27FC236}">
                <a16:creationId xmlns:a16="http://schemas.microsoft.com/office/drawing/2014/main" id="{2D673B81-BD43-F140-A2AD-CD96AEE4220D}"/>
              </a:ext>
            </a:extLst>
          </p:cNvPr>
          <p:cNvSpPr/>
          <p:nvPr/>
        </p:nvSpPr>
        <p:spPr>
          <a:xfrm>
            <a:off x="650930" y="236349"/>
            <a:ext cx="4897464" cy="3192651"/>
          </a:xfrm>
          <a:prstGeom prst="cloudCallout">
            <a:avLst>
              <a:gd name="adj1" fmla="val 54800"/>
              <a:gd name="adj2" fmla="val 45510"/>
            </a:avLst>
          </a:prstGeom>
          <a:solidFill>
            <a:schemeClr val="accent4">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800" b="1" dirty="0">
                <a:solidFill>
                  <a:srgbClr val="C00000"/>
                </a:solidFill>
                <a:latin typeface="Calibri" panose="020F0502020204030204" pitchFamily="34" charset="0"/>
                <a:ea typeface="NOTEWORTHY LIGHT" panose="02000400000000000000" pitchFamily="2" charset="77"/>
                <a:cs typeface="Calibri" panose="020F0502020204030204" pitchFamily="34" charset="0"/>
              </a:rPr>
              <a:t>HS rà soát, chỉnh sửa bài viết theo gợi ý.</a:t>
            </a:r>
            <a:r>
              <a:rPr lang="en-VN" sz="3600" b="1" dirty="0">
                <a:solidFill>
                  <a:srgbClr val="C00000"/>
                </a:solidFill>
                <a:latin typeface="Calibri" panose="020F0502020204030204" pitchFamily="34" charset="0"/>
                <a:ea typeface="NOTEWORTHY LIGHT" panose="02000400000000000000" pitchFamily="2" charset="77"/>
                <a:cs typeface="Calibri" panose="020F0502020204030204" pitchFamily="34" charset="0"/>
              </a:rPr>
              <a:t> </a:t>
            </a:r>
          </a:p>
        </p:txBody>
      </p:sp>
    </p:spTree>
    <p:extLst>
      <p:ext uri="{BB962C8B-B14F-4D97-AF65-F5344CB8AC3E}">
        <p14:creationId xmlns:p14="http://schemas.microsoft.com/office/powerpoint/2010/main" val="103752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4C2B9A-1103-D944-9060-9D8DA8221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494" y="2617693"/>
            <a:ext cx="4594412" cy="4594412"/>
          </a:xfrm>
          <a:prstGeom prst="rect">
            <a:avLst/>
          </a:prstGeom>
        </p:spPr>
      </p:pic>
      <p:sp>
        <p:nvSpPr>
          <p:cNvPr id="7" name="Cloud Callout 6">
            <a:extLst>
              <a:ext uri="{FF2B5EF4-FFF2-40B4-BE49-F238E27FC236}">
                <a16:creationId xmlns:a16="http://schemas.microsoft.com/office/drawing/2014/main" id="{2F885255-898F-6340-BDDB-79ADF9A36070}"/>
              </a:ext>
            </a:extLst>
          </p:cNvPr>
          <p:cNvSpPr/>
          <p:nvPr/>
        </p:nvSpPr>
        <p:spPr>
          <a:xfrm>
            <a:off x="1759293" y="1268748"/>
            <a:ext cx="5237252" cy="3192651"/>
          </a:xfrm>
          <a:prstGeom prst="cloudCallout">
            <a:avLst>
              <a:gd name="adj1" fmla="val 61129"/>
              <a:gd name="adj2" fmla="val 42597"/>
            </a:avLst>
          </a:prstGeom>
          <a:solidFill>
            <a:schemeClr val="accent4">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800" dirty="0">
                <a:solidFill>
                  <a:srgbClr val="C00000"/>
                </a:solidFill>
                <a:latin typeface="Calibri" panose="020F0502020204030204" pitchFamily="34" charset="0"/>
                <a:ea typeface="Noteworthy Light" panose="02000400000000000000" pitchFamily="2" charset="77"/>
                <a:cs typeface="Calibri" panose="020F0502020204030204" pitchFamily="34" charset="0"/>
              </a:rPr>
              <a:t>Kể tên các dạng bài nghị luận xã hội nào?</a:t>
            </a:r>
          </a:p>
        </p:txBody>
      </p:sp>
    </p:spTree>
    <p:extLst>
      <p:ext uri="{BB962C8B-B14F-4D97-AF65-F5344CB8AC3E}">
        <p14:creationId xmlns:p14="http://schemas.microsoft.com/office/powerpoint/2010/main" val="3101171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B213DCF-9B2F-4C3D-BC95-C731B636BB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584" y="0"/>
            <a:ext cx="10682783" cy="6858000"/>
          </a:xfrm>
          <a:prstGeom prst="rect">
            <a:avLst/>
          </a:prstGeom>
        </p:spPr>
      </p:pic>
      <p:pic>
        <p:nvPicPr>
          <p:cNvPr id="8" name="图片 7">
            <a:extLst>
              <a:ext uri="{FF2B5EF4-FFF2-40B4-BE49-F238E27FC236}">
                <a16:creationId xmlns:a16="http://schemas.microsoft.com/office/drawing/2014/main" id="{A0919E6F-1CE8-4187-A923-77519A888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10630"/>
            <a:ext cx="6427845" cy="1647370"/>
          </a:xfrm>
          <a:prstGeom prst="rect">
            <a:avLst/>
          </a:prstGeom>
        </p:spPr>
      </p:pic>
      <p:pic>
        <p:nvPicPr>
          <p:cNvPr id="9" name="图片 8">
            <a:extLst>
              <a:ext uri="{FF2B5EF4-FFF2-40B4-BE49-F238E27FC236}">
                <a16:creationId xmlns:a16="http://schemas.microsoft.com/office/drawing/2014/main" id="{BCE4E1F5-BA96-4561-9D59-23B1AA1E1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976" y="5210629"/>
            <a:ext cx="6427845" cy="1647370"/>
          </a:xfrm>
          <a:prstGeom prst="rect">
            <a:avLst/>
          </a:prstGeom>
        </p:spPr>
      </p:pic>
      <p:sp>
        <p:nvSpPr>
          <p:cNvPr id="12" name="矩形 11">
            <a:extLst>
              <a:ext uri="{FF2B5EF4-FFF2-40B4-BE49-F238E27FC236}">
                <a16:creationId xmlns:a16="http://schemas.microsoft.com/office/drawing/2014/main" id="{ABF2B580-1DAF-4FBC-A6B5-FA3D77C8B29D}"/>
              </a:ext>
            </a:extLst>
          </p:cNvPr>
          <p:cNvSpPr/>
          <p:nvPr/>
        </p:nvSpPr>
        <p:spPr>
          <a:xfrm>
            <a:off x="2565334" y="1248229"/>
            <a:ext cx="6618514" cy="2815771"/>
          </a:xfrm>
          <a:prstGeom prst="rect">
            <a:avLst/>
          </a:prstGeom>
          <a:solidFill>
            <a:schemeClr val="bg1">
              <a:lumMod val="95000"/>
              <a:alpha val="39000"/>
            </a:schemeClr>
          </a:solidFill>
          <a:ln>
            <a:solidFill>
              <a:srgbClr val="F29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DD839992-51FA-45F9-BB80-4E5F84EB8746}"/>
              </a:ext>
            </a:extLst>
          </p:cNvPr>
          <p:cNvSpPr/>
          <p:nvPr/>
        </p:nvSpPr>
        <p:spPr>
          <a:xfrm>
            <a:off x="2717734" y="1400629"/>
            <a:ext cx="6618514" cy="2815771"/>
          </a:xfrm>
          <a:prstGeom prst="rect">
            <a:avLst/>
          </a:prstGeom>
          <a:noFill/>
          <a:ln>
            <a:solidFill>
              <a:srgbClr val="747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FF9AE46-8F45-479B-9658-492F44E1B66C}"/>
              </a:ext>
            </a:extLst>
          </p:cNvPr>
          <p:cNvSpPr txBox="1"/>
          <p:nvPr/>
        </p:nvSpPr>
        <p:spPr>
          <a:xfrm>
            <a:off x="3316447" y="2173014"/>
            <a:ext cx="5116286" cy="1015663"/>
          </a:xfrm>
          <a:prstGeom prst="rect">
            <a:avLst/>
          </a:prstGeom>
          <a:noFill/>
        </p:spPr>
        <p:txBody>
          <a:bodyPr wrap="square" rtlCol="0">
            <a:spAutoFit/>
          </a:bodyPr>
          <a:lstStyle/>
          <a:p>
            <a:pPr algn="ctr"/>
            <a:r>
              <a:rPr lang="en-US" altLang="zh-CN" sz="6000" b="1" dirty="0">
                <a:solidFill>
                  <a:srgbClr val="F29014"/>
                </a:solidFill>
                <a:latin typeface="NOTEWORTHY LIGHT" panose="02000400000000000000" pitchFamily="2" charset="77"/>
                <a:ea typeface="NOTEWORTHY LIGHT" panose="02000400000000000000" pitchFamily="2" charset="77"/>
              </a:rPr>
              <a:t>THANK YOU!</a:t>
            </a:r>
            <a:endParaRPr lang="zh-CN" altLang="en-US" sz="6000" b="1" dirty="0">
              <a:solidFill>
                <a:srgbClr val="F29014"/>
              </a:solidFill>
              <a:latin typeface="NOTEWORTHY LIGHT" panose="02000400000000000000" pitchFamily="2" charset="77"/>
              <a:ea typeface="NOTEWORTHY LIGHT" panose="02000400000000000000" pitchFamily="2" charset="77"/>
            </a:endParaRPr>
          </a:p>
        </p:txBody>
      </p:sp>
      <p:pic>
        <p:nvPicPr>
          <p:cNvPr id="15" name="图片 14">
            <a:extLst>
              <a:ext uri="{FF2B5EF4-FFF2-40B4-BE49-F238E27FC236}">
                <a16:creationId xmlns:a16="http://schemas.microsoft.com/office/drawing/2014/main" id="{3F893E0A-9FC0-44FA-A308-73B0D281492A}"/>
              </a:ext>
            </a:extLst>
          </p:cNvPr>
          <p:cNvPicPr>
            <a:picLocks noChangeAspect="1"/>
          </p:cNvPicPr>
          <p:nvPr/>
        </p:nvPicPr>
        <p:blipFill>
          <a:blip r:embed="rId4"/>
          <a:stretch>
            <a:fillRect/>
          </a:stretch>
        </p:blipFill>
        <p:spPr>
          <a:xfrm>
            <a:off x="5509665" y="858238"/>
            <a:ext cx="729851" cy="828379"/>
          </a:xfrm>
          <a:prstGeom prst="rect">
            <a:avLst/>
          </a:prstGeom>
        </p:spPr>
      </p:pic>
    </p:spTree>
    <p:extLst>
      <p:ext uri="{BB962C8B-B14F-4D97-AF65-F5344CB8AC3E}">
        <p14:creationId xmlns:p14="http://schemas.microsoft.com/office/powerpoint/2010/main" val="2572069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 fill="hold"/>
                                        <p:tgtEl>
                                          <p:spTgt spid="9"/>
                                        </p:tgtEl>
                                        <p:attrNameLst>
                                          <p:attrName>ppt_x</p:attrName>
                                        </p:attrNameLst>
                                      </p:cBhvr>
                                      <p:tavLst>
                                        <p:tav tm="0">
                                          <p:val>
                                            <p:strVal val="#ppt_x"/>
                                          </p:val>
                                        </p:tav>
                                        <p:tav tm="100000">
                                          <p:val>
                                            <p:strVal val="#ppt_x"/>
                                          </p:val>
                                        </p:tav>
                                      </p:tavLst>
                                    </p:anim>
                                    <p:anim calcmode="lin" valueType="num">
                                      <p:cBhvr additive="base">
                                        <p:cTn id="17" dur="2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0919E6F-1CE8-4187-A923-77519A888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630"/>
            <a:ext cx="6427845" cy="1647370"/>
          </a:xfrm>
          <a:prstGeom prst="rect">
            <a:avLst/>
          </a:prstGeom>
        </p:spPr>
      </p:pic>
      <p:pic>
        <p:nvPicPr>
          <p:cNvPr id="9" name="图片 8">
            <a:extLst>
              <a:ext uri="{FF2B5EF4-FFF2-40B4-BE49-F238E27FC236}">
                <a16:creationId xmlns:a16="http://schemas.microsoft.com/office/drawing/2014/main" id="{BCE4E1F5-BA96-4561-9D59-23B1AA1E16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7976" y="5210629"/>
            <a:ext cx="6427845" cy="1647370"/>
          </a:xfrm>
          <a:prstGeom prst="rect">
            <a:avLst/>
          </a:prstGeom>
        </p:spPr>
      </p:pic>
      <p:sp>
        <p:nvSpPr>
          <p:cNvPr id="12" name="矩形 11">
            <a:extLst>
              <a:ext uri="{FF2B5EF4-FFF2-40B4-BE49-F238E27FC236}">
                <a16:creationId xmlns:a16="http://schemas.microsoft.com/office/drawing/2014/main" id="{ABF2B580-1DAF-4FBC-A6B5-FA3D77C8B29D}"/>
              </a:ext>
            </a:extLst>
          </p:cNvPr>
          <p:cNvSpPr/>
          <p:nvPr/>
        </p:nvSpPr>
        <p:spPr>
          <a:xfrm>
            <a:off x="2565334" y="1248229"/>
            <a:ext cx="6618514" cy="2815771"/>
          </a:xfrm>
          <a:prstGeom prst="rect">
            <a:avLst/>
          </a:prstGeom>
          <a:solidFill>
            <a:schemeClr val="bg1">
              <a:lumMod val="95000"/>
              <a:alpha val="39000"/>
            </a:schemeClr>
          </a:solidFill>
          <a:ln>
            <a:solidFill>
              <a:srgbClr val="F29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DD839992-51FA-45F9-BB80-4E5F84EB8746}"/>
              </a:ext>
            </a:extLst>
          </p:cNvPr>
          <p:cNvSpPr/>
          <p:nvPr/>
        </p:nvSpPr>
        <p:spPr>
          <a:xfrm>
            <a:off x="2717734" y="1400629"/>
            <a:ext cx="6618514" cy="2815771"/>
          </a:xfrm>
          <a:prstGeom prst="rect">
            <a:avLst/>
          </a:prstGeom>
          <a:noFill/>
          <a:ln>
            <a:solidFill>
              <a:srgbClr val="747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3F893E0A-9FC0-44FA-A308-73B0D281492A}"/>
              </a:ext>
            </a:extLst>
          </p:cNvPr>
          <p:cNvPicPr>
            <a:picLocks noChangeAspect="1"/>
          </p:cNvPicPr>
          <p:nvPr/>
        </p:nvPicPr>
        <p:blipFill>
          <a:blip r:embed="rId3"/>
          <a:stretch>
            <a:fillRect/>
          </a:stretch>
        </p:blipFill>
        <p:spPr>
          <a:xfrm>
            <a:off x="8666522" y="3625610"/>
            <a:ext cx="729851" cy="828379"/>
          </a:xfrm>
          <a:prstGeom prst="rect">
            <a:avLst/>
          </a:prstGeom>
        </p:spPr>
      </p:pic>
      <p:pic>
        <p:nvPicPr>
          <p:cNvPr id="16" name="图片 15">
            <a:extLst>
              <a:ext uri="{FF2B5EF4-FFF2-40B4-BE49-F238E27FC236}">
                <a16:creationId xmlns:a16="http://schemas.microsoft.com/office/drawing/2014/main" id="{6869AC3B-C6D0-4239-811F-E991E515B652}"/>
              </a:ext>
            </a:extLst>
          </p:cNvPr>
          <p:cNvPicPr>
            <a:picLocks noChangeAspect="1"/>
          </p:cNvPicPr>
          <p:nvPr/>
        </p:nvPicPr>
        <p:blipFill>
          <a:blip r:embed="rId4"/>
          <a:stretch>
            <a:fillRect/>
          </a:stretch>
        </p:blipFill>
        <p:spPr>
          <a:xfrm>
            <a:off x="2134614" y="3023641"/>
            <a:ext cx="1485840" cy="1259554"/>
          </a:xfrm>
          <a:prstGeom prst="rect">
            <a:avLst/>
          </a:prstGeom>
        </p:spPr>
      </p:pic>
      <p:pic>
        <p:nvPicPr>
          <p:cNvPr id="17" name="图片 16">
            <a:extLst>
              <a:ext uri="{FF2B5EF4-FFF2-40B4-BE49-F238E27FC236}">
                <a16:creationId xmlns:a16="http://schemas.microsoft.com/office/drawing/2014/main" id="{08B3992D-9188-42B1-BC08-47188A617780}"/>
              </a:ext>
            </a:extLst>
          </p:cNvPr>
          <p:cNvPicPr>
            <a:picLocks noChangeAspect="1"/>
          </p:cNvPicPr>
          <p:nvPr/>
        </p:nvPicPr>
        <p:blipFill>
          <a:blip r:embed="rId5"/>
          <a:stretch>
            <a:fillRect/>
          </a:stretch>
        </p:blipFill>
        <p:spPr>
          <a:xfrm rot="1565866">
            <a:off x="7937364" y="959977"/>
            <a:ext cx="1510568" cy="1286471"/>
          </a:xfrm>
          <a:prstGeom prst="rect">
            <a:avLst/>
          </a:prstGeom>
        </p:spPr>
      </p:pic>
      <p:sp>
        <p:nvSpPr>
          <p:cNvPr id="19" name="TextBox 18">
            <a:extLst>
              <a:ext uri="{FF2B5EF4-FFF2-40B4-BE49-F238E27FC236}">
                <a16:creationId xmlns:a16="http://schemas.microsoft.com/office/drawing/2014/main" id="{91BAB076-50AC-F64E-B6F7-C7660C5F9BEE}"/>
              </a:ext>
            </a:extLst>
          </p:cNvPr>
          <p:cNvSpPr txBox="1"/>
          <p:nvPr/>
        </p:nvSpPr>
        <p:spPr>
          <a:xfrm>
            <a:off x="2835441" y="1864776"/>
            <a:ext cx="6257364" cy="1862048"/>
          </a:xfrm>
          <a:prstGeom prst="rect">
            <a:avLst/>
          </a:prstGeom>
          <a:noFill/>
        </p:spPr>
        <p:txBody>
          <a:bodyPr wrap="square">
            <a:spAutoFit/>
          </a:bodyPr>
          <a:lstStyle/>
          <a:p>
            <a:pPr algn="ctr">
              <a:lnSpc>
                <a:spcPct val="150000"/>
              </a:lnSpc>
            </a:pPr>
            <a:r>
              <a:rPr lang="en-VN" sz="4000" b="1" dirty="0">
                <a:solidFill>
                  <a:srgbClr val="C00000"/>
                </a:solidFill>
                <a:latin typeface="Calibri" panose="020F0502020204030204" pitchFamily="34" charset="0"/>
                <a:ea typeface="NOTEWORTHY LIGHT" panose="02000400000000000000" pitchFamily="2" charset="77"/>
                <a:cs typeface="Calibri" panose="020F0502020204030204" pitchFamily="34" charset="0"/>
              </a:rPr>
              <a:t>Viết bài văn nghị luận về một vấn đề xã hội</a:t>
            </a:r>
            <a:endParaRPr lang="en-VN" sz="4000" dirty="0">
              <a:solidFill>
                <a:srgbClr val="C00000"/>
              </a:solidFill>
              <a:latin typeface="Calibri" panose="020F0502020204030204" pitchFamily="34" charset="0"/>
              <a:ea typeface="Noteworthy Light" panose="02000400000000000000" pitchFamily="2" charset="77"/>
              <a:cs typeface="Calibri" panose="020F0502020204030204" pitchFamily="34" charset="0"/>
            </a:endParaRPr>
          </a:p>
        </p:txBody>
      </p:sp>
    </p:spTree>
    <p:extLst>
      <p:ext uri="{BB962C8B-B14F-4D97-AF65-F5344CB8AC3E}">
        <p14:creationId xmlns:p14="http://schemas.microsoft.com/office/powerpoint/2010/main" val="943281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 fill="hold"/>
                                        <p:tgtEl>
                                          <p:spTgt spid="9"/>
                                        </p:tgtEl>
                                        <p:attrNameLst>
                                          <p:attrName>ppt_x</p:attrName>
                                        </p:attrNameLst>
                                      </p:cBhvr>
                                      <p:tavLst>
                                        <p:tav tm="0">
                                          <p:val>
                                            <p:strVal val="#ppt_x"/>
                                          </p:val>
                                        </p:tav>
                                        <p:tav tm="100000">
                                          <p:val>
                                            <p:strVal val="#ppt_x"/>
                                          </p:val>
                                        </p:tav>
                                      </p:tavLst>
                                    </p:anim>
                                    <p:anim calcmode="lin" valueType="num">
                                      <p:cBhvr additive="base">
                                        <p:cTn id="13" dur="2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7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1700"/>
                            </p:stCondLst>
                            <p:childTnLst>
                              <p:par>
                                <p:cTn id="25" presetID="31"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par>
                          <p:cTn id="31" fill="hold">
                            <p:stCondLst>
                              <p:cond delay="27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3200"/>
                            </p:stCondLst>
                            <p:childTnLst>
                              <p:par>
                                <p:cTn id="38" presetID="10"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7DF9F3C-48E7-4057-B54D-98A8D4791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10630"/>
            <a:ext cx="6427845" cy="1647370"/>
          </a:xfrm>
          <a:prstGeom prst="rect">
            <a:avLst/>
          </a:prstGeom>
        </p:spPr>
      </p:pic>
      <p:pic>
        <p:nvPicPr>
          <p:cNvPr id="6" name="图片 5">
            <a:extLst>
              <a:ext uri="{FF2B5EF4-FFF2-40B4-BE49-F238E27FC236}">
                <a16:creationId xmlns:a16="http://schemas.microsoft.com/office/drawing/2014/main" id="{E4741A1F-9BAA-49EA-8F8B-EE6944046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976" y="5210629"/>
            <a:ext cx="6427845" cy="1647370"/>
          </a:xfrm>
          <a:prstGeom prst="rect">
            <a:avLst/>
          </a:prstGeom>
        </p:spPr>
      </p:pic>
      <p:sp>
        <p:nvSpPr>
          <p:cNvPr id="21" name="矩形 20">
            <a:extLst>
              <a:ext uri="{FF2B5EF4-FFF2-40B4-BE49-F238E27FC236}">
                <a16:creationId xmlns:a16="http://schemas.microsoft.com/office/drawing/2014/main" id="{0F2558AC-02C7-4896-B854-523E642E7B17}"/>
              </a:ext>
            </a:extLst>
          </p:cNvPr>
          <p:cNvSpPr/>
          <p:nvPr/>
        </p:nvSpPr>
        <p:spPr>
          <a:xfrm>
            <a:off x="929736" y="1159456"/>
            <a:ext cx="4822190" cy="923330"/>
          </a:xfrm>
          <a:prstGeom prst="rect">
            <a:avLst/>
          </a:prstGeom>
        </p:spPr>
        <p:txBody>
          <a:bodyPr wrap="square">
            <a:spAutoFit/>
          </a:bodyPr>
          <a:lstStyle/>
          <a:p>
            <a:r>
              <a:rPr lang="vi-VN" altLang="zh-CN" sz="5400" b="1" dirty="0">
                <a:solidFill>
                  <a:srgbClr val="F29014"/>
                </a:solidFill>
                <a:latin typeface="Calibri" panose="020F0502020204030204" pitchFamily="34" charset="0"/>
                <a:ea typeface="NOTEWORTHY LIGHT" panose="02000400000000000000" pitchFamily="2" charset="77"/>
                <a:cs typeface="Calibri" panose="020F0502020204030204" pitchFamily="34" charset="0"/>
              </a:rPr>
              <a:t>NỘI DUNG</a:t>
            </a:r>
            <a:endParaRPr lang="zh-CN" altLang="en-US" sz="5400" b="1" dirty="0">
              <a:solidFill>
                <a:srgbClr val="F29014"/>
              </a:solidFill>
              <a:latin typeface="Calibri" panose="020F0502020204030204" pitchFamily="34" charset="0"/>
              <a:ea typeface="NOTEWORTHY LIGHT" panose="02000400000000000000" pitchFamily="2" charset="77"/>
              <a:cs typeface="Calibri" panose="020F0502020204030204" pitchFamily="34" charset="0"/>
            </a:endParaRPr>
          </a:p>
        </p:txBody>
      </p:sp>
      <p:sp>
        <p:nvSpPr>
          <p:cNvPr id="22" name="PA_chenying0907 8">
            <a:extLst>
              <a:ext uri="{FF2B5EF4-FFF2-40B4-BE49-F238E27FC236}">
                <a16:creationId xmlns:a16="http://schemas.microsoft.com/office/drawing/2014/main" id="{99E4D099-A267-0B41-AC2B-0C4804442CE9}"/>
              </a:ext>
            </a:extLst>
          </p:cNvPr>
          <p:cNvSpPr txBox="1"/>
          <p:nvPr>
            <p:custDataLst>
              <p:tags r:id="rId1"/>
            </p:custDataLst>
          </p:nvPr>
        </p:nvSpPr>
        <p:spPr>
          <a:xfrm>
            <a:off x="5274881" y="1159455"/>
            <a:ext cx="6307517" cy="416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pPr marL="400050" indent="-400050" algn="just">
              <a:lnSpc>
                <a:spcPct val="150000"/>
              </a:lnSpc>
              <a:buAutoNum type="romanUcPeriod"/>
            </a:pPr>
            <a:r>
              <a:rPr lang="vi-VN" altLang="zh-CN" dirty="0">
                <a:latin typeface="Calibri" panose="020F0502020204030204" pitchFamily="34" charset="0"/>
                <a:ea typeface="Noteworthy Light" panose="02000400000000000000" pitchFamily="2" charset="77"/>
                <a:cs typeface="Calibri" panose="020F0502020204030204" pitchFamily="34" charset="0"/>
                <a:sym typeface="+mn-lt"/>
              </a:rPr>
              <a:t>Kiến thức chung</a:t>
            </a:r>
          </a:p>
          <a:p>
            <a:pPr marL="400050" indent="-400050" algn="just">
              <a:lnSpc>
                <a:spcPct val="150000"/>
              </a:lnSpc>
              <a:buAutoNum type="romanUcPeriod"/>
            </a:pPr>
            <a:r>
              <a:rPr lang="vi-VN" altLang="zh-CN" dirty="0">
                <a:latin typeface="Calibri" panose="020F0502020204030204" pitchFamily="34" charset="0"/>
                <a:ea typeface="Noteworthy Light" panose="02000400000000000000" pitchFamily="2" charset="77"/>
                <a:cs typeface="Calibri" panose="020F0502020204030204" pitchFamily="34" charset="0"/>
                <a:sym typeface="+mn-lt"/>
              </a:rPr>
              <a:t>Thực hành viết theo các bước</a:t>
            </a:r>
          </a:p>
          <a:p>
            <a:pPr marL="400050" indent="-400050" algn="just">
              <a:lnSpc>
                <a:spcPct val="150000"/>
              </a:lnSpc>
              <a:buAutoNum type="romanUcPeriod"/>
            </a:pPr>
            <a:r>
              <a:rPr lang="vi-VN" altLang="zh-CN" dirty="0">
                <a:latin typeface="Calibri" panose="020F0502020204030204" pitchFamily="34" charset="0"/>
                <a:ea typeface="Noteworthy Light" panose="02000400000000000000" pitchFamily="2" charset="77"/>
                <a:cs typeface="Calibri" panose="020F0502020204030204" pitchFamily="34" charset="0"/>
                <a:sym typeface="+mn-lt"/>
              </a:rPr>
              <a:t>Luyện tập</a:t>
            </a:r>
          </a:p>
          <a:p>
            <a:pPr marL="400050" indent="-400050" algn="just">
              <a:lnSpc>
                <a:spcPct val="150000"/>
              </a:lnSpc>
              <a:buAutoNum type="romanUcPeriod"/>
            </a:pPr>
            <a:r>
              <a:rPr lang="vi-VN" altLang="zh-CN" dirty="0">
                <a:latin typeface="Calibri" panose="020F0502020204030204" pitchFamily="34" charset="0"/>
                <a:ea typeface="Noteworthy Light" panose="02000400000000000000" pitchFamily="2" charset="77"/>
                <a:cs typeface="Calibri" panose="020F0502020204030204" pitchFamily="34" charset="0"/>
                <a:sym typeface="+mn-lt"/>
              </a:rPr>
              <a:t>Vận dụng</a:t>
            </a:r>
            <a:endParaRPr lang="zh-CN" altLang="en-US" dirty="0">
              <a:latin typeface="Calibri" panose="020F0502020204030204" pitchFamily="34" charset="0"/>
              <a:ea typeface="Noteworthy Light" panose="02000400000000000000" pitchFamily="2" charset="77"/>
              <a:cs typeface="Calibri" panose="020F0502020204030204" pitchFamily="34" charset="0"/>
              <a:sym typeface="+mn-lt"/>
            </a:endParaRPr>
          </a:p>
          <a:p>
            <a:pPr algn="just">
              <a:lnSpc>
                <a:spcPct val="150000"/>
              </a:lnSpc>
            </a:pPr>
            <a:endParaRPr lang="zh-CN" altLang="en-US" dirty="0">
              <a:latin typeface="Calibri" panose="020F0502020204030204" pitchFamily="34" charset="0"/>
              <a:ea typeface="Noteworthy Light" panose="02000400000000000000" pitchFamily="2" charset="77"/>
              <a:cs typeface="Calibri" panose="020F0502020204030204" pitchFamily="34" charset="0"/>
              <a:sym typeface="+mn-lt"/>
            </a:endParaRPr>
          </a:p>
        </p:txBody>
      </p:sp>
    </p:spTree>
    <p:extLst>
      <p:ext uri="{BB962C8B-B14F-4D97-AF65-F5344CB8AC3E}">
        <p14:creationId xmlns:p14="http://schemas.microsoft.com/office/powerpoint/2010/main" val="1603996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 fill="hold"/>
                                        <p:tgtEl>
                                          <p:spTgt spid="6"/>
                                        </p:tgtEl>
                                        <p:attrNameLst>
                                          <p:attrName>ppt_x</p:attrName>
                                        </p:attrNameLst>
                                      </p:cBhvr>
                                      <p:tavLst>
                                        <p:tav tm="0">
                                          <p:val>
                                            <p:strVal val="#ppt_x"/>
                                          </p:val>
                                        </p:tav>
                                        <p:tav tm="100000">
                                          <p:val>
                                            <p:strVal val="#ppt_x"/>
                                          </p:val>
                                        </p:tav>
                                      </p:tavLst>
                                    </p:anim>
                                    <p:anim calcmode="lin" valueType="num">
                                      <p:cBhvr additive="base">
                                        <p:cTn id="12" dur="2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339"/>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0A643DA-FEA1-41EE-8079-197E5CB57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608" y="0"/>
            <a:ext cx="10682783" cy="6858000"/>
          </a:xfrm>
          <a:prstGeom prst="rect">
            <a:avLst/>
          </a:prstGeom>
        </p:spPr>
      </p:pic>
      <p:pic>
        <p:nvPicPr>
          <p:cNvPr id="7" name="图片 6">
            <a:extLst>
              <a:ext uri="{FF2B5EF4-FFF2-40B4-BE49-F238E27FC236}">
                <a16:creationId xmlns:a16="http://schemas.microsoft.com/office/drawing/2014/main" id="{3E74E8BB-1927-45D0-8EFF-30F26D259A3D}"/>
              </a:ext>
            </a:extLst>
          </p:cNvPr>
          <p:cNvPicPr>
            <a:picLocks noChangeAspect="1"/>
          </p:cNvPicPr>
          <p:nvPr/>
        </p:nvPicPr>
        <p:blipFill>
          <a:blip r:embed="rId3">
            <a:duotone>
              <a:schemeClr val="accent6">
                <a:shade val="45000"/>
                <a:satMod val="135000"/>
              </a:schemeClr>
              <a:prstClr val="white"/>
            </a:duotone>
          </a:blip>
          <a:stretch>
            <a:fillRect/>
          </a:stretch>
        </p:blipFill>
        <p:spPr>
          <a:xfrm>
            <a:off x="3607555" y="0"/>
            <a:ext cx="4976889" cy="6858000"/>
          </a:xfrm>
          <a:prstGeom prst="rect">
            <a:avLst/>
          </a:prstGeom>
        </p:spPr>
      </p:pic>
      <p:pic>
        <p:nvPicPr>
          <p:cNvPr id="2" name="图片 1">
            <a:extLst>
              <a:ext uri="{FF2B5EF4-FFF2-40B4-BE49-F238E27FC236}">
                <a16:creationId xmlns:a16="http://schemas.microsoft.com/office/drawing/2014/main" id="{A3F5DA37-0449-4BE4-BEE6-C06532A2F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8972" y="5210630"/>
            <a:ext cx="6427845" cy="1647370"/>
          </a:xfrm>
          <a:prstGeom prst="rect">
            <a:avLst/>
          </a:prstGeom>
        </p:spPr>
      </p:pic>
      <p:sp>
        <p:nvSpPr>
          <p:cNvPr id="8" name="文本框 7">
            <a:extLst>
              <a:ext uri="{FF2B5EF4-FFF2-40B4-BE49-F238E27FC236}">
                <a16:creationId xmlns:a16="http://schemas.microsoft.com/office/drawing/2014/main" id="{E6CFB2D9-3655-4AAB-8119-7312A412F8C2}"/>
              </a:ext>
            </a:extLst>
          </p:cNvPr>
          <p:cNvSpPr txBox="1"/>
          <p:nvPr/>
        </p:nvSpPr>
        <p:spPr>
          <a:xfrm>
            <a:off x="3607554" y="947551"/>
            <a:ext cx="4976889" cy="2481449"/>
          </a:xfrm>
          <a:prstGeom prst="rect">
            <a:avLst/>
          </a:prstGeom>
          <a:noFill/>
        </p:spPr>
        <p:txBody>
          <a:bodyPr wrap="square" rtlCol="0">
            <a:spAutoFit/>
          </a:bodyPr>
          <a:lstStyle/>
          <a:p>
            <a:pPr algn="ctr">
              <a:lnSpc>
                <a:spcPct val="150000"/>
              </a:lnSpc>
            </a:pP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 </a:t>
            </a:r>
          </a:p>
          <a:p>
            <a:pPr algn="ctr">
              <a:lnSpc>
                <a:spcPct val="150000"/>
              </a:lnSpc>
            </a:pP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Kiến</a:t>
            </a: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thức</a:t>
            </a:r>
            <a:r>
              <a:rPr lang="en-US" altLang="zh-CN"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54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chung</a:t>
            </a:r>
            <a:endParaRPr lang="zh-CN" altLang="en-US" sz="54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spTree>
    <p:extLst>
      <p:ext uri="{BB962C8B-B14F-4D97-AF65-F5344CB8AC3E}">
        <p14:creationId xmlns:p14="http://schemas.microsoft.com/office/powerpoint/2010/main" val="2033046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 name="图片 5">
            <a:extLst>
              <a:ext uri="{FF2B5EF4-FFF2-40B4-BE49-F238E27FC236}">
                <a16:creationId xmlns:a16="http://schemas.microsoft.com/office/drawing/2014/main" id="{04BC9946-4A32-AB4F-8137-5F9E64C02C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3614" y="6033171"/>
            <a:ext cx="3218386" cy="824829"/>
          </a:xfrm>
          <a:prstGeom prst="rect">
            <a:avLst/>
          </a:prstGeom>
        </p:spPr>
      </p:pic>
      <p:pic>
        <p:nvPicPr>
          <p:cNvPr id="58" name="图片 5">
            <a:extLst>
              <a:ext uri="{FF2B5EF4-FFF2-40B4-BE49-F238E27FC236}">
                <a16:creationId xmlns:a16="http://schemas.microsoft.com/office/drawing/2014/main" id="{9A01FC69-2FF9-504E-80E4-0037EBC381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093" t="-25531" b="-1"/>
          <a:stretch/>
        </p:blipFill>
        <p:spPr>
          <a:xfrm flipH="1">
            <a:off x="6162770" y="5822576"/>
            <a:ext cx="2796989" cy="1035424"/>
          </a:xfrm>
          <a:prstGeom prst="rect">
            <a:avLst/>
          </a:prstGeom>
        </p:spPr>
      </p:pic>
      <p:pic>
        <p:nvPicPr>
          <p:cNvPr id="59" name="图片 5">
            <a:extLst>
              <a:ext uri="{FF2B5EF4-FFF2-40B4-BE49-F238E27FC236}">
                <a16:creationId xmlns:a16="http://schemas.microsoft.com/office/drawing/2014/main" id="{C31DAD2D-945E-A64D-820F-C2783809A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1565" y="6033170"/>
            <a:ext cx="3218386" cy="824829"/>
          </a:xfrm>
          <a:prstGeom prst="rect">
            <a:avLst/>
          </a:prstGeom>
        </p:spPr>
      </p:pic>
      <p:pic>
        <p:nvPicPr>
          <p:cNvPr id="60" name="图片 5">
            <a:extLst>
              <a:ext uri="{FF2B5EF4-FFF2-40B4-BE49-F238E27FC236}">
                <a16:creationId xmlns:a16="http://schemas.microsoft.com/office/drawing/2014/main" id="{A64B09B8-51A1-D249-A4A8-B20E6585DE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533" r="19220" b="1"/>
          <a:stretch/>
        </p:blipFill>
        <p:spPr>
          <a:xfrm>
            <a:off x="3730808" y="5822575"/>
            <a:ext cx="2599821" cy="1035424"/>
          </a:xfrm>
          <a:prstGeom prst="rect">
            <a:avLst/>
          </a:prstGeom>
        </p:spPr>
      </p:pic>
      <p:pic>
        <p:nvPicPr>
          <p:cNvPr id="61" name="图片 5">
            <a:extLst>
              <a:ext uri="{FF2B5EF4-FFF2-40B4-BE49-F238E27FC236}">
                <a16:creationId xmlns:a16="http://schemas.microsoft.com/office/drawing/2014/main" id="{CAB2EDC8-55FD-AF44-8E74-CFBB406157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977" t="-2164" r="44982"/>
          <a:stretch/>
        </p:blipFill>
        <p:spPr>
          <a:xfrm>
            <a:off x="3236173" y="6015317"/>
            <a:ext cx="484094" cy="842682"/>
          </a:xfrm>
          <a:prstGeom prst="rect">
            <a:avLst/>
          </a:prstGeom>
        </p:spPr>
      </p:pic>
      <p:sp>
        <p:nvSpPr>
          <p:cNvPr id="63" name="TextBox 62">
            <a:extLst>
              <a:ext uri="{FF2B5EF4-FFF2-40B4-BE49-F238E27FC236}">
                <a16:creationId xmlns:a16="http://schemas.microsoft.com/office/drawing/2014/main" id="{F05ABD19-AD5D-0E4B-8002-8F5977758B99}"/>
              </a:ext>
            </a:extLst>
          </p:cNvPr>
          <p:cNvSpPr txBox="1"/>
          <p:nvPr/>
        </p:nvSpPr>
        <p:spPr>
          <a:xfrm>
            <a:off x="430546" y="184586"/>
            <a:ext cx="11359672" cy="671851"/>
          </a:xfrm>
          <a:prstGeom prst="rect">
            <a:avLst/>
          </a:prstGeom>
          <a:noFill/>
        </p:spPr>
        <p:txBody>
          <a:bodyPr wrap="square">
            <a:spAutoFit/>
          </a:bodyPr>
          <a:lstStyle/>
          <a:p>
            <a:pPr algn="just">
              <a:lnSpc>
                <a:spcPct val="150000"/>
              </a:lnSpc>
            </a:pPr>
            <a:r>
              <a:rPr lang="en-VN" sz="2800" b="1" i="1" dirty="0">
                <a:solidFill>
                  <a:srgbClr val="C00000"/>
                </a:solidFill>
                <a:latin typeface="Calibri" panose="020F0502020204030204" pitchFamily="34" charset="0"/>
                <a:cs typeface="Calibri" panose="020F0502020204030204" pitchFamily="34" charset="0"/>
              </a:rPr>
              <a:t>1. Định hướng</a:t>
            </a:r>
            <a:endParaRPr lang="en-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9">
            <a:extLst>
              <a:ext uri="{FF2B5EF4-FFF2-40B4-BE49-F238E27FC236}">
                <a16:creationId xmlns:a16="http://schemas.microsoft.com/office/drawing/2014/main" id="{A4F9B97E-89FD-C248-907D-121B6C7A0399}"/>
              </a:ext>
            </a:extLst>
          </p:cNvPr>
          <p:cNvSpPr txBox="1"/>
          <p:nvPr/>
        </p:nvSpPr>
        <p:spPr>
          <a:xfrm>
            <a:off x="373018" y="215199"/>
            <a:ext cx="11388436" cy="1318181"/>
          </a:xfrm>
          <a:prstGeom prst="rect">
            <a:avLst/>
          </a:prstGeom>
          <a:noFill/>
        </p:spPr>
        <p:txBody>
          <a:bodyPr wrap="square">
            <a:spAutoFit/>
          </a:bodyPr>
          <a:lstStyle/>
          <a:p>
            <a:pPr algn="just">
              <a:lnSpc>
                <a:spcPct val="150000"/>
              </a:lnSpc>
            </a:pPr>
            <a:endParaRPr lang="en-VN" sz="2800" dirty="0">
              <a:latin typeface="Calibri" panose="020F0502020204030204" pitchFamily="34" charset="0"/>
              <a:cs typeface="Calibri" panose="020F0502020204030204" pitchFamily="34" charset="0"/>
            </a:endParaRPr>
          </a:p>
          <a:p>
            <a:pPr marL="457200" indent="-457200" algn="just">
              <a:lnSpc>
                <a:spcPct val="150000"/>
              </a:lnSpc>
              <a:buFontTx/>
              <a:buChar char="-"/>
            </a:pPr>
            <a:r>
              <a:rPr lang="en-VN" sz="2800" dirty="0">
                <a:latin typeface="Calibri" panose="020F0502020204030204" pitchFamily="34" charset="0"/>
                <a:cs typeface="Calibri" panose="020F0502020204030204" pitchFamily="34" charset="0"/>
              </a:rPr>
              <a:t>Vấn đề xã hội đưa ra bàn luận:  </a:t>
            </a:r>
          </a:p>
        </p:txBody>
      </p:sp>
      <p:graphicFrame>
        <p:nvGraphicFramePr>
          <p:cNvPr id="3" name="Diagram 2">
            <a:extLst>
              <a:ext uri="{FF2B5EF4-FFF2-40B4-BE49-F238E27FC236}">
                <a16:creationId xmlns:a16="http://schemas.microsoft.com/office/drawing/2014/main" id="{24659A86-0193-8B47-843D-9C946C5FFEFA}"/>
              </a:ext>
            </a:extLst>
          </p:cNvPr>
          <p:cNvGraphicFramePr/>
          <p:nvPr>
            <p:extLst>
              <p:ext uri="{D42A27DB-BD31-4B8C-83A1-F6EECF244321}">
                <p14:modId xmlns:p14="http://schemas.microsoft.com/office/powerpoint/2010/main" val="3737357219"/>
              </p:ext>
            </p:extLst>
          </p:nvPr>
        </p:nvGraphicFramePr>
        <p:xfrm>
          <a:off x="4525818" y="65324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7832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fade">
                                      <p:cBhvr>
                                        <p:cTn id="7" dur="500"/>
                                        <p:tgtEl>
                                          <p:spTgt spid="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 name="图片 5">
            <a:extLst>
              <a:ext uri="{FF2B5EF4-FFF2-40B4-BE49-F238E27FC236}">
                <a16:creationId xmlns:a16="http://schemas.microsoft.com/office/drawing/2014/main" id="{04BC9946-4A32-AB4F-8137-5F9E64C02C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3614" y="6033171"/>
            <a:ext cx="3218386" cy="824829"/>
          </a:xfrm>
          <a:prstGeom prst="rect">
            <a:avLst/>
          </a:prstGeom>
        </p:spPr>
      </p:pic>
      <p:pic>
        <p:nvPicPr>
          <p:cNvPr id="58" name="图片 5">
            <a:extLst>
              <a:ext uri="{FF2B5EF4-FFF2-40B4-BE49-F238E27FC236}">
                <a16:creationId xmlns:a16="http://schemas.microsoft.com/office/drawing/2014/main" id="{9A01FC69-2FF9-504E-80E4-0037EBC381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093" t="-25531" b="-1"/>
          <a:stretch/>
        </p:blipFill>
        <p:spPr>
          <a:xfrm flipH="1">
            <a:off x="6162770" y="5822576"/>
            <a:ext cx="2796989" cy="1035424"/>
          </a:xfrm>
          <a:prstGeom prst="rect">
            <a:avLst/>
          </a:prstGeom>
        </p:spPr>
      </p:pic>
      <p:pic>
        <p:nvPicPr>
          <p:cNvPr id="59" name="图片 5">
            <a:extLst>
              <a:ext uri="{FF2B5EF4-FFF2-40B4-BE49-F238E27FC236}">
                <a16:creationId xmlns:a16="http://schemas.microsoft.com/office/drawing/2014/main" id="{C31DAD2D-945E-A64D-820F-C2783809A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1565" y="6033170"/>
            <a:ext cx="3218386" cy="824829"/>
          </a:xfrm>
          <a:prstGeom prst="rect">
            <a:avLst/>
          </a:prstGeom>
        </p:spPr>
      </p:pic>
      <p:pic>
        <p:nvPicPr>
          <p:cNvPr id="60" name="图片 5">
            <a:extLst>
              <a:ext uri="{FF2B5EF4-FFF2-40B4-BE49-F238E27FC236}">
                <a16:creationId xmlns:a16="http://schemas.microsoft.com/office/drawing/2014/main" id="{A64B09B8-51A1-D249-A4A8-B20E6585DE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533" r="19220" b="1"/>
          <a:stretch/>
        </p:blipFill>
        <p:spPr>
          <a:xfrm>
            <a:off x="3730808" y="5822575"/>
            <a:ext cx="2599821" cy="1035424"/>
          </a:xfrm>
          <a:prstGeom prst="rect">
            <a:avLst/>
          </a:prstGeom>
        </p:spPr>
      </p:pic>
      <p:pic>
        <p:nvPicPr>
          <p:cNvPr id="61" name="图片 5">
            <a:extLst>
              <a:ext uri="{FF2B5EF4-FFF2-40B4-BE49-F238E27FC236}">
                <a16:creationId xmlns:a16="http://schemas.microsoft.com/office/drawing/2014/main" id="{CAB2EDC8-55FD-AF44-8E74-CFBB406157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977" t="-2164" r="44982"/>
          <a:stretch/>
        </p:blipFill>
        <p:spPr>
          <a:xfrm>
            <a:off x="3236173" y="6015317"/>
            <a:ext cx="484094" cy="842682"/>
          </a:xfrm>
          <a:prstGeom prst="rect">
            <a:avLst/>
          </a:prstGeom>
        </p:spPr>
      </p:pic>
      <p:sp>
        <p:nvSpPr>
          <p:cNvPr id="63" name="TextBox 62">
            <a:extLst>
              <a:ext uri="{FF2B5EF4-FFF2-40B4-BE49-F238E27FC236}">
                <a16:creationId xmlns:a16="http://schemas.microsoft.com/office/drawing/2014/main" id="{F05ABD19-AD5D-0E4B-8002-8F5977758B99}"/>
              </a:ext>
            </a:extLst>
          </p:cNvPr>
          <p:cNvSpPr txBox="1"/>
          <p:nvPr/>
        </p:nvSpPr>
        <p:spPr>
          <a:xfrm>
            <a:off x="430546" y="184586"/>
            <a:ext cx="11359672" cy="671851"/>
          </a:xfrm>
          <a:prstGeom prst="rect">
            <a:avLst/>
          </a:prstGeom>
          <a:noFill/>
        </p:spPr>
        <p:txBody>
          <a:bodyPr wrap="square">
            <a:spAutoFit/>
          </a:bodyPr>
          <a:lstStyle/>
          <a:p>
            <a:pPr algn="just">
              <a:lnSpc>
                <a:spcPct val="150000"/>
              </a:lnSpc>
            </a:pPr>
            <a:r>
              <a:rPr lang="en-VN" sz="2800" b="1" i="1" dirty="0">
                <a:solidFill>
                  <a:srgbClr val="C00000"/>
                </a:solidFill>
                <a:latin typeface="Calibri" panose="020F0502020204030204" pitchFamily="34" charset="0"/>
                <a:cs typeface="Calibri" panose="020F0502020204030204" pitchFamily="34" charset="0"/>
              </a:rPr>
              <a:t>1. Định hướng</a:t>
            </a:r>
            <a:endParaRPr lang="en-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9">
            <a:extLst>
              <a:ext uri="{FF2B5EF4-FFF2-40B4-BE49-F238E27FC236}">
                <a16:creationId xmlns:a16="http://schemas.microsoft.com/office/drawing/2014/main" id="{A4F9B97E-89FD-C248-907D-121B6C7A0399}"/>
              </a:ext>
            </a:extLst>
          </p:cNvPr>
          <p:cNvSpPr txBox="1"/>
          <p:nvPr/>
        </p:nvSpPr>
        <p:spPr>
          <a:xfrm>
            <a:off x="373018" y="215199"/>
            <a:ext cx="11388436" cy="1318181"/>
          </a:xfrm>
          <a:prstGeom prst="rect">
            <a:avLst/>
          </a:prstGeom>
          <a:noFill/>
        </p:spPr>
        <p:txBody>
          <a:bodyPr wrap="square">
            <a:spAutoFit/>
          </a:bodyPr>
          <a:lstStyle/>
          <a:p>
            <a:pPr algn="just">
              <a:lnSpc>
                <a:spcPct val="150000"/>
              </a:lnSpc>
            </a:pPr>
            <a:endParaRPr lang="en-VN" sz="2800" dirty="0">
              <a:latin typeface="Calibri" panose="020F0502020204030204" pitchFamily="34" charset="0"/>
              <a:cs typeface="Calibri" panose="020F0502020204030204" pitchFamily="34" charset="0"/>
            </a:endParaRPr>
          </a:p>
          <a:p>
            <a:pPr marL="457200" indent="-457200" algn="just">
              <a:lnSpc>
                <a:spcPct val="150000"/>
              </a:lnSpc>
              <a:buFontTx/>
              <a:buChar char="-"/>
            </a:pPr>
            <a:r>
              <a:rPr lang="en-VN" sz="2800" dirty="0">
                <a:latin typeface="Calibri" panose="020F0502020204030204" pitchFamily="34" charset="0"/>
                <a:cs typeface="Calibri" panose="020F0502020204030204" pitchFamily="34" charset="0"/>
              </a:rPr>
              <a:t>Vấn đề xã hội đưa ra bàn luận:  </a:t>
            </a:r>
          </a:p>
        </p:txBody>
      </p:sp>
      <p:sp>
        <p:nvSpPr>
          <p:cNvPr id="13" name="TextBox 12">
            <a:extLst>
              <a:ext uri="{FF2B5EF4-FFF2-40B4-BE49-F238E27FC236}">
                <a16:creationId xmlns:a16="http://schemas.microsoft.com/office/drawing/2014/main" id="{204641CF-71B6-934B-94B1-75EC2DD4E6DF}"/>
              </a:ext>
            </a:extLst>
          </p:cNvPr>
          <p:cNvSpPr txBox="1"/>
          <p:nvPr/>
        </p:nvSpPr>
        <p:spPr>
          <a:xfrm>
            <a:off x="544683" y="1700971"/>
            <a:ext cx="11131398" cy="2610843"/>
          </a:xfrm>
          <a:prstGeom prst="rect">
            <a:avLst/>
          </a:prstGeom>
          <a:noFill/>
        </p:spPr>
        <p:txBody>
          <a:bodyPr wrap="square">
            <a:spAutoFit/>
          </a:bodyPr>
          <a:lstStyle/>
          <a:p>
            <a:pPr marL="285750" indent="-285750" algn="just">
              <a:lnSpc>
                <a:spcPct val="150000"/>
              </a:lnSpc>
              <a:buFont typeface="Wingdings" pitchFamily="2" charset="2"/>
              <a:buChar char="ü"/>
            </a:pPr>
            <a:r>
              <a:rPr lang="en-VN" sz="2800" dirty="0">
                <a:latin typeface="Calibri" panose="020F0502020204030204" pitchFamily="34" charset="0"/>
                <a:ea typeface="Times New Roman" panose="02020603050405020304" pitchFamily="18" charset="0"/>
                <a:cs typeface="Calibri" panose="020F0502020204030204" pitchFamily="34" charset="0"/>
              </a:rPr>
              <a:t>Đ</a:t>
            </a:r>
            <a:r>
              <a:rPr lang="en-VN" sz="2800" dirty="0">
                <a:effectLst/>
                <a:latin typeface="Calibri" panose="020F0502020204030204" pitchFamily="34" charset="0"/>
                <a:ea typeface="Times New Roman" panose="02020603050405020304" pitchFamily="18" charset="0"/>
                <a:cs typeface="Calibri" panose="020F0502020204030204" pitchFamily="34" charset="0"/>
              </a:rPr>
              <a:t>òi hỏi người viết cần thể hiện được quan điểm của mình</a:t>
            </a:r>
            <a:endParaRPr lang="en-VN" sz="2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50000"/>
              </a:lnSpc>
              <a:buFont typeface="Wingdings" pitchFamily="2" charset="2"/>
              <a:buChar char="ü"/>
            </a:pPr>
            <a:r>
              <a:rPr lang="en-VN" sz="2800" dirty="0">
                <a:latin typeface="Calibri" panose="020F0502020204030204" pitchFamily="34" charset="0"/>
                <a:ea typeface="Times New Roman" panose="02020603050405020304" pitchFamily="18" charset="0"/>
                <a:cs typeface="Calibri" panose="020F0502020204030204" pitchFamily="34" charset="0"/>
              </a:rPr>
              <a:t>B</a:t>
            </a:r>
            <a:r>
              <a:rPr lang="en-VN" sz="2800" dirty="0">
                <a:effectLst/>
                <a:latin typeface="Calibri" panose="020F0502020204030204" pitchFamily="34" charset="0"/>
                <a:ea typeface="Times New Roman" panose="02020603050405020304" pitchFamily="18" charset="0"/>
                <a:cs typeface="Calibri" panose="020F0502020204030204" pitchFamily="34" charset="0"/>
              </a:rPr>
              <a:t>iểu dương cái tốt, cái đẹp và lên án, phê phán cái sai, cái xấu, cái ác</a:t>
            </a:r>
            <a:r>
              <a:rPr lang="en-VN" sz="2800" dirty="0">
                <a:latin typeface="Calibri" panose="020F0502020204030204" pitchFamily="34" charset="0"/>
                <a:ea typeface="Times New Roman" panose="02020603050405020304" pitchFamily="18" charset="0"/>
                <a:cs typeface="Calibri" panose="020F0502020204030204" pitchFamily="34" charset="0"/>
              </a:rPr>
              <a:t>…</a:t>
            </a:r>
          </a:p>
          <a:p>
            <a:pPr marL="285750" indent="-285750" algn="just">
              <a:lnSpc>
                <a:spcPct val="150000"/>
              </a:lnSpc>
              <a:buFont typeface="Wingdings" pitchFamily="2" charset="2"/>
              <a:buChar char="ü"/>
            </a:pPr>
            <a:r>
              <a:rPr lang="en-VN" sz="2800" dirty="0">
                <a:latin typeface="Calibri" panose="020F0502020204030204" pitchFamily="34" charset="0"/>
                <a:ea typeface="Times New Roman" panose="02020603050405020304" pitchFamily="18" charset="0"/>
                <a:cs typeface="Calibri" panose="020F0502020204030204" pitchFamily="34" charset="0"/>
              </a:rPr>
              <a:t>N</a:t>
            </a:r>
            <a:r>
              <a:rPr lang="en-VN" sz="2800" dirty="0">
                <a:effectLst/>
                <a:latin typeface="Calibri" panose="020F0502020204030204" pitchFamily="34" charset="0"/>
                <a:ea typeface="Times New Roman" panose="02020603050405020304" pitchFamily="18" charset="0"/>
                <a:cs typeface="Calibri" panose="020F0502020204030204" pitchFamily="34" charset="0"/>
              </a:rPr>
              <a:t>êu lên hướng khắc phục, giúp người đọc hiểu và làm theo cái đúng, có nhận thức và hành động tích cực,...</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88500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4A942A3B-2D48-D144-A2A8-E27891D46803}"/>
              </a:ext>
            </a:extLst>
          </p:cNvPr>
          <p:cNvSpPr txBox="1"/>
          <p:nvPr/>
        </p:nvSpPr>
        <p:spPr>
          <a:xfrm>
            <a:off x="1427889" y="326662"/>
            <a:ext cx="9336221" cy="523220"/>
          </a:xfrm>
          <a:prstGeom prst="rect">
            <a:avLst/>
          </a:prstGeom>
          <a:noFill/>
        </p:spPr>
        <p:txBody>
          <a:bodyPr wrap="square">
            <a:spAutoFit/>
          </a:bodyPr>
          <a:lstStyle/>
          <a:p>
            <a:pPr algn="ctr"/>
            <a:r>
              <a:rPr lang="vi-VN" sz="2800" b="1" i="1" dirty="0">
                <a:latin typeface="Calibri" panose="020F0502020204030204" pitchFamily="34" charset="0"/>
                <a:cs typeface="Calibri" panose="020F0502020204030204" pitchFamily="34" charset="0"/>
              </a:rPr>
              <a:t>2. </a:t>
            </a:r>
            <a:r>
              <a:rPr lang="en-VN" sz="2800" b="1" i="1" dirty="0">
                <a:latin typeface="Calibri" panose="020F0502020204030204" pitchFamily="34" charset="0"/>
                <a:cs typeface="Calibri" panose="020F0502020204030204" pitchFamily="34" charset="0"/>
              </a:rPr>
              <a:t>Tìm hiểu bài mẫu: Khi ta thay đổi thế giới sẽ đổi thay</a:t>
            </a:r>
            <a:endParaRPr lang="en-VN" sz="2800" dirty="0">
              <a:latin typeface="Calibri" panose="020F0502020204030204" pitchFamily="34" charset="0"/>
              <a:cs typeface="Calibri" panose="020F0502020204030204" pitchFamily="34" charset="0"/>
            </a:endParaRPr>
          </a:p>
        </p:txBody>
      </p:sp>
      <p:pic>
        <p:nvPicPr>
          <p:cNvPr id="9" name="图片 6">
            <a:extLst>
              <a:ext uri="{FF2B5EF4-FFF2-40B4-BE49-F238E27FC236}">
                <a16:creationId xmlns:a16="http://schemas.microsoft.com/office/drawing/2014/main" id="{03083921-CBC4-234D-BCD6-A9424A38E8EC}"/>
              </a:ext>
            </a:extLst>
          </p:cNvPr>
          <p:cNvPicPr>
            <a:picLocks noChangeAspect="1"/>
          </p:cNvPicPr>
          <p:nvPr/>
        </p:nvPicPr>
        <p:blipFill>
          <a:blip r:embed="rId2">
            <a:duotone>
              <a:schemeClr val="accent2">
                <a:shade val="45000"/>
                <a:satMod val="135000"/>
              </a:schemeClr>
              <a:prstClr val="white"/>
            </a:duotone>
          </a:blip>
          <a:stretch>
            <a:fillRect/>
          </a:stretch>
        </p:blipFill>
        <p:spPr>
          <a:xfrm rot="16200000">
            <a:off x="4428767" y="-867279"/>
            <a:ext cx="3321484" cy="8852185"/>
          </a:xfrm>
          <a:prstGeom prst="rect">
            <a:avLst/>
          </a:prstGeom>
        </p:spPr>
      </p:pic>
      <p:pic>
        <p:nvPicPr>
          <p:cNvPr id="10" name="图片 5">
            <a:extLst>
              <a:ext uri="{FF2B5EF4-FFF2-40B4-BE49-F238E27FC236}">
                <a16:creationId xmlns:a16="http://schemas.microsoft.com/office/drawing/2014/main" id="{821ED494-79E2-3A43-9F80-3C3D0197A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97216" y="4394727"/>
            <a:ext cx="3218386" cy="824829"/>
          </a:xfrm>
          <a:prstGeom prst="rect">
            <a:avLst/>
          </a:prstGeom>
        </p:spPr>
      </p:pic>
      <p:sp>
        <p:nvSpPr>
          <p:cNvPr id="12" name="TextBox 11">
            <a:extLst>
              <a:ext uri="{FF2B5EF4-FFF2-40B4-BE49-F238E27FC236}">
                <a16:creationId xmlns:a16="http://schemas.microsoft.com/office/drawing/2014/main" id="{D92F879D-CEDD-8D45-9532-D3497D489CC8}"/>
              </a:ext>
            </a:extLst>
          </p:cNvPr>
          <p:cNvSpPr txBox="1"/>
          <p:nvPr/>
        </p:nvSpPr>
        <p:spPr>
          <a:xfrm>
            <a:off x="2479962" y="3166222"/>
            <a:ext cx="7813965" cy="1384995"/>
          </a:xfrm>
          <a:prstGeom prst="rect">
            <a:avLst/>
          </a:prstGeom>
          <a:noFill/>
        </p:spPr>
        <p:txBody>
          <a:bodyPr wrap="square">
            <a:spAutoFit/>
          </a:bodyPr>
          <a:lstStyle/>
          <a:p>
            <a:pPr algn="just">
              <a:lnSpc>
                <a:spcPct val="150000"/>
              </a:lnSpc>
            </a:pPr>
            <a:r>
              <a:rPr lang="vi-VN"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HS t</a:t>
            </a:r>
            <a:r>
              <a:rPr lang="vi-VN"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hảo luận nhóm đôi, hoàn thành phiếu bài tập</a:t>
            </a:r>
            <a:endParaRPr lang="en-VN"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br>
              <a:rPr lang="en-VN"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endParaRPr lang="vi-VN"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469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C050B67-3FA0-2C4B-8C81-7E2216818CF0}"/>
              </a:ext>
            </a:extLst>
          </p:cNvPr>
          <p:cNvGraphicFramePr>
            <a:graphicFrameLocks noGrp="1"/>
          </p:cNvGraphicFramePr>
          <p:nvPr>
            <p:extLst>
              <p:ext uri="{D42A27DB-BD31-4B8C-83A1-F6EECF244321}">
                <p14:modId xmlns:p14="http://schemas.microsoft.com/office/powerpoint/2010/main" val="1630119340"/>
              </p:ext>
            </p:extLst>
          </p:nvPr>
        </p:nvGraphicFramePr>
        <p:xfrm>
          <a:off x="274781" y="261986"/>
          <a:ext cx="11642438" cy="6294870"/>
        </p:xfrm>
        <a:graphic>
          <a:graphicData uri="http://schemas.openxmlformats.org/drawingml/2006/table">
            <a:tbl>
              <a:tblPr firstRow="1" bandRow="1">
                <a:tableStyleId>{5940675A-B579-460E-94D1-54222C63F5DA}</a:tableStyleId>
              </a:tblPr>
              <a:tblGrid>
                <a:gridCol w="2551546">
                  <a:extLst>
                    <a:ext uri="{9D8B030D-6E8A-4147-A177-3AD203B41FA5}">
                      <a16:colId xmlns:a16="http://schemas.microsoft.com/office/drawing/2014/main" val="744025829"/>
                    </a:ext>
                  </a:extLst>
                </a:gridCol>
                <a:gridCol w="9090892">
                  <a:extLst>
                    <a:ext uri="{9D8B030D-6E8A-4147-A177-3AD203B41FA5}">
                      <a16:colId xmlns:a16="http://schemas.microsoft.com/office/drawing/2014/main" val="3412150691"/>
                    </a:ext>
                  </a:extLst>
                </a:gridCol>
              </a:tblGrid>
              <a:tr h="1178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VN" sz="2400" i="1" kern="1200" dirty="0">
                          <a:solidFill>
                            <a:schemeClr val="tx1"/>
                          </a:solidFill>
                          <a:effectLst/>
                          <a:latin typeface="Calibri" panose="020F0502020204030204" pitchFamily="34" charset="0"/>
                          <a:ea typeface="+mn-ea"/>
                          <a:cs typeface="Calibri" panose="020F0502020204030204" pitchFamily="34" charset="0"/>
                        </a:rPr>
                        <a:t>Đoạn trích nêu lên hiện tượng gì của đời sống? </a:t>
                      </a:r>
                      <a:endParaRPr lang="en-VN" sz="2400" kern="1200" dirty="0">
                        <a:solidFill>
                          <a:schemeClr val="tx1"/>
                        </a:solidFill>
                        <a:effectLst/>
                        <a:latin typeface="Calibri" panose="020F0502020204030204" pitchFamily="34" charset="0"/>
                        <a:ea typeface="+mn-ea"/>
                        <a:cs typeface="Calibri" panose="020F0502020204030204" pitchFamily="34" charset="0"/>
                      </a:endParaRPr>
                    </a:p>
                  </a:txBody>
                  <a:tcPr>
                    <a:solidFill>
                      <a:schemeClr val="accent4">
                        <a:lumMod val="20000"/>
                        <a:lumOff val="80000"/>
                      </a:schemeClr>
                    </a:solidFill>
                  </a:tcPr>
                </a:tc>
                <a:tc>
                  <a:txBody>
                    <a:bodyPr/>
                    <a:lstStyle/>
                    <a:p>
                      <a:endParaRPr lang="vi-VN" dirty="0"/>
                    </a:p>
                  </a:txBody>
                  <a:tcPr>
                    <a:solidFill>
                      <a:schemeClr val="accent4">
                        <a:lumMod val="20000"/>
                        <a:lumOff val="80000"/>
                      </a:schemeClr>
                    </a:solidFill>
                  </a:tcPr>
                </a:tc>
                <a:extLst>
                  <a:ext uri="{0D108BD9-81ED-4DB2-BD59-A6C34878D82A}">
                    <a16:rowId xmlns:a16="http://schemas.microsoft.com/office/drawing/2014/main" val="3459858113"/>
                  </a:ext>
                </a:extLst>
              </a:tr>
              <a:tr h="1250930">
                <a:tc>
                  <a:txBody>
                    <a:bodyPr/>
                    <a:lstStyle/>
                    <a:p>
                      <a:pPr algn="just"/>
                      <a:r>
                        <a:rPr lang="en-VN" sz="2400" i="1" kern="1200" dirty="0">
                          <a:solidFill>
                            <a:schemeClr val="tx1"/>
                          </a:solidFill>
                          <a:effectLst/>
                          <a:latin typeface="Calibri" panose="020F0502020204030204" pitchFamily="34" charset="0"/>
                          <a:ea typeface="+mn-ea"/>
                          <a:cs typeface="Calibri" panose="020F0502020204030204" pitchFamily="34" charset="0"/>
                        </a:rPr>
                        <a:t>Nhận biết luận điểm và cách triển khai luận điểm. </a:t>
                      </a:r>
                      <a:endParaRPr lang="vi-VN" sz="2400" dirty="0">
                        <a:solidFill>
                          <a:schemeClr val="tx1"/>
                        </a:solidFill>
                        <a:latin typeface="Calibri" panose="020F0502020204030204" pitchFamily="34" charset="0"/>
                        <a:cs typeface="Calibri" panose="020F0502020204030204" pitchFamily="34" charset="0"/>
                      </a:endParaRPr>
                    </a:p>
                  </a:txBody>
                  <a:tcPr>
                    <a:solidFill>
                      <a:schemeClr val="accent4">
                        <a:lumMod val="20000"/>
                        <a:lumOff val="80000"/>
                      </a:schemeClr>
                    </a:solidFill>
                  </a:tcPr>
                </a:tc>
                <a:tc>
                  <a:txBody>
                    <a:bodyPr/>
                    <a:lstStyle/>
                    <a:p>
                      <a:endParaRPr lang="vi-VN" dirty="0"/>
                    </a:p>
                  </a:txBody>
                  <a:tcPr>
                    <a:solidFill>
                      <a:schemeClr val="accent4">
                        <a:lumMod val="20000"/>
                        <a:lumOff val="80000"/>
                      </a:schemeClr>
                    </a:solidFill>
                  </a:tcPr>
                </a:tc>
                <a:extLst>
                  <a:ext uri="{0D108BD9-81ED-4DB2-BD59-A6C34878D82A}">
                    <a16:rowId xmlns:a16="http://schemas.microsoft.com/office/drawing/2014/main" val="577047587"/>
                  </a:ext>
                </a:extLst>
              </a:tr>
              <a:tr h="1569220">
                <a:tc>
                  <a:txBody>
                    <a:bodyPr/>
                    <a:lstStyle/>
                    <a:p>
                      <a:pPr algn="just"/>
                      <a:r>
                        <a:rPr lang="en-VN" sz="2400" i="1" kern="1200" dirty="0">
                          <a:solidFill>
                            <a:schemeClr val="tx1"/>
                          </a:solidFill>
                          <a:effectLst/>
                          <a:latin typeface="Calibri" panose="020F0502020204030204" pitchFamily="34" charset="0"/>
                          <a:ea typeface="+mn-ea"/>
                          <a:cs typeface="Calibri" panose="020F0502020204030204" pitchFamily="34" charset="0"/>
                        </a:rPr>
                        <a:t>Nhận biết các thao tác giải thích, phân tích, chứng minh, bác bỏ trong văn bản. </a:t>
                      </a:r>
                    </a:p>
                    <a:p>
                      <a:pPr algn="just"/>
                      <a:endParaRPr lang="vi-VN" sz="2400" dirty="0">
                        <a:solidFill>
                          <a:schemeClr val="tx1"/>
                        </a:solidFill>
                        <a:latin typeface="Calibri" panose="020F0502020204030204" pitchFamily="34" charset="0"/>
                        <a:cs typeface="Calibri" panose="020F0502020204030204" pitchFamily="34" charset="0"/>
                      </a:endParaRPr>
                    </a:p>
                  </a:txBody>
                  <a:tcPr>
                    <a:solidFill>
                      <a:schemeClr val="accent4">
                        <a:lumMod val="20000"/>
                        <a:lumOff val="80000"/>
                      </a:schemeClr>
                    </a:solidFill>
                  </a:tcPr>
                </a:tc>
                <a:tc>
                  <a:txBody>
                    <a:bodyPr/>
                    <a:lstStyle/>
                    <a:p>
                      <a:endParaRPr lang="vi-VN" dirty="0"/>
                    </a:p>
                  </a:txBody>
                  <a:tcPr>
                    <a:solidFill>
                      <a:schemeClr val="accent4">
                        <a:lumMod val="20000"/>
                        <a:lumOff val="80000"/>
                      </a:schemeClr>
                    </a:solidFill>
                  </a:tcPr>
                </a:tc>
                <a:extLst>
                  <a:ext uri="{0D108BD9-81ED-4DB2-BD59-A6C34878D82A}">
                    <a16:rowId xmlns:a16="http://schemas.microsoft.com/office/drawing/2014/main" val="779541616"/>
                  </a:ext>
                </a:extLst>
              </a:tr>
              <a:tr h="1569220">
                <a:tc>
                  <a:txBody>
                    <a:bodyPr/>
                    <a:lstStyle/>
                    <a:p>
                      <a:pPr algn="just"/>
                      <a:r>
                        <a:rPr lang="en-VN" sz="2400" i="1" kern="1200" dirty="0">
                          <a:solidFill>
                            <a:schemeClr val="tx1"/>
                          </a:solidFill>
                          <a:effectLst/>
                          <a:latin typeface="Calibri" panose="020F0502020204030204" pitchFamily="34" charset="0"/>
                          <a:ea typeface="+mn-ea"/>
                          <a:cs typeface="Calibri" panose="020F0502020204030204" pitchFamily="34" charset="0"/>
                        </a:rPr>
                        <a:t>Quan điểm và thái độ của người viết về vấn đề nêu lên là gì? </a:t>
                      </a:r>
                      <a:endParaRPr lang="en-VN" sz="2400" kern="1200" dirty="0">
                        <a:solidFill>
                          <a:schemeClr val="tx1"/>
                        </a:solidFill>
                        <a:effectLst/>
                        <a:latin typeface="Calibri" panose="020F0502020204030204" pitchFamily="34" charset="0"/>
                        <a:ea typeface="+mn-ea"/>
                        <a:cs typeface="Calibri" panose="020F0502020204030204" pitchFamily="34" charset="0"/>
                      </a:endParaRPr>
                    </a:p>
                  </a:txBody>
                  <a:tcPr>
                    <a:solidFill>
                      <a:schemeClr val="accent4">
                        <a:lumMod val="20000"/>
                        <a:lumOff val="80000"/>
                      </a:schemeClr>
                    </a:solidFill>
                  </a:tcPr>
                </a:tc>
                <a:tc>
                  <a:txBody>
                    <a:bodyPr/>
                    <a:lstStyle/>
                    <a:p>
                      <a:endParaRPr lang="vi-VN" dirty="0"/>
                    </a:p>
                  </a:txBody>
                  <a:tcPr>
                    <a:solidFill>
                      <a:schemeClr val="accent4">
                        <a:lumMod val="20000"/>
                        <a:lumOff val="80000"/>
                      </a:schemeClr>
                    </a:solidFill>
                  </a:tcPr>
                </a:tc>
                <a:extLst>
                  <a:ext uri="{0D108BD9-81ED-4DB2-BD59-A6C34878D82A}">
                    <a16:rowId xmlns:a16="http://schemas.microsoft.com/office/drawing/2014/main" val="3884370692"/>
                  </a:ext>
                </a:extLst>
              </a:tr>
            </a:tbl>
          </a:graphicData>
        </a:graphic>
      </p:graphicFrame>
      <p:sp>
        <p:nvSpPr>
          <p:cNvPr id="3" name="TextBox 2">
            <a:extLst>
              <a:ext uri="{FF2B5EF4-FFF2-40B4-BE49-F238E27FC236}">
                <a16:creationId xmlns:a16="http://schemas.microsoft.com/office/drawing/2014/main" id="{4BDB4C68-D293-FC44-9AB9-A212239B8BC5}"/>
              </a:ext>
            </a:extLst>
          </p:cNvPr>
          <p:cNvSpPr txBox="1"/>
          <p:nvPr/>
        </p:nvSpPr>
        <p:spPr>
          <a:xfrm>
            <a:off x="3047999" y="1420289"/>
            <a:ext cx="11774159" cy="1200329"/>
          </a:xfrm>
          <a:prstGeom prst="rect">
            <a:avLst/>
          </a:prstGeom>
          <a:noFill/>
        </p:spPr>
        <p:txBody>
          <a:bodyPr wrap="square">
            <a:spAutoFit/>
          </a:bodyPr>
          <a:lstStyle/>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Luận điểm và cách triển khai luận điểm:</a:t>
            </a:r>
          </a:p>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Đổ lỗi là cách hành xử mà nhiều người mắc phải.</a:t>
            </a:r>
          </a:p>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Cần thay đổi, tự chịu trách nhiệm cho hành động của mình.</a:t>
            </a:r>
          </a:p>
        </p:txBody>
      </p:sp>
      <p:sp>
        <p:nvSpPr>
          <p:cNvPr id="4" name="TextBox 3">
            <a:extLst>
              <a:ext uri="{FF2B5EF4-FFF2-40B4-BE49-F238E27FC236}">
                <a16:creationId xmlns:a16="http://schemas.microsoft.com/office/drawing/2014/main" id="{24C5C593-651C-6749-8D5C-D6C7159E059B}"/>
              </a:ext>
            </a:extLst>
          </p:cNvPr>
          <p:cNvSpPr txBox="1"/>
          <p:nvPr/>
        </p:nvSpPr>
        <p:spPr>
          <a:xfrm>
            <a:off x="3047999" y="348614"/>
            <a:ext cx="8451273" cy="830997"/>
          </a:xfrm>
          <a:prstGeom prst="rect">
            <a:avLst/>
          </a:prstGeom>
          <a:noFill/>
        </p:spPr>
        <p:txBody>
          <a:bodyPr wrap="square">
            <a:spAutoFit/>
          </a:bodyPr>
          <a:lstStyle/>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Đoạn trích nêu lên hiện tượng: Đổ lỗi, nói dối, không có trách nhiệm với hành động của mình.</a:t>
            </a:r>
          </a:p>
        </p:txBody>
      </p:sp>
      <p:sp>
        <p:nvSpPr>
          <p:cNvPr id="5" name="TextBox 4">
            <a:extLst>
              <a:ext uri="{FF2B5EF4-FFF2-40B4-BE49-F238E27FC236}">
                <a16:creationId xmlns:a16="http://schemas.microsoft.com/office/drawing/2014/main" id="{A3A1C925-F8C6-D14E-B5F6-EC0A71B1BC2A}"/>
              </a:ext>
            </a:extLst>
          </p:cNvPr>
          <p:cNvSpPr txBox="1"/>
          <p:nvPr/>
        </p:nvSpPr>
        <p:spPr>
          <a:xfrm>
            <a:off x="3047999" y="5144783"/>
            <a:ext cx="8617528" cy="1200329"/>
          </a:xfrm>
          <a:prstGeom prst="rect">
            <a:avLst/>
          </a:prstGeom>
          <a:noFill/>
        </p:spPr>
        <p:txBody>
          <a:bodyPr wrap="square">
            <a:spAutoFit/>
          </a:bodyPr>
          <a:lstStyle/>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Quan điểm và thái độ của người viết về vấn đề nêu lên: Phê phán, không ủng hộ việc đổ lỗi, quy tội cho người khác, không chịu trách nhiệm cho hành động của mình.</a:t>
            </a:r>
          </a:p>
        </p:txBody>
      </p:sp>
      <p:sp>
        <p:nvSpPr>
          <p:cNvPr id="6" name="TextBox 5">
            <a:extLst>
              <a:ext uri="{FF2B5EF4-FFF2-40B4-BE49-F238E27FC236}">
                <a16:creationId xmlns:a16="http://schemas.microsoft.com/office/drawing/2014/main" id="{7E1FE407-F439-4F40-B81C-2B53AA9A1273}"/>
              </a:ext>
            </a:extLst>
          </p:cNvPr>
          <p:cNvSpPr txBox="1"/>
          <p:nvPr/>
        </p:nvSpPr>
        <p:spPr>
          <a:xfrm>
            <a:off x="3047999" y="2809425"/>
            <a:ext cx="11774158" cy="1938992"/>
          </a:xfrm>
          <a:prstGeom prst="rect">
            <a:avLst/>
          </a:prstGeom>
          <a:noFill/>
        </p:spPr>
        <p:txBody>
          <a:bodyPr wrap="square">
            <a:spAutoFit/>
          </a:bodyPr>
          <a:lstStyle/>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Các thao tác giải thích, phân tích, chứng minh, bác bỏ trong văn bản:</a:t>
            </a:r>
          </a:p>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Giải thích: thế nào là đổ lỗi</a:t>
            </a:r>
          </a:p>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Phân tích: Cách hành xử không đúng</a:t>
            </a:r>
          </a:p>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Chứng minh: Câu chuyện của bản thân tác giả</a:t>
            </a:r>
          </a:p>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Bác bỏ: Những lí do khiến người ta đổ lỗi cho người khác.</a:t>
            </a:r>
          </a:p>
        </p:txBody>
      </p:sp>
    </p:spTree>
    <p:extLst>
      <p:ext uri="{BB962C8B-B14F-4D97-AF65-F5344CB8AC3E}">
        <p14:creationId xmlns:p14="http://schemas.microsoft.com/office/powerpoint/2010/main" val="1773837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905</Words>
  <Application>Microsoft Macintosh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等线</vt:lpstr>
      <vt:lpstr>等线 Light</vt:lpstr>
      <vt:lpstr>微软雅黑</vt:lpstr>
      <vt:lpstr>Arial</vt:lpstr>
      <vt:lpstr>Calibri</vt:lpstr>
      <vt:lpstr>NOTEWORTHY LIGHT</vt:lpstr>
      <vt:lpstr>Wingdings</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dc:description>https://www.freeppt7.com</dc:description>
  <cp:lastModifiedBy>Microsoft Office User</cp:lastModifiedBy>
  <cp:revision>27</cp:revision>
  <dcterms:created xsi:type="dcterms:W3CDTF">2017-08-17T05:27:12Z</dcterms:created>
  <dcterms:modified xsi:type="dcterms:W3CDTF">2022-07-16T01:21:58Z</dcterms:modified>
</cp:coreProperties>
</file>