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22"/>
  </p:notesMasterIdLst>
  <p:sldIdLst>
    <p:sldId id="520" r:id="rId2"/>
    <p:sldId id="303" r:id="rId3"/>
    <p:sldId id="300" r:id="rId4"/>
    <p:sldId id="522" r:id="rId5"/>
    <p:sldId id="266" r:id="rId6"/>
    <p:sldId id="523" r:id="rId7"/>
    <p:sldId id="524" r:id="rId8"/>
    <p:sldId id="525" r:id="rId9"/>
    <p:sldId id="526" r:id="rId10"/>
    <p:sldId id="11764" r:id="rId11"/>
    <p:sldId id="11766" r:id="rId12"/>
    <p:sldId id="11767" r:id="rId13"/>
    <p:sldId id="11768" r:id="rId14"/>
    <p:sldId id="11769" r:id="rId15"/>
    <p:sldId id="11770" r:id="rId16"/>
    <p:sldId id="11771" r:id="rId17"/>
    <p:sldId id="11772" r:id="rId18"/>
    <p:sldId id="11773" r:id="rId19"/>
    <p:sldId id="11774" r:id="rId20"/>
    <p:sldId id="521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01EE2A-0213-4896-9140-6EB3AAE460AA}">
  <a:tblStyle styleId="{9401EE2A-0213-4896-9140-6EB3AAE460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13"/>
    <p:restoredTop sz="94657"/>
  </p:normalViewPr>
  <p:slideViewPr>
    <p:cSldViewPr snapToGrid="0">
      <p:cViewPr varScale="1">
        <p:scale>
          <a:sx n="125" d="100"/>
          <a:sy n="125" d="100"/>
        </p:scale>
        <p:origin x="16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53034354b_0_24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53034354b_0_24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EE6C2-4D33-47E0-8E54-09BBE0DD506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847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EE6C2-4D33-47E0-8E54-09BBE0DD506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123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EE6C2-4D33-47E0-8E54-09BBE0DD506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79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EE6C2-4D33-47E0-8E54-09BBE0DD506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09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EE6C2-4D33-47E0-8E54-09BBE0DD506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235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EE6C2-4D33-47E0-8E54-09BBE0DD506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800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EE6C2-4D33-47E0-8E54-09BBE0DD506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81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EE6C2-4D33-47E0-8E54-09BBE0DD506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985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EE6C2-4D33-47E0-8E54-09BBE0DD506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63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EE6C2-4D33-47E0-8E54-09BBE0DD506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76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151" y="447699"/>
            <a:ext cx="5395700" cy="4248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2550900"/>
            <a:ext cx="37980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3307350"/>
            <a:ext cx="3268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40380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2EC357-379C-41EA-948E-F449FB3F3198}"/>
              </a:ext>
            </a:extLst>
          </p:cNvPr>
          <p:cNvSpPr/>
          <p:nvPr userDrawn="1"/>
        </p:nvSpPr>
        <p:spPr>
          <a:xfrm>
            <a:off x="401894" y="243348"/>
            <a:ext cx="8340213" cy="4695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CA4CDF-89E9-4C6B-AFCC-F3EC591DAEA5}"/>
              </a:ext>
            </a:extLst>
          </p:cNvPr>
          <p:cNvSpPr/>
          <p:nvPr userDrawn="1"/>
        </p:nvSpPr>
        <p:spPr>
          <a:xfrm>
            <a:off x="789039" y="461331"/>
            <a:ext cx="7565923" cy="4260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5701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249425"/>
            <a:ext cx="6963300" cy="28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892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1pPr>
            <a:lvl2pPr marL="914400" lvl="1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2pPr>
            <a:lvl3pPr marL="1371600" lvl="2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3pPr>
            <a:lvl4pPr marL="1828800" lvl="3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4pPr>
            <a:lvl5pPr marL="2286000" lvl="4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5pPr>
            <a:lvl6pPr marL="2743200" lvl="5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6pPr>
            <a:lvl7pPr marL="3200400" lvl="6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7pPr>
            <a:lvl8pPr marL="3657600" lvl="7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8pPr>
            <a:lvl9pPr marL="4114800" lvl="8" indent="-288925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_1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6166050" y="1183210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6166050" y="1620375"/>
            <a:ext cx="21402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6166040" y="2678335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6166050" y="3115508"/>
            <a:ext cx="21402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002325" y="711175"/>
            <a:ext cx="26667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40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"/>
              <a:buChar char="●"/>
              <a:defRPr sz="18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"/>
              <a:buChar char="○"/>
              <a:defRPr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"/>
              <a:buChar char="■"/>
              <a:defRPr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"/>
              <a:buChar char="●"/>
              <a:defRPr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"/>
              <a:buChar char="○"/>
              <a:defRPr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"/>
              <a:buChar char="■"/>
              <a:defRPr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"/>
              <a:buChar char="●"/>
              <a:defRPr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"/>
              <a:buChar char="○"/>
              <a:defRPr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"/>
              <a:buChar char="■"/>
              <a:defRPr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64" r:id="rId4"/>
    <p:sldLayoutId id="2147483669" r:id="rId5"/>
    <p:sldLayoutId id="2147483670" r:id="rId6"/>
    <p:sldLayoutId id="2147483671" r:id="rId7"/>
    <p:sldLayoutId id="2147483672" r:id="rId8"/>
    <p:sldLayoutId id="2147483676" r:id="rId9"/>
    <p:sldLayoutId id="2147483678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vmlDrawing" Target="../drawings/vmlDrawing7.vml"/><Relationship Id="rId6" Type="http://schemas.openxmlformats.org/officeDocument/2006/relationships/audio" Target="../media/audio1.wav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vmlDrawing" Target="../drawings/vmlDrawing8.vml"/><Relationship Id="rId6" Type="http://schemas.openxmlformats.org/officeDocument/2006/relationships/audio" Target="../media/audio1.wav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vmlDrawing" Target="../drawings/vmlDrawing9.vml"/><Relationship Id="rId6" Type="http://schemas.openxmlformats.org/officeDocument/2006/relationships/audio" Target="../media/audio1.wav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vmlDrawing" Target="../drawings/vmlDrawing10.vml"/><Relationship Id="rId6" Type="http://schemas.openxmlformats.org/officeDocument/2006/relationships/audio" Target="../media/audio1.wav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AA438B-B866-4747-A233-CE66DFCC5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02" y="-196313"/>
            <a:ext cx="5847386" cy="5847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A7269A-3D10-5F49-BBEC-4339E23B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620" y="2270846"/>
            <a:ext cx="53149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5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1C562-5A5B-FF4D-A152-0AC358FFFEB4}"/>
              </a:ext>
            </a:extLst>
          </p:cNvPr>
          <p:cNvSpPr txBox="1"/>
          <p:nvPr/>
        </p:nvSpPr>
        <p:spPr>
          <a:xfrm>
            <a:off x="897385" y="615397"/>
            <a:ext cx="3543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1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25FC7-FD23-6843-BBED-5E8AD0312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21312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25FC7-FD23-6843-BBED-5E8AD0312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131219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5F76CD-C304-4A44-A011-2A609BEDB8B5}"/>
              </a:ext>
            </a:extLst>
          </p:cNvPr>
          <p:cNvSpPr txBox="1"/>
          <p:nvPr/>
        </p:nvSpPr>
        <p:spPr>
          <a:xfrm>
            <a:off x="1161368" y="1814445"/>
            <a:ext cx="6821264" cy="715581"/>
          </a:xfrm>
          <a:prstGeom prst="rect">
            <a:avLst/>
          </a:prstGeom>
          <a:solidFill>
            <a:srgbClr val="FFFFFF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xôi hay sa xôi</a:t>
            </a:r>
            <a:r>
              <a:rPr lang="en-VN" sz="4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5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het gio">
            <a:extLst>
              <a:ext uri="{FF2B5EF4-FFF2-40B4-BE49-F238E27FC236}">
                <a16:creationId xmlns:a16="http://schemas.microsoft.com/office/drawing/2014/main" id="{28BE1CE3-BC7B-454B-B0E3-6A02448FC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354070" y="823920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>
            <a:extLst>
              <a:ext uri="{FF2B5EF4-FFF2-40B4-BE49-F238E27FC236}">
                <a16:creationId xmlns:a16="http://schemas.microsoft.com/office/drawing/2014/main" id="{9265663D-5E93-CC47-9FA2-032EC2FD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502" y="730095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>
            <a:extLst>
              <a:ext uri="{FF2B5EF4-FFF2-40B4-BE49-F238E27FC236}">
                <a16:creationId xmlns:a16="http://schemas.microsoft.com/office/drawing/2014/main" id="{7424A472-905A-9042-B1A7-2038793B3CB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Hình chữ nhật 84">
            <a:extLst>
              <a:ext uri="{FF2B5EF4-FFF2-40B4-BE49-F238E27FC236}">
                <a16:creationId xmlns:a16="http://schemas.microsoft.com/office/drawing/2014/main" id="{45166F52-9558-7E44-8831-AAA52DF227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Hình chữ nhật 83">
            <a:extLst>
              <a:ext uri="{FF2B5EF4-FFF2-40B4-BE49-F238E27FC236}">
                <a16:creationId xmlns:a16="http://schemas.microsoft.com/office/drawing/2014/main" id="{5ED3F642-A544-DF4C-A680-73CDC3C36002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Hình chữ nhật 57">
            <a:extLst>
              <a:ext uri="{FF2B5EF4-FFF2-40B4-BE49-F238E27FC236}">
                <a16:creationId xmlns:a16="http://schemas.microsoft.com/office/drawing/2014/main" id="{E9B24AEA-5065-2F4C-9560-6CC99984BB8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Hình chữ nhật 86">
            <a:extLst>
              <a:ext uri="{FF2B5EF4-FFF2-40B4-BE49-F238E27FC236}">
                <a16:creationId xmlns:a16="http://schemas.microsoft.com/office/drawing/2014/main" id="{BE369F92-FDA7-FC44-877F-7244BDC8F9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Hình chữ nhật 87">
            <a:extLst>
              <a:ext uri="{FF2B5EF4-FFF2-40B4-BE49-F238E27FC236}">
                <a16:creationId xmlns:a16="http://schemas.microsoft.com/office/drawing/2014/main" id="{32F98AF3-7269-2B46-8C9F-EFEF085F4C09}"/>
              </a:ext>
            </a:extLst>
          </p:cNvPr>
          <p:cNvSpPr/>
          <p:nvPr/>
        </p:nvSpPr>
        <p:spPr>
          <a:xfrm>
            <a:off x="7329175" y="480136"/>
            <a:ext cx="1022534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Hình chữ nhật 88">
            <a:extLst>
              <a:ext uri="{FF2B5EF4-FFF2-40B4-BE49-F238E27FC236}">
                <a16:creationId xmlns:a16="http://schemas.microsoft.com/office/drawing/2014/main" id="{DAB93C0E-B793-3844-A4D0-92EE7A688C0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Hình chữ nhật 89">
            <a:extLst>
              <a:ext uri="{FF2B5EF4-FFF2-40B4-BE49-F238E27FC236}">
                <a16:creationId xmlns:a16="http://schemas.microsoft.com/office/drawing/2014/main" id="{979D5C5B-92ED-CD46-8E14-46D5EBA1DF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8" name="Hình chữ nhật 90">
            <a:extLst>
              <a:ext uri="{FF2B5EF4-FFF2-40B4-BE49-F238E27FC236}">
                <a16:creationId xmlns:a16="http://schemas.microsoft.com/office/drawing/2014/main" id="{1566B5AC-B882-C141-B53E-D480279737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6079933-776A-7A44-8146-F9BB6A686326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Hình Bầu dục 45">
            <a:extLst>
              <a:ext uri="{FF2B5EF4-FFF2-40B4-BE49-F238E27FC236}">
                <a16:creationId xmlns:a16="http://schemas.microsoft.com/office/drawing/2014/main" id="{5205DE9A-BEEA-B041-A649-7523D87FE54A}"/>
              </a:ext>
            </a:extLst>
          </p:cNvPr>
          <p:cNvSpPr/>
          <p:nvPr/>
        </p:nvSpPr>
        <p:spPr>
          <a:xfrm>
            <a:off x="7434266" y="802087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0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1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6CC0ED10-7A44-DE45-94E6-CCDA039F0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263621" y="430118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89A6A6-2391-DA4D-8EB2-8F7924630524}"/>
              </a:ext>
            </a:extLst>
          </p:cNvPr>
          <p:cNvSpPr txBox="1"/>
          <p:nvPr/>
        </p:nvSpPr>
        <p:spPr>
          <a:xfrm>
            <a:off x="3533094" y="3221243"/>
            <a:ext cx="2315257" cy="646331"/>
          </a:xfrm>
          <a:prstGeom prst="rect">
            <a:avLst/>
          </a:prstGeom>
          <a:solidFill>
            <a:srgbClr val="FFFFFF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xôi</a:t>
            </a:r>
            <a:r>
              <a:rPr lang="en-V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57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1C562-5A5B-FF4D-A152-0AC358FFFEB4}"/>
              </a:ext>
            </a:extLst>
          </p:cNvPr>
          <p:cNvSpPr txBox="1"/>
          <p:nvPr/>
        </p:nvSpPr>
        <p:spPr>
          <a:xfrm>
            <a:off x="897385" y="615397"/>
            <a:ext cx="3543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2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25FC7-FD23-6843-BBED-5E8AD0312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21312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25FC7-FD23-6843-BBED-5E8AD0312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131219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5F76CD-C304-4A44-A011-2A609BEDB8B5}"/>
              </a:ext>
            </a:extLst>
          </p:cNvPr>
          <p:cNvSpPr txBox="1"/>
          <p:nvPr/>
        </p:nvSpPr>
        <p:spPr>
          <a:xfrm>
            <a:off x="1161368" y="1823970"/>
            <a:ext cx="6821264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Phơi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phơi hay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Phơ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i phới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het gio">
            <a:extLst>
              <a:ext uri="{FF2B5EF4-FFF2-40B4-BE49-F238E27FC236}">
                <a16:creationId xmlns:a16="http://schemas.microsoft.com/office/drawing/2014/main" id="{28BE1CE3-BC7B-454B-B0E3-6A02448FC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354070" y="823920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>
            <a:extLst>
              <a:ext uri="{FF2B5EF4-FFF2-40B4-BE49-F238E27FC236}">
                <a16:creationId xmlns:a16="http://schemas.microsoft.com/office/drawing/2014/main" id="{9265663D-5E93-CC47-9FA2-032EC2FD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502" y="730095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>
            <a:extLst>
              <a:ext uri="{FF2B5EF4-FFF2-40B4-BE49-F238E27FC236}">
                <a16:creationId xmlns:a16="http://schemas.microsoft.com/office/drawing/2014/main" id="{7424A472-905A-9042-B1A7-2038793B3CB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Hình chữ nhật 84">
            <a:extLst>
              <a:ext uri="{FF2B5EF4-FFF2-40B4-BE49-F238E27FC236}">
                <a16:creationId xmlns:a16="http://schemas.microsoft.com/office/drawing/2014/main" id="{45166F52-9558-7E44-8831-AAA52DF227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Hình chữ nhật 83">
            <a:extLst>
              <a:ext uri="{FF2B5EF4-FFF2-40B4-BE49-F238E27FC236}">
                <a16:creationId xmlns:a16="http://schemas.microsoft.com/office/drawing/2014/main" id="{5ED3F642-A544-DF4C-A680-73CDC3C36002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Hình chữ nhật 57">
            <a:extLst>
              <a:ext uri="{FF2B5EF4-FFF2-40B4-BE49-F238E27FC236}">
                <a16:creationId xmlns:a16="http://schemas.microsoft.com/office/drawing/2014/main" id="{E9B24AEA-5065-2F4C-9560-6CC99984BB8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Hình chữ nhật 86">
            <a:extLst>
              <a:ext uri="{FF2B5EF4-FFF2-40B4-BE49-F238E27FC236}">
                <a16:creationId xmlns:a16="http://schemas.microsoft.com/office/drawing/2014/main" id="{BE369F92-FDA7-FC44-877F-7244BDC8F9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Hình chữ nhật 87">
            <a:extLst>
              <a:ext uri="{FF2B5EF4-FFF2-40B4-BE49-F238E27FC236}">
                <a16:creationId xmlns:a16="http://schemas.microsoft.com/office/drawing/2014/main" id="{32F98AF3-7269-2B46-8C9F-EFEF085F4C09}"/>
              </a:ext>
            </a:extLst>
          </p:cNvPr>
          <p:cNvSpPr/>
          <p:nvPr/>
        </p:nvSpPr>
        <p:spPr>
          <a:xfrm>
            <a:off x="7329175" y="480136"/>
            <a:ext cx="1022534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Hình chữ nhật 88">
            <a:extLst>
              <a:ext uri="{FF2B5EF4-FFF2-40B4-BE49-F238E27FC236}">
                <a16:creationId xmlns:a16="http://schemas.microsoft.com/office/drawing/2014/main" id="{DAB93C0E-B793-3844-A4D0-92EE7A688C0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Hình chữ nhật 89">
            <a:extLst>
              <a:ext uri="{FF2B5EF4-FFF2-40B4-BE49-F238E27FC236}">
                <a16:creationId xmlns:a16="http://schemas.microsoft.com/office/drawing/2014/main" id="{979D5C5B-92ED-CD46-8E14-46D5EBA1DF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8" name="Hình chữ nhật 90">
            <a:extLst>
              <a:ext uri="{FF2B5EF4-FFF2-40B4-BE49-F238E27FC236}">
                <a16:creationId xmlns:a16="http://schemas.microsoft.com/office/drawing/2014/main" id="{1566B5AC-B882-C141-B53E-D480279737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6079933-776A-7A44-8146-F9BB6A686326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Hình Bầu dục 45">
            <a:extLst>
              <a:ext uri="{FF2B5EF4-FFF2-40B4-BE49-F238E27FC236}">
                <a16:creationId xmlns:a16="http://schemas.microsoft.com/office/drawing/2014/main" id="{5205DE9A-BEEA-B041-A649-7523D87FE54A}"/>
              </a:ext>
            </a:extLst>
          </p:cNvPr>
          <p:cNvSpPr/>
          <p:nvPr/>
        </p:nvSpPr>
        <p:spPr>
          <a:xfrm>
            <a:off x="7434266" y="802087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0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1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6CC0ED10-7A44-DE45-94E6-CCDA039F0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263621" y="430118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14A339-1EBB-914A-8655-B4D5C73BC7BC}"/>
              </a:ext>
            </a:extLst>
          </p:cNvPr>
          <p:cNvSpPr txBox="1"/>
          <p:nvPr/>
        </p:nvSpPr>
        <p:spPr>
          <a:xfrm>
            <a:off x="3092903" y="2949106"/>
            <a:ext cx="2958195" cy="415498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Phơ</a:t>
            </a:r>
            <a:r>
              <a:rPr lang="vi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phới</a:t>
            </a:r>
            <a:r>
              <a:rPr lang="en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1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1C562-5A5B-FF4D-A152-0AC358FFFEB4}"/>
              </a:ext>
            </a:extLst>
          </p:cNvPr>
          <p:cNvSpPr txBox="1"/>
          <p:nvPr/>
        </p:nvSpPr>
        <p:spPr>
          <a:xfrm>
            <a:off x="897385" y="615397"/>
            <a:ext cx="3543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3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25FC7-FD23-6843-BBED-5E8AD0312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21312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25FC7-FD23-6843-BBED-5E8AD0312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131219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5F76CD-C304-4A44-A011-2A609BEDB8B5}"/>
              </a:ext>
            </a:extLst>
          </p:cNvPr>
          <p:cNvSpPr txBox="1"/>
          <p:nvPr/>
        </p:nvSpPr>
        <p:spPr>
          <a:xfrm>
            <a:off x="1161368" y="1814445"/>
            <a:ext cx="6821264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Xẻ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dọc hay sẻ dọc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het gio">
            <a:extLst>
              <a:ext uri="{FF2B5EF4-FFF2-40B4-BE49-F238E27FC236}">
                <a16:creationId xmlns:a16="http://schemas.microsoft.com/office/drawing/2014/main" id="{28BE1CE3-BC7B-454B-B0E3-6A02448FC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354070" y="823920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>
            <a:extLst>
              <a:ext uri="{FF2B5EF4-FFF2-40B4-BE49-F238E27FC236}">
                <a16:creationId xmlns:a16="http://schemas.microsoft.com/office/drawing/2014/main" id="{9265663D-5E93-CC47-9FA2-032EC2FD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502" y="730095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>
            <a:extLst>
              <a:ext uri="{FF2B5EF4-FFF2-40B4-BE49-F238E27FC236}">
                <a16:creationId xmlns:a16="http://schemas.microsoft.com/office/drawing/2014/main" id="{7424A472-905A-9042-B1A7-2038793B3CB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Hình chữ nhật 84">
            <a:extLst>
              <a:ext uri="{FF2B5EF4-FFF2-40B4-BE49-F238E27FC236}">
                <a16:creationId xmlns:a16="http://schemas.microsoft.com/office/drawing/2014/main" id="{45166F52-9558-7E44-8831-AAA52DF227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Hình chữ nhật 83">
            <a:extLst>
              <a:ext uri="{FF2B5EF4-FFF2-40B4-BE49-F238E27FC236}">
                <a16:creationId xmlns:a16="http://schemas.microsoft.com/office/drawing/2014/main" id="{5ED3F642-A544-DF4C-A680-73CDC3C36002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Hình chữ nhật 57">
            <a:extLst>
              <a:ext uri="{FF2B5EF4-FFF2-40B4-BE49-F238E27FC236}">
                <a16:creationId xmlns:a16="http://schemas.microsoft.com/office/drawing/2014/main" id="{E9B24AEA-5065-2F4C-9560-6CC99984BB8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Hình chữ nhật 86">
            <a:extLst>
              <a:ext uri="{FF2B5EF4-FFF2-40B4-BE49-F238E27FC236}">
                <a16:creationId xmlns:a16="http://schemas.microsoft.com/office/drawing/2014/main" id="{BE369F92-FDA7-FC44-877F-7244BDC8F9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Hình chữ nhật 87">
            <a:extLst>
              <a:ext uri="{FF2B5EF4-FFF2-40B4-BE49-F238E27FC236}">
                <a16:creationId xmlns:a16="http://schemas.microsoft.com/office/drawing/2014/main" id="{32F98AF3-7269-2B46-8C9F-EFEF085F4C09}"/>
              </a:ext>
            </a:extLst>
          </p:cNvPr>
          <p:cNvSpPr/>
          <p:nvPr/>
        </p:nvSpPr>
        <p:spPr>
          <a:xfrm>
            <a:off x="7329175" y="480136"/>
            <a:ext cx="1022534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Hình chữ nhật 88">
            <a:extLst>
              <a:ext uri="{FF2B5EF4-FFF2-40B4-BE49-F238E27FC236}">
                <a16:creationId xmlns:a16="http://schemas.microsoft.com/office/drawing/2014/main" id="{DAB93C0E-B793-3844-A4D0-92EE7A688C0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Hình chữ nhật 89">
            <a:extLst>
              <a:ext uri="{FF2B5EF4-FFF2-40B4-BE49-F238E27FC236}">
                <a16:creationId xmlns:a16="http://schemas.microsoft.com/office/drawing/2014/main" id="{979D5C5B-92ED-CD46-8E14-46D5EBA1DF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8" name="Hình chữ nhật 90">
            <a:extLst>
              <a:ext uri="{FF2B5EF4-FFF2-40B4-BE49-F238E27FC236}">
                <a16:creationId xmlns:a16="http://schemas.microsoft.com/office/drawing/2014/main" id="{1566B5AC-B882-C141-B53E-D480279737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6079933-776A-7A44-8146-F9BB6A686326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Hình Bầu dục 45">
            <a:extLst>
              <a:ext uri="{FF2B5EF4-FFF2-40B4-BE49-F238E27FC236}">
                <a16:creationId xmlns:a16="http://schemas.microsoft.com/office/drawing/2014/main" id="{5205DE9A-BEEA-B041-A649-7523D87FE54A}"/>
              </a:ext>
            </a:extLst>
          </p:cNvPr>
          <p:cNvSpPr/>
          <p:nvPr/>
        </p:nvSpPr>
        <p:spPr>
          <a:xfrm>
            <a:off x="7434266" y="802087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0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1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6CC0ED10-7A44-DE45-94E6-CCDA039F0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263621" y="430118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811F6F-6291-6E47-A3F9-6B2711FECE63}"/>
              </a:ext>
            </a:extLst>
          </p:cNvPr>
          <p:cNvSpPr txBox="1"/>
          <p:nvPr/>
        </p:nvSpPr>
        <p:spPr>
          <a:xfrm>
            <a:off x="3409269" y="2878932"/>
            <a:ext cx="2477182" cy="415498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Xẻ</a:t>
            </a:r>
            <a:r>
              <a:rPr lang="vi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dọc</a:t>
            </a:r>
            <a:endParaRPr lang="en-US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63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1C562-5A5B-FF4D-A152-0AC358FFFEB4}"/>
              </a:ext>
            </a:extLst>
          </p:cNvPr>
          <p:cNvSpPr txBox="1"/>
          <p:nvPr/>
        </p:nvSpPr>
        <p:spPr>
          <a:xfrm>
            <a:off x="897385" y="615397"/>
            <a:ext cx="3543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4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25FC7-FD23-6843-BBED-5E8AD0312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21312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25FC7-FD23-6843-BBED-5E8AD0312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131219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5F76CD-C304-4A44-A011-2A609BEDB8B5}"/>
              </a:ext>
            </a:extLst>
          </p:cNvPr>
          <p:cNvSpPr txBox="1"/>
          <p:nvPr/>
        </p:nvSpPr>
        <p:spPr>
          <a:xfrm>
            <a:off x="1161368" y="1814445"/>
            <a:ext cx="6821264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Sập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cửa hay xập cửa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het gio">
            <a:extLst>
              <a:ext uri="{FF2B5EF4-FFF2-40B4-BE49-F238E27FC236}">
                <a16:creationId xmlns:a16="http://schemas.microsoft.com/office/drawing/2014/main" id="{28BE1CE3-BC7B-454B-B0E3-6A02448FC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354070" y="823920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>
            <a:extLst>
              <a:ext uri="{FF2B5EF4-FFF2-40B4-BE49-F238E27FC236}">
                <a16:creationId xmlns:a16="http://schemas.microsoft.com/office/drawing/2014/main" id="{9265663D-5E93-CC47-9FA2-032EC2FD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502" y="730095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>
            <a:extLst>
              <a:ext uri="{FF2B5EF4-FFF2-40B4-BE49-F238E27FC236}">
                <a16:creationId xmlns:a16="http://schemas.microsoft.com/office/drawing/2014/main" id="{7424A472-905A-9042-B1A7-2038793B3CB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Hình chữ nhật 84">
            <a:extLst>
              <a:ext uri="{FF2B5EF4-FFF2-40B4-BE49-F238E27FC236}">
                <a16:creationId xmlns:a16="http://schemas.microsoft.com/office/drawing/2014/main" id="{45166F52-9558-7E44-8831-AAA52DF227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Hình chữ nhật 83">
            <a:extLst>
              <a:ext uri="{FF2B5EF4-FFF2-40B4-BE49-F238E27FC236}">
                <a16:creationId xmlns:a16="http://schemas.microsoft.com/office/drawing/2014/main" id="{5ED3F642-A544-DF4C-A680-73CDC3C36002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Hình chữ nhật 57">
            <a:extLst>
              <a:ext uri="{FF2B5EF4-FFF2-40B4-BE49-F238E27FC236}">
                <a16:creationId xmlns:a16="http://schemas.microsoft.com/office/drawing/2014/main" id="{E9B24AEA-5065-2F4C-9560-6CC99984BB8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Hình chữ nhật 86">
            <a:extLst>
              <a:ext uri="{FF2B5EF4-FFF2-40B4-BE49-F238E27FC236}">
                <a16:creationId xmlns:a16="http://schemas.microsoft.com/office/drawing/2014/main" id="{BE369F92-FDA7-FC44-877F-7244BDC8F9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Hình chữ nhật 87">
            <a:extLst>
              <a:ext uri="{FF2B5EF4-FFF2-40B4-BE49-F238E27FC236}">
                <a16:creationId xmlns:a16="http://schemas.microsoft.com/office/drawing/2014/main" id="{32F98AF3-7269-2B46-8C9F-EFEF085F4C09}"/>
              </a:ext>
            </a:extLst>
          </p:cNvPr>
          <p:cNvSpPr/>
          <p:nvPr/>
        </p:nvSpPr>
        <p:spPr>
          <a:xfrm>
            <a:off x="7329175" y="480136"/>
            <a:ext cx="1022534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Hình chữ nhật 88">
            <a:extLst>
              <a:ext uri="{FF2B5EF4-FFF2-40B4-BE49-F238E27FC236}">
                <a16:creationId xmlns:a16="http://schemas.microsoft.com/office/drawing/2014/main" id="{DAB93C0E-B793-3844-A4D0-92EE7A688C0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Hình chữ nhật 89">
            <a:extLst>
              <a:ext uri="{FF2B5EF4-FFF2-40B4-BE49-F238E27FC236}">
                <a16:creationId xmlns:a16="http://schemas.microsoft.com/office/drawing/2014/main" id="{979D5C5B-92ED-CD46-8E14-46D5EBA1DF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8" name="Hình chữ nhật 90">
            <a:extLst>
              <a:ext uri="{FF2B5EF4-FFF2-40B4-BE49-F238E27FC236}">
                <a16:creationId xmlns:a16="http://schemas.microsoft.com/office/drawing/2014/main" id="{1566B5AC-B882-C141-B53E-D480279737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6079933-776A-7A44-8146-F9BB6A686326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Hình Bầu dục 45">
            <a:extLst>
              <a:ext uri="{FF2B5EF4-FFF2-40B4-BE49-F238E27FC236}">
                <a16:creationId xmlns:a16="http://schemas.microsoft.com/office/drawing/2014/main" id="{5205DE9A-BEEA-B041-A649-7523D87FE54A}"/>
              </a:ext>
            </a:extLst>
          </p:cNvPr>
          <p:cNvSpPr/>
          <p:nvPr/>
        </p:nvSpPr>
        <p:spPr>
          <a:xfrm>
            <a:off x="7434266" y="802087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0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1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6CC0ED10-7A44-DE45-94E6-CCDA039F0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263621" y="430118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2F744B-1E40-F545-B468-A090FBAFF9C4}"/>
              </a:ext>
            </a:extLst>
          </p:cNvPr>
          <p:cNvSpPr txBox="1"/>
          <p:nvPr/>
        </p:nvSpPr>
        <p:spPr>
          <a:xfrm>
            <a:off x="3073847" y="2878932"/>
            <a:ext cx="2733676" cy="415498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Sập</a:t>
            </a:r>
            <a:r>
              <a:rPr lang="vi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cửa</a:t>
            </a:r>
            <a:endParaRPr lang="en-US" sz="2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55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1C562-5A5B-FF4D-A152-0AC358FFFEB4}"/>
              </a:ext>
            </a:extLst>
          </p:cNvPr>
          <p:cNvSpPr txBox="1"/>
          <p:nvPr/>
        </p:nvSpPr>
        <p:spPr>
          <a:xfrm>
            <a:off x="897385" y="615397"/>
            <a:ext cx="3543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5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25FC7-FD23-6843-BBED-5E8AD0312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21312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25FC7-FD23-6843-BBED-5E8AD0312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131219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5F76CD-C304-4A44-A011-2A609BEDB8B5}"/>
              </a:ext>
            </a:extLst>
          </p:cNvPr>
          <p:cNvSpPr txBox="1"/>
          <p:nvPr/>
        </p:nvSpPr>
        <p:spPr>
          <a:xfrm>
            <a:off x="1161368" y="1820193"/>
            <a:ext cx="6821264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Sỏi đá hay xỏi đá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het gio">
            <a:extLst>
              <a:ext uri="{FF2B5EF4-FFF2-40B4-BE49-F238E27FC236}">
                <a16:creationId xmlns:a16="http://schemas.microsoft.com/office/drawing/2014/main" id="{28BE1CE3-BC7B-454B-B0E3-6A02448FC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354070" y="823920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>
            <a:extLst>
              <a:ext uri="{FF2B5EF4-FFF2-40B4-BE49-F238E27FC236}">
                <a16:creationId xmlns:a16="http://schemas.microsoft.com/office/drawing/2014/main" id="{9265663D-5E93-CC47-9FA2-032EC2FD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502" y="730095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>
            <a:extLst>
              <a:ext uri="{FF2B5EF4-FFF2-40B4-BE49-F238E27FC236}">
                <a16:creationId xmlns:a16="http://schemas.microsoft.com/office/drawing/2014/main" id="{7424A472-905A-9042-B1A7-2038793B3CB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Hình chữ nhật 84">
            <a:extLst>
              <a:ext uri="{FF2B5EF4-FFF2-40B4-BE49-F238E27FC236}">
                <a16:creationId xmlns:a16="http://schemas.microsoft.com/office/drawing/2014/main" id="{45166F52-9558-7E44-8831-AAA52DF227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Hình chữ nhật 83">
            <a:extLst>
              <a:ext uri="{FF2B5EF4-FFF2-40B4-BE49-F238E27FC236}">
                <a16:creationId xmlns:a16="http://schemas.microsoft.com/office/drawing/2014/main" id="{5ED3F642-A544-DF4C-A680-73CDC3C36002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Hình chữ nhật 57">
            <a:extLst>
              <a:ext uri="{FF2B5EF4-FFF2-40B4-BE49-F238E27FC236}">
                <a16:creationId xmlns:a16="http://schemas.microsoft.com/office/drawing/2014/main" id="{E9B24AEA-5065-2F4C-9560-6CC99984BB8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Hình chữ nhật 86">
            <a:extLst>
              <a:ext uri="{FF2B5EF4-FFF2-40B4-BE49-F238E27FC236}">
                <a16:creationId xmlns:a16="http://schemas.microsoft.com/office/drawing/2014/main" id="{BE369F92-FDA7-FC44-877F-7244BDC8F9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Hình chữ nhật 87">
            <a:extLst>
              <a:ext uri="{FF2B5EF4-FFF2-40B4-BE49-F238E27FC236}">
                <a16:creationId xmlns:a16="http://schemas.microsoft.com/office/drawing/2014/main" id="{32F98AF3-7269-2B46-8C9F-EFEF085F4C09}"/>
              </a:ext>
            </a:extLst>
          </p:cNvPr>
          <p:cNvSpPr/>
          <p:nvPr/>
        </p:nvSpPr>
        <p:spPr>
          <a:xfrm>
            <a:off x="7329175" y="480136"/>
            <a:ext cx="1022534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Hình chữ nhật 88">
            <a:extLst>
              <a:ext uri="{FF2B5EF4-FFF2-40B4-BE49-F238E27FC236}">
                <a16:creationId xmlns:a16="http://schemas.microsoft.com/office/drawing/2014/main" id="{DAB93C0E-B793-3844-A4D0-92EE7A688C0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Hình chữ nhật 89">
            <a:extLst>
              <a:ext uri="{FF2B5EF4-FFF2-40B4-BE49-F238E27FC236}">
                <a16:creationId xmlns:a16="http://schemas.microsoft.com/office/drawing/2014/main" id="{979D5C5B-92ED-CD46-8E14-46D5EBA1DF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8" name="Hình chữ nhật 90">
            <a:extLst>
              <a:ext uri="{FF2B5EF4-FFF2-40B4-BE49-F238E27FC236}">
                <a16:creationId xmlns:a16="http://schemas.microsoft.com/office/drawing/2014/main" id="{1566B5AC-B882-C141-B53E-D480279737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6079933-776A-7A44-8146-F9BB6A686326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Hình Bầu dục 45">
            <a:extLst>
              <a:ext uri="{FF2B5EF4-FFF2-40B4-BE49-F238E27FC236}">
                <a16:creationId xmlns:a16="http://schemas.microsoft.com/office/drawing/2014/main" id="{5205DE9A-BEEA-B041-A649-7523D87FE54A}"/>
              </a:ext>
            </a:extLst>
          </p:cNvPr>
          <p:cNvSpPr/>
          <p:nvPr/>
        </p:nvSpPr>
        <p:spPr>
          <a:xfrm>
            <a:off x="7434266" y="802087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0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1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6CC0ED10-7A44-DE45-94E6-CCDA039F0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263621" y="430118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F92E89-2C54-6F4A-91D4-E1A407CBC080}"/>
              </a:ext>
            </a:extLst>
          </p:cNvPr>
          <p:cNvSpPr txBox="1"/>
          <p:nvPr/>
        </p:nvSpPr>
        <p:spPr>
          <a:xfrm>
            <a:off x="3006831" y="3046309"/>
            <a:ext cx="2867707" cy="415498"/>
          </a:xfrm>
          <a:prstGeom prst="rect">
            <a:avLst/>
          </a:prstGeom>
          <a:solidFill>
            <a:schemeClr val="accent1">
              <a:lumMod val="20000"/>
              <a:lumOff val="8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Sỏi đá</a:t>
            </a:r>
            <a:endParaRPr lang="en-US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1C562-5A5B-FF4D-A152-0AC358FFFEB4}"/>
              </a:ext>
            </a:extLst>
          </p:cNvPr>
          <p:cNvSpPr txBox="1"/>
          <p:nvPr/>
        </p:nvSpPr>
        <p:spPr>
          <a:xfrm>
            <a:off x="897385" y="615397"/>
            <a:ext cx="3543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6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25FC7-FD23-6843-BBED-5E8AD0312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21312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25FC7-FD23-6843-BBED-5E8AD0312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131219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5F76CD-C304-4A44-A011-2A609BEDB8B5}"/>
              </a:ext>
            </a:extLst>
          </p:cNvPr>
          <p:cNvSpPr txBox="1"/>
          <p:nvPr/>
        </p:nvSpPr>
        <p:spPr>
          <a:xfrm>
            <a:off x="1161368" y="1820193"/>
            <a:ext cx="6821264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Tri kỉ hay chi kỉ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het gio">
            <a:extLst>
              <a:ext uri="{FF2B5EF4-FFF2-40B4-BE49-F238E27FC236}">
                <a16:creationId xmlns:a16="http://schemas.microsoft.com/office/drawing/2014/main" id="{28BE1CE3-BC7B-454B-B0E3-6A02448FC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354070" y="823920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>
            <a:extLst>
              <a:ext uri="{FF2B5EF4-FFF2-40B4-BE49-F238E27FC236}">
                <a16:creationId xmlns:a16="http://schemas.microsoft.com/office/drawing/2014/main" id="{9265663D-5E93-CC47-9FA2-032EC2FD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502" y="730095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>
            <a:extLst>
              <a:ext uri="{FF2B5EF4-FFF2-40B4-BE49-F238E27FC236}">
                <a16:creationId xmlns:a16="http://schemas.microsoft.com/office/drawing/2014/main" id="{7424A472-905A-9042-B1A7-2038793B3CB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Hình chữ nhật 84">
            <a:extLst>
              <a:ext uri="{FF2B5EF4-FFF2-40B4-BE49-F238E27FC236}">
                <a16:creationId xmlns:a16="http://schemas.microsoft.com/office/drawing/2014/main" id="{45166F52-9558-7E44-8831-AAA52DF227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Hình chữ nhật 83">
            <a:extLst>
              <a:ext uri="{FF2B5EF4-FFF2-40B4-BE49-F238E27FC236}">
                <a16:creationId xmlns:a16="http://schemas.microsoft.com/office/drawing/2014/main" id="{5ED3F642-A544-DF4C-A680-73CDC3C36002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Hình chữ nhật 57">
            <a:extLst>
              <a:ext uri="{FF2B5EF4-FFF2-40B4-BE49-F238E27FC236}">
                <a16:creationId xmlns:a16="http://schemas.microsoft.com/office/drawing/2014/main" id="{E9B24AEA-5065-2F4C-9560-6CC99984BB8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Hình chữ nhật 86">
            <a:extLst>
              <a:ext uri="{FF2B5EF4-FFF2-40B4-BE49-F238E27FC236}">
                <a16:creationId xmlns:a16="http://schemas.microsoft.com/office/drawing/2014/main" id="{BE369F92-FDA7-FC44-877F-7244BDC8F9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Hình chữ nhật 87">
            <a:extLst>
              <a:ext uri="{FF2B5EF4-FFF2-40B4-BE49-F238E27FC236}">
                <a16:creationId xmlns:a16="http://schemas.microsoft.com/office/drawing/2014/main" id="{32F98AF3-7269-2B46-8C9F-EFEF085F4C09}"/>
              </a:ext>
            </a:extLst>
          </p:cNvPr>
          <p:cNvSpPr/>
          <p:nvPr/>
        </p:nvSpPr>
        <p:spPr>
          <a:xfrm>
            <a:off x="7329175" y="480136"/>
            <a:ext cx="1022534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Hình chữ nhật 88">
            <a:extLst>
              <a:ext uri="{FF2B5EF4-FFF2-40B4-BE49-F238E27FC236}">
                <a16:creationId xmlns:a16="http://schemas.microsoft.com/office/drawing/2014/main" id="{DAB93C0E-B793-3844-A4D0-92EE7A688C0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Hình chữ nhật 89">
            <a:extLst>
              <a:ext uri="{FF2B5EF4-FFF2-40B4-BE49-F238E27FC236}">
                <a16:creationId xmlns:a16="http://schemas.microsoft.com/office/drawing/2014/main" id="{979D5C5B-92ED-CD46-8E14-46D5EBA1DF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8" name="Hình chữ nhật 90">
            <a:extLst>
              <a:ext uri="{FF2B5EF4-FFF2-40B4-BE49-F238E27FC236}">
                <a16:creationId xmlns:a16="http://schemas.microsoft.com/office/drawing/2014/main" id="{1566B5AC-B882-C141-B53E-D480279737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6079933-776A-7A44-8146-F9BB6A686326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Hình Bầu dục 45">
            <a:extLst>
              <a:ext uri="{FF2B5EF4-FFF2-40B4-BE49-F238E27FC236}">
                <a16:creationId xmlns:a16="http://schemas.microsoft.com/office/drawing/2014/main" id="{5205DE9A-BEEA-B041-A649-7523D87FE54A}"/>
              </a:ext>
            </a:extLst>
          </p:cNvPr>
          <p:cNvSpPr/>
          <p:nvPr/>
        </p:nvSpPr>
        <p:spPr>
          <a:xfrm>
            <a:off x="7434266" y="802087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0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1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6CC0ED10-7A44-DE45-94E6-CCDA039F0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263621" y="430118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F92E89-2C54-6F4A-91D4-E1A407CBC080}"/>
              </a:ext>
            </a:extLst>
          </p:cNvPr>
          <p:cNvSpPr txBox="1"/>
          <p:nvPr/>
        </p:nvSpPr>
        <p:spPr>
          <a:xfrm>
            <a:off x="3006831" y="3046309"/>
            <a:ext cx="2867707" cy="415498"/>
          </a:xfrm>
          <a:prstGeom prst="rect">
            <a:avLst/>
          </a:prstGeom>
          <a:solidFill>
            <a:schemeClr val="accent1">
              <a:lumMod val="20000"/>
              <a:lumOff val="8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 kỉ</a:t>
            </a:r>
            <a:endParaRPr lang="en-US" sz="2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89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1C562-5A5B-FF4D-A152-0AC358FFFEB4}"/>
              </a:ext>
            </a:extLst>
          </p:cNvPr>
          <p:cNvSpPr txBox="1"/>
          <p:nvPr/>
        </p:nvSpPr>
        <p:spPr>
          <a:xfrm>
            <a:off x="897385" y="615397"/>
            <a:ext cx="3543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7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25FC7-FD23-6843-BBED-5E8AD0312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21312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25FC7-FD23-6843-BBED-5E8AD0312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131219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5F76CD-C304-4A44-A011-2A609BEDB8B5}"/>
              </a:ext>
            </a:extLst>
          </p:cNvPr>
          <p:cNvSpPr txBox="1"/>
          <p:nvPr/>
        </p:nvSpPr>
        <p:spPr>
          <a:xfrm>
            <a:off x="1161368" y="1820193"/>
            <a:ext cx="6821264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Sa lạ hay xa lạ</a:t>
            </a:r>
            <a:r>
              <a:rPr lang="en-VN" sz="2400" dirty="0"/>
              <a:t> </a:t>
            </a:r>
            <a:endParaRPr lang="en-US" sz="8625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het gio">
            <a:extLst>
              <a:ext uri="{FF2B5EF4-FFF2-40B4-BE49-F238E27FC236}">
                <a16:creationId xmlns:a16="http://schemas.microsoft.com/office/drawing/2014/main" id="{28BE1CE3-BC7B-454B-B0E3-6A02448FC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354070" y="823920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>
            <a:extLst>
              <a:ext uri="{FF2B5EF4-FFF2-40B4-BE49-F238E27FC236}">
                <a16:creationId xmlns:a16="http://schemas.microsoft.com/office/drawing/2014/main" id="{9265663D-5E93-CC47-9FA2-032EC2FD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502" y="730095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>
            <a:extLst>
              <a:ext uri="{FF2B5EF4-FFF2-40B4-BE49-F238E27FC236}">
                <a16:creationId xmlns:a16="http://schemas.microsoft.com/office/drawing/2014/main" id="{7424A472-905A-9042-B1A7-2038793B3CB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Hình chữ nhật 84">
            <a:extLst>
              <a:ext uri="{FF2B5EF4-FFF2-40B4-BE49-F238E27FC236}">
                <a16:creationId xmlns:a16="http://schemas.microsoft.com/office/drawing/2014/main" id="{45166F52-9558-7E44-8831-AAA52DF227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Hình chữ nhật 83">
            <a:extLst>
              <a:ext uri="{FF2B5EF4-FFF2-40B4-BE49-F238E27FC236}">
                <a16:creationId xmlns:a16="http://schemas.microsoft.com/office/drawing/2014/main" id="{5ED3F642-A544-DF4C-A680-73CDC3C36002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Hình chữ nhật 57">
            <a:extLst>
              <a:ext uri="{FF2B5EF4-FFF2-40B4-BE49-F238E27FC236}">
                <a16:creationId xmlns:a16="http://schemas.microsoft.com/office/drawing/2014/main" id="{E9B24AEA-5065-2F4C-9560-6CC99984BB8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Hình chữ nhật 86">
            <a:extLst>
              <a:ext uri="{FF2B5EF4-FFF2-40B4-BE49-F238E27FC236}">
                <a16:creationId xmlns:a16="http://schemas.microsoft.com/office/drawing/2014/main" id="{BE369F92-FDA7-FC44-877F-7244BDC8F9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Hình chữ nhật 87">
            <a:extLst>
              <a:ext uri="{FF2B5EF4-FFF2-40B4-BE49-F238E27FC236}">
                <a16:creationId xmlns:a16="http://schemas.microsoft.com/office/drawing/2014/main" id="{32F98AF3-7269-2B46-8C9F-EFEF085F4C09}"/>
              </a:ext>
            </a:extLst>
          </p:cNvPr>
          <p:cNvSpPr/>
          <p:nvPr/>
        </p:nvSpPr>
        <p:spPr>
          <a:xfrm>
            <a:off x="7329175" y="480136"/>
            <a:ext cx="1022534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Hình chữ nhật 88">
            <a:extLst>
              <a:ext uri="{FF2B5EF4-FFF2-40B4-BE49-F238E27FC236}">
                <a16:creationId xmlns:a16="http://schemas.microsoft.com/office/drawing/2014/main" id="{DAB93C0E-B793-3844-A4D0-92EE7A688C0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Hình chữ nhật 89">
            <a:extLst>
              <a:ext uri="{FF2B5EF4-FFF2-40B4-BE49-F238E27FC236}">
                <a16:creationId xmlns:a16="http://schemas.microsoft.com/office/drawing/2014/main" id="{979D5C5B-92ED-CD46-8E14-46D5EBA1DF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8" name="Hình chữ nhật 90">
            <a:extLst>
              <a:ext uri="{FF2B5EF4-FFF2-40B4-BE49-F238E27FC236}">
                <a16:creationId xmlns:a16="http://schemas.microsoft.com/office/drawing/2014/main" id="{1566B5AC-B882-C141-B53E-D480279737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6079933-776A-7A44-8146-F9BB6A686326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Hình Bầu dục 45">
            <a:extLst>
              <a:ext uri="{FF2B5EF4-FFF2-40B4-BE49-F238E27FC236}">
                <a16:creationId xmlns:a16="http://schemas.microsoft.com/office/drawing/2014/main" id="{5205DE9A-BEEA-B041-A649-7523D87FE54A}"/>
              </a:ext>
            </a:extLst>
          </p:cNvPr>
          <p:cNvSpPr/>
          <p:nvPr/>
        </p:nvSpPr>
        <p:spPr>
          <a:xfrm>
            <a:off x="7434266" y="802087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0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1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6CC0ED10-7A44-DE45-94E6-CCDA039F0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263621" y="430118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F92E89-2C54-6F4A-91D4-E1A407CBC080}"/>
              </a:ext>
            </a:extLst>
          </p:cNvPr>
          <p:cNvSpPr txBox="1"/>
          <p:nvPr/>
        </p:nvSpPr>
        <p:spPr>
          <a:xfrm>
            <a:off x="3006831" y="3046309"/>
            <a:ext cx="2867707" cy="415498"/>
          </a:xfrm>
          <a:prstGeom prst="rect">
            <a:avLst/>
          </a:prstGeom>
          <a:solidFill>
            <a:schemeClr val="accent1">
              <a:lumMod val="20000"/>
              <a:lumOff val="8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100" dirty="0">
                <a:solidFill>
                  <a:srgbClr val="C00000"/>
                </a:solidFill>
              </a:rPr>
              <a:t>Xa lạ</a:t>
            </a:r>
            <a:r>
              <a:rPr lang="en-VN" sz="2100" dirty="0">
                <a:solidFill>
                  <a:srgbClr val="C00000"/>
                </a:solidFill>
              </a:rPr>
              <a:t> </a:t>
            </a:r>
            <a:endParaRPr lang="en-US" sz="7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52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1C562-5A5B-FF4D-A152-0AC358FFFEB4}"/>
              </a:ext>
            </a:extLst>
          </p:cNvPr>
          <p:cNvSpPr txBox="1"/>
          <p:nvPr/>
        </p:nvSpPr>
        <p:spPr>
          <a:xfrm>
            <a:off x="897385" y="615397"/>
            <a:ext cx="3543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8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25FC7-FD23-6843-BBED-5E8AD0312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21312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25FC7-FD23-6843-BBED-5E8AD0312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131219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5F76CD-C304-4A44-A011-2A609BEDB8B5}"/>
              </a:ext>
            </a:extLst>
          </p:cNvPr>
          <p:cNvSpPr txBox="1"/>
          <p:nvPr/>
        </p:nvSpPr>
        <p:spPr>
          <a:xfrm>
            <a:off x="1161368" y="1820193"/>
            <a:ext cx="6821264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Buốt giá hay buốt dá</a:t>
            </a:r>
            <a:r>
              <a:rPr lang="en-VN" sz="2400" dirty="0"/>
              <a:t> </a:t>
            </a:r>
            <a:endParaRPr lang="en-US" sz="8625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het gio">
            <a:extLst>
              <a:ext uri="{FF2B5EF4-FFF2-40B4-BE49-F238E27FC236}">
                <a16:creationId xmlns:a16="http://schemas.microsoft.com/office/drawing/2014/main" id="{28BE1CE3-BC7B-454B-B0E3-6A02448FC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354070" y="823920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>
            <a:extLst>
              <a:ext uri="{FF2B5EF4-FFF2-40B4-BE49-F238E27FC236}">
                <a16:creationId xmlns:a16="http://schemas.microsoft.com/office/drawing/2014/main" id="{9265663D-5E93-CC47-9FA2-032EC2FD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502" y="730095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>
            <a:extLst>
              <a:ext uri="{FF2B5EF4-FFF2-40B4-BE49-F238E27FC236}">
                <a16:creationId xmlns:a16="http://schemas.microsoft.com/office/drawing/2014/main" id="{7424A472-905A-9042-B1A7-2038793B3CB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Hình chữ nhật 84">
            <a:extLst>
              <a:ext uri="{FF2B5EF4-FFF2-40B4-BE49-F238E27FC236}">
                <a16:creationId xmlns:a16="http://schemas.microsoft.com/office/drawing/2014/main" id="{45166F52-9558-7E44-8831-AAA52DF227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Hình chữ nhật 83">
            <a:extLst>
              <a:ext uri="{FF2B5EF4-FFF2-40B4-BE49-F238E27FC236}">
                <a16:creationId xmlns:a16="http://schemas.microsoft.com/office/drawing/2014/main" id="{5ED3F642-A544-DF4C-A680-73CDC3C36002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Hình chữ nhật 57">
            <a:extLst>
              <a:ext uri="{FF2B5EF4-FFF2-40B4-BE49-F238E27FC236}">
                <a16:creationId xmlns:a16="http://schemas.microsoft.com/office/drawing/2014/main" id="{E9B24AEA-5065-2F4C-9560-6CC99984BB8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Hình chữ nhật 86">
            <a:extLst>
              <a:ext uri="{FF2B5EF4-FFF2-40B4-BE49-F238E27FC236}">
                <a16:creationId xmlns:a16="http://schemas.microsoft.com/office/drawing/2014/main" id="{BE369F92-FDA7-FC44-877F-7244BDC8F9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Hình chữ nhật 87">
            <a:extLst>
              <a:ext uri="{FF2B5EF4-FFF2-40B4-BE49-F238E27FC236}">
                <a16:creationId xmlns:a16="http://schemas.microsoft.com/office/drawing/2014/main" id="{32F98AF3-7269-2B46-8C9F-EFEF085F4C09}"/>
              </a:ext>
            </a:extLst>
          </p:cNvPr>
          <p:cNvSpPr/>
          <p:nvPr/>
        </p:nvSpPr>
        <p:spPr>
          <a:xfrm>
            <a:off x="7329175" y="480136"/>
            <a:ext cx="1022534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Hình chữ nhật 88">
            <a:extLst>
              <a:ext uri="{FF2B5EF4-FFF2-40B4-BE49-F238E27FC236}">
                <a16:creationId xmlns:a16="http://schemas.microsoft.com/office/drawing/2014/main" id="{DAB93C0E-B793-3844-A4D0-92EE7A688C0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Hình chữ nhật 89">
            <a:extLst>
              <a:ext uri="{FF2B5EF4-FFF2-40B4-BE49-F238E27FC236}">
                <a16:creationId xmlns:a16="http://schemas.microsoft.com/office/drawing/2014/main" id="{979D5C5B-92ED-CD46-8E14-46D5EBA1DF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8" name="Hình chữ nhật 90">
            <a:extLst>
              <a:ext uri="{FF2B5EF4-FFF2-40B4-BE49-F238E27FC236}">
                <a16:creationId xmlns:a16="http://schemas.microsoft.com/office/drawing/2014/main" id="{1566B5AC-B882-C141-B53E-D480279737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6079933-776A-7A44-8146-F9BB6A686326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Hình Bầu dục 45">
            <a:extLst>
              <a:ext uri="{FF2B5EF4-FFF2-40B4-BE49-F238E27FC236}">
                <a16:creationId xmlns:a16="http://schemas.microsoft.com/office/drawing/2014/main" id="{5205DE9A-BEEA-B041-A649-7523D87FE54A}"/>
              </a:ext>
            </a:extLst>
          </p:cNvPr>
          <p:cNvSpPr/>
          <p:nvPr/>
        </p:nvSpPr>
        <p:spPr>
          <a:xfrm>
            <a:off x="7434266" y="802087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0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1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6CC0ED10-7A44-DE45-94E6-CCDA039F0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263621" y="430118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F92E89-2C54-6F4A-91D4-E1A407CBC080}"/>
              </a:ext>
            </a:extLst>
          </p:cNvPr>
          <p:cNvSpPr txBox="1"/>
          <p:nvPr/>
        </p:nvSpPr>
        <p:spPr>
          <a:xfrm>
            <a:off x="3006831" y="3046309"/>
            <a:ext cx="2867707" cy="415498"/>
          </a:xfrm>
          <a:prstGeom prst="rect">
            <a:avLst/>
          </a:prstGeom>
          <a:solidFill>
            <a:schemeClr val="accent1">
              <a:lumMod val="20000"/>
              <a:lumOff val="8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100" dirty="0">
                <a:solidFill>
                  <a:srgbClr val="C00000"/>
                </a:solidFill>
              </a:rPr>
              <a:t>Buốt giá</a:t>
            </a:r>
            <a:endParaRPr lang="en-US" sz="7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82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1C562-5A5B-FF4D-A152-0AC358FFFEB4}"/>
              </a:ext>
            </a:extLst>
          </p:cNvPr>
          <p:cNvSpPr txBox="1"/>
          <p:nvPr/>
        </p:nvSpPr>
        <p:spPr>
          <a:xfrm>
            <a:off x="897385" y="615397"/>
            <a:ext cx="3543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9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25FC7-FD23-6843-BBED-5E8AD0312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21312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25FC7-FD23-6843-BBED-5E8AD0312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131219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5F76CD-C304-4A44-A011-2A609BEDB8B5}"/>
              </a:ext>
            </a:extLst>
          </p:cNvPr>
          <p:cNvSpPr txBox="1"/>
          <p:nvPr/>
        </p:nvSpPr>
        <p:spPr>
          <a:xfrm>
            <a:off x="1161368" y="1820193"/>
            <a:ext cx="6821264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Giật mình là tính từ hay động từ</a:t>
            </a:r>
            <a:r>
              <a:rPr lang="en-VN" sz="2400" dirty="0"/>
              <a:t> </a:t>
            </a:r>
            <a:endParaRPr lang="en-US" sz="8625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het gio">
            <a:extLst>
              <a:ext uri="{FF2B5EF4-FFF2-40B4-BE49-F238E27FC236}">
                <a16:creationId xmlns:a16="http://schemas.microsoft.com/office/drawing/2014/main" id="{28BE1CE3-BC7B-454B-B0E3-6A02448FC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354070" y="823920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>
            <a:extLst>
              <a:ext uri="{FF2B5EF4-FFF2-40B4-BE49-F238E27FC236}">
                <a16:creationId xmlns:a16="http://schemas.microsoft.com/office/drawing/2014/main" id="{9265663D-5E93-CC47-9FA2-032EC2FD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502" y="730095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>
            <a:extLst>
              <a:ext uri="{FF2B5EF4-FFF2-40B4-BE49-F238E27FC236}">
                <a16:creationId xmlns:a16="http://schemas.microsoft.com/office/drawing/2014/main" id="{7424A472-905A-9042-B1A7-2038793B3CB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Hình chữ nhật 84">
            <a:extLst>
              <a:ext uri="{FF2B5EF4-FFF2-40B4-BE49-F238E27FC236}">
                <a16:creationId xmlns:a16="http://schemas.microsoft.com/office/drawing/2014/main" id="{45166F52-9558-7E44-8831-AAA52DF227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Hình chữ nhật 83">
            <a:extLst>
              <a:ext uri="{FF2B5EF4-FFF2-40B4-BE49-F238E27FC236}">
                <a16:creationId xmlns:a16="http://schemas.microsoft.com/office/drawing/2014/main" id="{5ED3F642-A544-DF4C-A680-73CDC3C36002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Hình chữ nhật 57">
            <a:extLst>
              <a:ext uri="{FF2B5EF4-FFF2-40B4-BE49-F238E27FC236}">
                <a16:creationId xmlns:a16="http://schemas.microsoft.com/office/drawing/2014/main" id="{E9B24AEA-5065-2F4C-9560-6CC99984BB8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Hình chữ nhật 86">
            <a:extLst>
              <a:ext uri="{FF2B5EF4-FFF2-40B4-BE49-F238E27FC236}">
                <a16:creationId xmlns:a16="http://schemas.microsoft.com/office/drawing/2014/main" id="{BE369F92-FDA7-FC44-877F-7244BDC8F9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Hình chữ nhật 87">
            <a:extLst>
              <a:ext uri="{FF2B5EF4-FFF2-40B4-BE49-F238E27FC236}">
                <a16:creationId xmlns:a16="http://schemas.microsoft.com/office/drawing/2014/main" id="{32F98AF3-7269-2B46-8C9F-EFEF085F4C09}"/>
              </a:ext>
            </a:extLst>
          </p:cNvPr>
          <p:cNvSpPr/>
          <p:nvPr/>
        </p:nvSpPr>
        <p:spPr>
          <a:xfrm>
            <a:off x="7329175" y="480136"/>
            <a:ext cx="1022534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Hình chữ nhật 88">
            <a:extLst>
              <a:ext uri="{FF2B5EF4-FFF2-40B4-BE49-F238E27FC236}">
                <a16:creationId xmlns:a16="http://schemas.microsoft.com/office/drawing/2014/main" id="{DAB93C0E-B793-3844-A4D0-92EE7A688C0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Hình chữ nhật 89">
            <a:extLst>
              <a:ext uri="{FF2B5EF4-FFF2-40B4-BE49-F238E27FC236}">
                <a16:creationId xmlns:a16="http://schemas.microsoft.com/office/drawing/2014/main" id="{979D5C5B-92ED-CD46-8E14-46D5EBA1DF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8" name="Hình chữ nhật 90">
            <a:extLst>
              <a:ext uri="{FF2B5EF4-FFF2-40B4-BE49-F238E27FC236}">
                <a16:creationId xmlns:a16="http://schemas.microsoft.com/office/drawing/2014/main" id="{1566B5AC-B882-C141-B53E-D480279737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6079933-776A-7A44-8146-F9BB6A686326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Hình Bầu dục 45">
            <a:extLst>
              <a:ext uri="{FF2B5EF4-FFF2-40B4-BE49-F238E27FC236}">
                <a16:creationId xmlns:a16="http://schemas.microsoft.com/office/drawing/2014/main" id="{5205DE9A-BEEA-B041-A649-7523D87FE54A}"/>
              </a:ext>
            </a:extLst>
          </p:cNvPr>
          <p:cNvSpPr/>
          <p:nvPr/>
        </p:nvSpPr>
        <p:spPr>
          <a:xfrm>
            <a:off x="7434266" y="802087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0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1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6CC0ED10-7A44-DE45-94E6-CCDA039F0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263621" y="430118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F92E89-2C54-6F4A-91D4-E1A407CBC080}"/>
              </a:ext>
            </a:extLst>
          </p:cNvPr>
          <p:cNvSpPr txBox="1"/>
          <p:nvPr/>
        </p:nvSpPr>
        <p:spPr>
          <a:xfrm>
            <a:off x="3006831" y="3046309"/>
            <a:ext cx="2867707" cy="415498"/>
          </a:xfrm>
          <a:prstGeom prst="rect">
            <a:avLst/>
          </a:prstGeom>
          <a:solidFill>
            <a:schemeClr val="accent1">
              <a:lumMod val="20000"/>
              <a:lumOff val="8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100" dirty="0">
                <a:solidFill>
                  <a:srgbClr val="C00000"/>
                </a:solidFill>
              </a:rPr>
              <a:t>Động từ</a:t>
            </a:r>
            <a:r>
              <a:rPr lang="en-VN" sz="2100" dirty="0">
                <a:solidFill>
                  <a:srgbClr val="C00000"/>
                </a:solidFill>
              </a:rPr>
              <a:t> </a:t>
            </a:r>
            <a:endParaRPr lang="en-US" sz="7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1C562-5A5B-FF4D-A152-0AC358FFFEB4}"/>
              </a:ext>
            </a:extLst>
          </p:cNvPr>
          <p:cNvSpPr txBox="1"/>
          <p:nvPr/>
        </p:nvSpPr>
        <p:spPr>
          <a:xfrm>
            <a:off x="897385" y="615397"/>
            <a:ext cx="3543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10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25FC7-FD23-6843-BBED-5E8AD03124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21312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25FC7-FD23-6843-BBED-5E8AD0312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131219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5F76CD-C304-4A44-A011-2A609BEDB8B5}"/>
              </a:ext>
            </a:extLst>
          </p:cNvPr>
          <p:cNvSpPr txBox="1"/>
          <p:nvPr/>
        </p:nvSpPr>
        <p:spPr>
          <a:xfrm>
            <a:off x="1161368" y="1820193"/>
            <a:ext cx="6821264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Chông chênh là tính từ hay động từ </a:t>
            </a:r>
            <a:endParaRPr lang="en-US" sz="8625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het gio">
            <a:extLst>
              <a:ext uri="{FF2B5EF4-FFF2-40B4-BE49-F238E27FC236}">
                <a16:creationId xmlns:a16="http://schemas.microsoft.com/office/drawing/2014/main" id="{28BE1CE3-BC7B-454B-B0E3-6A02448FC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354070" y="823920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>
            <a:extLst>
              <a:ext uri="{FF2B5EF4-FFF2-40B4-BE49-F238E27FC236}">
                <a16:creationId xmlns:a16="http://schemas.microsoft.com/office/drawing/2014/main" id="{9265663D-5E93-CC47-9FA2-032EC2FD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502" y="730095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>
            <a:extLst>
              <a:ext uri="{FF2B5EF4-FFF2-40B4-BE49-F238E27FC236}">
                <a16:creationId xmlns:a16="http://schemas.microsoft.com/office/drawing/2014/main" id="{7424A472-905A-9042-B1A7-2038793B3CB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Hình chữ nhật 84">
            <a:extLst>
              <a:ext uri="{FF2B5EF4-FFF2-40B4-BE49-F238E27FC236}">
                <a16:creationId xmlns:a16="http://schemas.microsoft.com/office/drawing/2014/main" id="{45166F52-9558-7E44-8831-AAA52DF227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Hình chữ nhật 83">
            <a:extLst>
              <a:ext uri="{FF2B5EF4-FFF2-40B4-BE49-F238E27FC236}">
                <a16:creationId xmlns:a16="http://schemas.microsoft.com/office/drawing/2014/main" id="{5ED3F642-A544-DF4C-A680-73CDC3C36002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Hình chữ nhật 57">
            <a:extLst>
              <a:ext uri="{FF2B5EF4-FFF2-40B4-BE49-F238E27FC236}">
                <a16:creationId xmlns:a16="http://schemas.microsoft.com/office/drawing/2014/main" id="{E9B24AEA-5065-2F4C-9560-6CC99984BB8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Hình chữ nhật 86">
            <a:extLst>
              <a:ext uri="{FF2B5EF4-FFF2-40B4-BE49-F238E27FC236}">
                <a16:creationId xmlns:a16="http://schemas.microsoft.com/office/drawing/2014/main" id="{BE369F92-FDA7-FC44-877F-7244BDC8F9C5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Hình chữ nhật 87">
            <a:extLst>
              <a:ext uri="{FF2B5EF4-FFF2-40B4-BE49-F238E27FC236}">
                <a16:creationId xmlns:a16="http://schemas.microsoft.com/office/drawing/2014/main" id="{32F98AF3-7269-2B46-8C9F-EFEF085F4C09}"/>
              </a:ext>
            </a:extLst>
          </p:cNvPr>
          <p:cNvSpPr/>
          <p:nvPr/>
        </p:nvSpPr>
        <p:spPr>
          <a:xfrm>
            <a:off x="7329175" y="480136"/>
            <a:ext cx="1022534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Hình chữ nhật 88">
            <a:extLst>
              <a:ext uri="{FF2B5EF4-FFF2-40B4-BE49-F238E27FC236}">
                <a16:creationId xmlns:a16="http://schemas.microsoft.com/office/drawing/2014/main" id="{DAB93C0E-B793-3844-A4D0-92EE7A688C07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Hình chữ nhật 89">
            <a:extLst>
              <a:ext uri="{FF2B5EF4-FFF2-40B4-BE49-F238E27FC236}">
                <a16:creationId xmlns:a16="http://schemas.microsoft.com/office/drawing/2014/main" id="{979D5C5B-92ED-CD46-8E14-46D5EBA1DF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8" name="Hình chữ nhật 90">
            <a:extLst>
              <a:ext uri="{FF2B5EF4-FFF2-40B4-BE49-F238E27FC236}">
                <a16:creationId xmlns:a16="http://schemas.microsoft.com/office/drawing/2014/main" id="{1566B5AC-B882-C141-B53E-D48027973754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6079933-776A-7A44-8146-F9BB6A686326}"/>
              </a:ext>
            </a:extLst>
          </p:cNvPr>
          <p:cNvSpPr/>
          <p:nvPr/>
        </p:nvSpPr>
        <p:spPr>
          <a:xfrm>
            <a:off x="7329182" y="480136"/>
            <a:ext cx="1022533" cy="1240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Hình Bầu dục 45">
            <a:extLst>
              <a:ext uri="{FF2B5EF4-FFF2-40B4-BE49-F238E27FC236}">
                <a16:creationId xmlns:a16="http://schemas.microsoft.com/office/drawing/2014/main" id="{5205DE9A-BEEA-B041-A649-7523D87FE54A}"/>
              </a:ext>
            </a:extLst>
          </p:cNvPr>
          <p:cNvSpPr/>
          <p:nvPr/>
        </p:nvSpPr>
        <p:spPr>
          <a:xfrm>
            <a:off x="7434266" y="802087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0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1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6CC0ED10-7A44-DE45-94E6-CCDA039F0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263621" y="430118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F92E89-2C54-6F4A-91D4-E1A407CBC080}"/>
              </a:ext>
            </a:extLst>
          </p:cNvPr>
          <p:cNvSpPr txBox="1"/>
          <p:nvPr/>
        </p:nvSpPr>
        <p:spPr>
          <a:xfrm>
            <a:off x="3006831" y="3046309"/>
            <a:ext cx="2867707" cy="415498"/>
          </a:xfrm>
          <a:prstGeom prst="rect">
            <a:avLst/>
          </a:prstGeom>
          <a:solidFill>
            <a:schemeClr val="accent1">
              <a:lumMod val="20000"/>
              <a:lumOff val="8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100" dirty="0">
                <a:solidFill>
                  <a:srgbClr val="C00000"/>
                </a:solidFill>
              </a:rPr>
              <a:t>Tính từ</a:t>
            </a:r>
            <a:endParaRPr lang="en-US" sz="7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981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E89BC-4D39-AC4C-B28A-D219266B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2893C-84C6-6E49-9D16-728B39863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5F5C82-A539-354E-B71A-E10AAEF217D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z Tiếng Việt - Lê Tâm, Lưu Quang Vũ -Trình bày- Tân Nhàn" descr="z Tiếng Việt - Lê Tâm, Lưu Quang Vũ -Trình bày- Tân Nhàn">
            <a:hlinkClick r:id="" action="ppaction://media"/>
            <a:extLst>
              <a:ext uri="{FF2B5EF4-FFF2-40B4-BE49-F238E27FC236}">
                <a16:creationId xmlns:a16="http://schemas.microsoft.com/office/drawing/2014/main" id="{A27A9847-6E85-4A44-A3C1-B73B013406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92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0E06-4E6B-DE42-9D7A-0DA418B7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630" y="1838138"/>
            <a:ext cx="5712717" cy="815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68093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0E06-4E6B-DE42-9D7A-0DA418B7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630" y="1838138"/>
            <a:ext cx="5712717" cy="815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THỰC HÀNH </a:t>
            </a:r>
            <a:b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TIẾNG VIỆT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945A60-61DC-5144-8D8C-9722AB19647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33690" y="836138"/>
            <a:ext cx="5276599" cy="1002000"/>
          </a:xfrm>
        </p:spPr>
        <p:txBody>
          <a:bodyPr/>
          <a:lstStyle/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BÀI 1. THẦN THOẠI VÀ SỬ THI</a:t>
            </a:r>
          </a:p>
        </p:txBody>
      </p:sp>
    </p:spTree>
    <p:extLst>
      <p:ext uri="{BB962C8B-B14F-4D97-AF65-F5344CB8AC3E}">
        <p14:creationId xmlns:p14="http://schemas.microsoft.com/office/powerpoint/2010/main" val="289746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7D04D-71E5-9C4B-970F-0F33C84E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Bài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67CA8-CA50-3445-B5CC-2166CB2A7213}"/>
              </a:ext>
            </a:extLst>
          </p:cNvPr>
          <p:cNvSpPr txBox="1"/>
          <p:nvPr/>
        </p:nvSpPr>
        <p:spPr>
          <a:xfrm>
            <a:off x="1642016" y="1183140"/>
            <a:ext cx="4867506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vi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 dụng</a:t>
            </a:r>
            <a:endParaRPr lang="en-VN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vi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xán lạn</a:t>
            </a:r>
            <a:endParaRPr lang="en-VN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vi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bôn ba</a:t>
            </a:r>
            <a:endParaRPr lang="en-VN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vi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oan khốc</a:t>
            </a:r>
            <a:endParaRPr lang="en-VN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6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1163D966-F297-DE44-B2E8-1E2D03FEC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900" y="477000"/>
            <a:ext cx="5470200" cy="572700"/>
          </a:xfrm>
        </p:spPr>
        <p:txBody>
          <a:bodyPr/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Bài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AF9AE1-CF68-D442-B7CD-D2D2FE2FDEBD}"/>
              </a:ext>
            </a:extLst>
          </p:cNvPr>
          <p:cNvSpPr txBox="1"/>
          <p:nvPr/>
        </p:nvSpPr>
        <p:spPr>
          <a:xfrm>
            <a:off x="471137" y="1142033"/>
            <a:ext cx="39001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Lỗi dùng từ không đúng nghĩa</a:t>
            </a:r>
          </a:p>
          <a:p>
            <a:pPr marL="342900" indent="-342900" algn="just">
              <a:buFontTx/>
              <a:buChar char="-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Sửa: quyết đoán - </a:t>
            </a:r>
            <a:r>
              <a:rPr lang="en-VN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quyết liệt</a:t>
            </a:r>
          </a:p>
          <a:p>
            <a:pPr algn="just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Lỗi dùng từ không đúng nghĩa</a:t>
            </a:r>
          </a:p>
          <a:p>
            <a:pPr marL="342900" indent="-342900" algn="just">
              <a:buFontTx/>
              <a:buChar char="-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Sửa: danh giá - </a:t>
            </a:r>
            <a:r>
              <a:rPr lang="en-VN" sz="2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danh tiếng</a:t>
            </a:r>
          </a:p>
          <a:p>
            <a:pPr algn="just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6B6F99-EF49-6645-86C5-B891BB2EEB4B}"/>
              </a:ext>
            </a:extLst>
          </p:cNvPr>
          <p:cNvSpPr txBox="1"/>
          <p:nvPr/>
        </p:nvSpPr>
        <p:spPr>
          <a:xfrm>
            <a:off x="4772724" y="2034584"/>
            <a:ext cx="676600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Lỗi dùng từ không đúng nghĩa</a:t>
            </a:r>
          </a:p>
          <a:p>
            <a:pPr marL="342900" indent="-342900" algn="just">
              <a:buFontTx/>
              <a:buChar char="-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Sửa: mĩ miều - </a:t>
            </a:r>
            <a:r>
              <a:rPr lang="en-VN" sz="22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mĩ mãn</a:t>
            </a:r>
          </a:p>
          <a:p>
            <a:pPr algn="just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Lỗi dùng từ không đúng nghĩa</a:t>
            </a:r>
          </a:p>
          <a:p>
            <a:pPr marL="342900" indent="-342900" algn="just">
              <a:buFontTx/>
              <a:buChar char="-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Sửa: ngộ sát - </a:t>
            </a:r>
            <a:r>
              <a:rPr lang="en-VN" sz="2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ngộ độc</a:t>
            </a:r>
          </a:p>
          <a:p>
            <a:pPr algn="just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6D0317-6A86-BE4C-8F12-394D82E15E04}"/>
              </a:ext>
            </a:extLst>
          </p:cNvPr>
          <p:cNvSpPr txBox="1"/>
          <p:nvPr/>
        </p:nvSpPr>
        <p:spPr>
          <a:xfrm>
            <a:off x="571500" y="483290"/>
            <a:ext cx="40005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3</a:t>
            </a:r>
          </a:p>
          <a:p>
            <a:pPr algn="ctr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Lỗi dùng từ không đúng nghĩa</a:t>
            </a:r>
          </a:p>
          <a:p>
            <a:pPr marL="342900" indent="-342900" algn="just">
              <a:buFontTx/>
              <a:buChar char="-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 mưa không thể đi với kéo dài được - Sửa “lượng mưa” thành </a:t>
            </a:r>
            <a:r>
              <a:rPr lang="en-VN" sz="2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“mùa mưa”</a:t>
            </a:r>
          </a:p>
          <a:p>
            <a:pPr algn="just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buFont typeface="Symbol" pitchFamily="2" charset="2"/>
              <a:buChar char="Þ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Mùa mưa năm nay kéo dài đã gây ra nhiều thiệt hại cho mùa màng.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5794E-A0BF-704D-B8C7-3063C84FE2B6}"/>
              </a:ext>
            </a:extLst>
          </p:cNvPr>
          <p:cNvSpPr txBox="1"/>
          <p:nvPr/>
        </p:nvSpPr>
        <p:spPr>
          <a:xfrm>
            <a:off x="4705815" y="806675"/>
            <a:ext cx="4000499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Lỗi dùng tư không đúng nghĩa</a:t>
            </a:r>
          </a:p>
          <a:p>
            <a:pPr algn="just"/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“bệnh nhân pha chế điều trị” là sai - sửa: </a:t>
            </a:r>
            <a:r>
              <a:rPr lang="en-VN" sz="2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bệnh nhân được điều trị.</a:t>
            </a:r>
          </a:p>
          <a:p>
            <a:pPr algn="just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buFont typeface="Symbol" pitchFamily="2" charset="2"/>
              <a:buChar char="Þ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bệnh nhân không cần phải mổ mắt, được điều trị tích cực bằng những thứ thuốc tra mắt đặc biệt mà khoa Dược </a:t>
            </a:r>
            <a:r>
              <a:rPr lang="en-VN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 pha chế.</a:t>
            </a:r>
          </a:p>
        </p:txBody>
      </p:sp>
    </p:spTree>
    <p:extLst>
      <p:ext uri="{BB962C8B-B14F-4D97-AF65-F5344CB8AC3E}">
        <p14:creationId xmlns:p14="http://schemas.microsoft.com/office/powerpoint/2010/main" val="606400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6D0317-6A86-BE4C-8F12-394D82E15E04}"/>
              </a:ext>
            </a:extLst>
          </p:cNvPr>
          <p:cNvSpPr txBox="1"/>
          <p:nvPr/>
        </p:nvSpPr>
        <p:spPr>
          <a:xfrm>
            <a:off x="571500" y="483290"/>
            <a:ext cx="4000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3</a:t>
            </a:r>
          </a:p>
          <a:p>
            <a:pPr algn="ctr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2918F-4E2E-9845-8737-28C6E26D95C6}"/>
              </a:ext>
            </a:extLst>
          </p:cNvPr>
          <p:cNvSpPr txBox="1"/>
          <p:nvPr/>
        </p:nvSpPr>
        <p:spPr>
          <a:xfrm>
            <a:off x="571500" y="1028144"/>
            <a:ext cx="38889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Lỗi dùng từ không đúng nghĩa</a:t>
            </a:r>
          </a:p>
          <a:p>
            <a:pPr marL="342900" indent="-342900" algn="just">
              <a:buFontTx/>
              <a:buChar char="-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“chứng minh” là sai - 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ửa thành </a:t>
            </a:r>
            <a:r>
              <a:rPr lang="en-VN" sz="2200" b="1" i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“minh chứng”</a:t>
            </a:r>
            <a:endParaRPr lang="en-VN" sz="22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buFont typeface="Symbol" pitchFamily="2" charset="2"/>
              <a:buChar char="Þ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minh chứng về một nền văn hóa cổ ở vùng này còn rất nhiều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F4DEF-AA47-A84D-A7F8-A31579A62535}"/>
              </a:ext>
            </a:extLst>
          </p:cNvPr>
          <p:cNvSpPr txBox="1"/>
          <p:nvPr/>
        </p:nvSpPr>
        <p:spPr>
          <a:xfrm>
            <a:off x="4683514" y="689590"/>
            <a:ext cx="388898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Lỗi dùng từ không đúng nghĩa</a:t>
            </a:r>
          </a:p>
          <a:p>
            <a:pPr marL="342900" indent="-342900" algn="just">
              <a:buFontTx/>
              <a:buChar char="-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“lực lượng” là sai - 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ửa thành </a:t>
            </a:r>
            <a:r>
              <a:rPr lang="en-VN" sz="2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“tấn công”</a:t>
            </a:r>
            <a:endParaRPr lang="en-VN" sz="22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buFont typeface="Symbol" pitchFamily="2" charset="2"/>
              <a:buChar char="Þ"/>
            </a:pPr>
            <a:r>
              <a:rPr lang="en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 lối chơi tấn công của hàng phòng thủ đối phương, đội bóng của chúng tôi không thể ghi bàn được</a:t>
            </a:r>
            <a:r>
              <a:rPr lang="vi-V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456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945A60-61DC-5144-8D8C-9722AB19647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33700" y="936499"/>
            <a:ext cx="5276599" cy="1002000"/>
          </a:xfrm>
        </p:spPr>
        <p:txBody>
          <a:bodyPr/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20C89-5CDF-784A-8947-BF6D72CF9340}"/>
              </a:ext>
            </a:extLst>
          </p:cNvPr>
          <p:cNvSpPr txBox="1"/>
          <p:nvPr/>
        </p:nvSpPr>
        <p:spPr>
          <a:xfrm>
            <a:off x="2221881" y="1838138"/>
            <a:ext cx="47476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 một đoạn văn</a:t>
            </a:r>
            <a:r>
              <a:rPr lang="vi-VN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(8-10 dòng) phân tích một đặc điểm thần thoại mà em thích, trong đoạn văn có sử dụng một trong các biện pháp tu từ đã học ở Trung học cơ sở.</a:t>
            </a:r>
            <a:endParaRPr lang="en-VN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8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945A60-61DC-5144-8D8C-9722AB19647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011759" y="969953"/>
            <a:ext cx="5276599" cy="1002000"/>
          </a:xfrm>
        </p:spPr>
        <p:txBody>
          <a:bodyPr/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86ED8C2-E694-9948-BECF-6AC832A7CF1A}"/>
              </a:ext>
            </a:extLst>
          </p:cNvPr>
          <p:cNvSpPr txBox="1">
            <a:spLocks/>
          </p:cNvSpPr>
          <p:nvPr/>
        </p:nvSpPr>
        <p:spPr>
          <a:xfrm>
            <a:off x="2011758" y="2070750"/>
            <a:ext cx="5276599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ncert One"/>
              <a:buNone/>
              <a:defRPr sz="48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TRƠI “VUA TIẾNG VIỆT”</a:t>
            </a:r>
          </a:p>
        </p:txBody>
      </p:sp>
    </p:spTree>
    <p:extLst>
      <p:ext uri="{BB962C8B-B14F-4D97-AF65-F5344CB8AC3E}">
        <p14:creationId xmlns:p14="http://schemas.microsoft.com/office/powerpoint/2010/main" val="1253798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574</Words>
  <Application>Microsoft Macintosh PowerPoint</Application>
  <PresentationFormat>On-screen Show (16:9)</PresentationFormat>
  <Paragraphs>193</Paragraphs>
  <Slides>20</Slides>
  <Notes>11</Notes>
  <HiddenSlides>0</HiddenSlides>
  <MMClips>11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Coming Soon</vt:lpstr>
      <vt:lpstr>Concert One</vt:lpstr>
      <vt:lpstr>Roboto Mono</vt:lpstr>
      <vt:lpstr>Symbol</vt:lpstr>
      <vt:lpstr>思源黑体 CN Normal</vt:lpstr>
      <vt:lpstr>Notebook Lesson by Slidesgo</vt:lpstr>
      <vt:lpstr>Equation</vt:lpstr>
      <vt:lpstr>PowerPoint Presentation</vt:lpstr>
      <vt:lpstr>PowerPoint Presentation</vt:lpstr>
      <vt:lpstr>THỰC HÀNH  TIẾNG VIỆT</vt:lpstr>
      <vt:lpstr>Bài 1</vt:lpstr>
      <vt:lpstr>Bài 2</vt:lpstr>
      <vt:lpstr>PowerPoint Presentation</vt:lpstr>
      <vt:lpstr>PowerPoint Presentation</vt:lpstr>
      <vt:lpstr>LUYỆN TẬP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NOTEBOOK LESSON</dc:title>
  <cp:lastModifiedBy>Microsoft Office User</cp:lastModifiedBy>
  <cp:revision>5</cp:revision>
  <dcterms:modified xsi:type="dcterms:W3CDTF">2022-07-14T14:15:24Z</dcterms:modified>
</cp:coreProperties>
</file>