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2" r:id="rId8"/>
    <p:sldId id="263" r:id="rId9"/>
    <p:sldId id="265" r:id="rId10"/>
    <p:sldId id="266" r:id="rId11"/>
    <p:sldId id="269" r:id="rId12"/>
    <p:sldId id="267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Nhấn mạnh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B18499-7300-451C-ACEF-8D95A2121DA1}" type="doc">
      <dgm:prSet loTypeId="urn:microsoft.com/office/officeart/2005/8/layout/h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9BBBF4-3DC0-46D2-A722-02E3E0DA4702}">
      <dgm:prSet phldrT="[Văn bản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n-US" sz="4000" dirty="0" err="1" smtClean="0">
              <a:latin typeface="Times New Roman" pitchFamily="18" charset="0"/>
              <a:cs typeface="Times New Roman" pitchFamily="18" charset="0"/>
            </a:rPr>
            <a:t>Câu</a:t>
          </a:r>
          <a:r>
            <a:rPr lang="en-US" sz="4000" dirty="0" smtClean="0">
              <a:latin typeface="Times New Roman" pitchFamily="18" charset="0"/>
              <a:cs typeface="Times New Roman" pitchFamily="18" charset="0"/>
            </a:rPr>
            <a:t> 1. </a:t>
          </a:r>
          <a:r>
            <a:rPr lang="en-US" sz="4000" dirty="0" err="1" smtClean="0">
              <a:latin typeface="Times New Roman" pitchFamily="18" charset="0"/>
              <a:cs typeface="Times New Roman" pitchFamily="18" charset="0"/>
            </a:rPr>
            <a:t>Thông</a:t>
          </a:r>
          <a:r>
            <a:rPr lang="en-US" sz="4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000" dirty="0" err="1" smtClean="0">
              <a:latin typeface="Times New Roman" pitchFamily="18" charset="0"/>
              <a:cs typeface="Times New Roman" pitchFamily="18" charset="0"/>
            </a:rPr>
            <a:t>điệp</a:t>
          </a:r>
          <a:r>
            <a:rPr lang="en-US" sz="4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000" dirty="0" err="1" smtClean="0">
              <a:latin typeface="Times New Roman" pitchFamily="18" charset="0"/>
              <a:cs typeface="Times New Roman" pitchFamily="18" charset="0"/>
            </a:rPr>
            <a:t>của</a:t>
          </a:r>
          <a:r>
            <a:rPr lang="en-US" sz="4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000" dirty="0" err="1" smtClean="0">
              <a:latin typeface="Times New Roman" pitchFamily="18" charset="0"/>
              <a:cs typeface="Times New Roman" pitchFamily="18" charset="0"/>
            </a:rPr>
            <a:t>bài</a:t>
          </a:r>
          <a:r>
            <a:rPr lang="en-US" sz="4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000" dirty="0" err="1" smtClean="0">
              <a:latin typeface="Times New Roman" pitchFamily="18" charset="0"/>
              <a:cs typeface="Times New Roman" pitchFamily="18" charset="0"/>
            </a:rPr>
            <a:t>viết</a:t>
          </a:r>
          <a:r>
            <a:rPr lang="en-US" sz="4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000" dirty="0" err="1" smtClean="0">
              <a:latin typeface="Times New Roman" pitchFamily="18" charset="0"/>
              <a:cs typeface="Times New Roman" pitchFamily="18" charset="0"/>
            </a:rPr>
            <a:t>là</a:t>
          </a:r>
          <a:r>
            <a:rPr lang="en-US" sz="4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000" dirty="0" err="1" smtClean="0">
              <a:latin typeface="Times New Roman" pitchFamily="18" charset="0"/>
              <a:cs typeface="Times New Roman" pitchFamily="18" charset="0"/>
            </a:rPr>
            <a:t>gì</a:t>
          </a:r>
          <a:r>
            <a:rPr lang="en-US" sz="4000" dirty="0" smtClean="0">
              <a:latin typeface="Times New Roman" pitchFamily="18" charset="0"/>
              <a:cs typeface="Times New Roman" pitchFamily="18" charset="0"/>
            </a:rPr>
            <a:t>?</a:t>
          </a:r>
          <a:endParaRPr lang="en-US" sz="4000" dirty="0">
            <a:latin typeface="Times New Roman" pitchFamily="18" charset="0"/>
            <a:cs typeface="Times New Roman" pitchFamily="18" charset="0"/>
          </a:endParaRPr>
        </a:p>
      </dgm:t>
    </dgm:pt>
    <dgm:pt modelId="{3DE3AC4F-81A5-4469-AD52-E3EF73FCDBC3}" type="parTrans" cxnId="{6F7E307E-114B-4CDF-B936-846AAA68A431}">
      <dgm:prSet/>
      <dgm:spPr/>
      <dgm:t>
        <a:bodyPr/>
        <a:lstStyle/>
        <a:p>
          <a:endParaRPr lang="en-US"/>
        </a:p>
      </dgm:t>
    </dgm:pt>
    <dgm:pt modelId="{DA84C96B-D794-435B-B489-E5CE684C393E}" type="sibTrans" cxnId="{6F7E307E-114B-4CDF-B936-846AAA68A431}">
      <dgm:prSet/>
      <dgm:spPr/>
      <dgm:t>
        <a:bodyPr/>
        <a:lstStyle/>
        <a:p>
          <a:endParaRPr lang="en-US"/>
        </a:p>
      </dgm:t>
    </dgm:pt>
    <dgm:pt modelId="{F1CE984E-1883-401B-BAB2-812072B783DD}">
      <dgm:prSet phldrT="[Văn bản]" custT="1"/>
      <dgm:spPr/>
      <dgm:t>
        <a:bodyPr/>
        <a:lstStyle/>
        <a:p>
          <a:pPr algn="ctr"/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Câu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2</a:t>
          </a:r>
        </a:p>
        <a:p>
          <a:pPr algn="l"/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Những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yếu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tố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nào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tạo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nên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sức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thuyết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phục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của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bài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viết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?</a:t>
          </a:r>
          <a:endParaRPr lang="en-US" sz="3200" dirty="0">
            <a:latin typeface="Times New Roman" pitchFamily="18" charset="0"/>
            <a:cs typeface="Times New Roman" pitchFamily="18" charset="0"/>
          </a:endParaRPr>
        </a:p>
      </dgm:t>
    </dgm:pt>
    <dgm:pt modelId="{026B13FD-EC19-4695-B415-941588DFA0D0}" type="parTrans" cxnId="{69C7C798-7E0E-46D9-83F1-ECE82EC7C670}">
      <dgm:prSet/>
      <dgm:spPr/>
      <dgm:t>
        <a:bodyPr/>
        <a:lstStyle/>
        <a:p>
          <a:endParaRPr lang="en-US"/>
        </a:p>
      </dgm:t>
    </dgm:pt>
    <dgm:pt modelId="{9586C875-CE3D-4991-AD65-990BAE6F967B}" type="sibTrans" cxnId="{69C7C798-7E0E-46D9-83F1-ECE82EC7C670}">
      <dgm:prSet/>
      <dgm:spPr/>
      <dgm:t>
        <a:bodyPr/>
        <a:lstStyle/>
        <a:p>
          <a:endParaRPr lang="en-US"/>
        </a:p>
      </dgm:t>
    </dgm:pt>
    <dgm:pt modelId="{37E66131-D40F-49FD-9FAD-2A1F66CF36A9}">
      <dgm:prSet phldrT="[Văn bản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dirty="0" err="1" smtClean="0"/>
            <a:t>Câu</a:t>
          </a:r>
          <a:r>
            <a:rPr lang="en-US" dirty="0" smtClean="0"/>
            <a:t> 3</a:t>
          </a:r>
        </a:p>
        <a:p>
          <a:pPr algn="ctr"/>
          <a:r>
            <a:rPr lang="en-US" dirty="0" err="1" smtClean="0">
              <a:latin typeface="Times New Roman" pitchFamily="18" charset="0"/>
              <a:cs typeface="Times New Roman" pitchFamily="18" charset="0"/>
            </a:rPr>
            <a:t>Những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lời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kể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về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các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trải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nghiệm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cá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nhân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của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tác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giả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đóng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vai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trò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gì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trong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bài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viết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?</a:t>
          </a:r>
        </a:p>
        <a:p>
          <a:pPr algn="ctr"/>
          <a:endParaRPr lang="en-US" dirty="0"/>
        </a:p>
      </dgm:t>
    </dgm:pt>
    <dgm:pt modelId="{8542084D-6D2A-4ACB-9DCD-28F2B09DAC1D}" type="parTrans" cxnId="{E04062C7-3BB4-4C3A-AA27-DCAA0CAF8B47}">
      <dgm:prSet/>
      <dgm:spPr/>
      <dgm:t>
        <a:bodyPr/>
        <a:lstStyle/>
        <a:p>
          <a:endParaRPr lang="en-US"/>
        </a:p>
      </dgm:t>
    </dgm:pt>
    <dgm:pt modelId="{63912B77-BFCC-4255-8F78-061EC2647311}" type="sibTrans" cxnId="{E04062C7-3BB4-4C3A-AA27-DCAA0CAF8B47}">
      <dgm:prSet/>
      <dgm:spPr/>
      <dgm:t>
        <a:bodyPr/>
        <a:lstStyle/>
        <a:p>
          <a:endParaRPr lang="en-US"/>
        </a:p>
      </dgm:t>
    </dgm:pt>
    <dgm:pt modelId="{03FDAEAD-E571-4B5E-A924-264A55A61440}" type="pres">
      <dgm:prSet presAssocID="{ABB18499-7300-451C-ACEF-8D95A2121DA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F2EE03-5D47-401E-BE57-97B701B6C691}" type="pres">
      <dgm:prSet presAssocID="{D09BBBF4-3DC0-46D2-A722-02E3E0DA4702}" presName="node" presStyleLbl="node1" presStyleIdx="0" presStyleCnt="3" custLinFactNeighborX="-513" custLinFactNeighborY="-50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200426-432D-4DAA-9473-998D72644BBE}" type="pres">
      <dgm:prSet presAssocID="{DA84C96B-D794-435B-B489-E5CE684C393E}" presName="sibTrans" presStyleCnt="0"/>
      <dgm:spPr/>
    </dgm:pt>
    <dgm:pt modelId="{004BB34E-DC24-464F-93B9-9AA6F4018412}" type="pres">
      <dgm:prSet presAssocID="{F1CE984E-1883-401B-BAB2-812072B783DD}" presName="node" presStyleLbl="node1" presStyleIdx="1" presStyleCnt="3" custLinFactNeighborX="44293" custLinFactNeighborY="-117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416C9-A1BF-4463-BC53-67D5A8EFB43F}" type="pres">
      <dgm:prSet presAssocID="{9586C875-CE3D-4991-AD65-990BAE6F967B}" presName="sibTrans" presStyleCnt="0"/>
      <dgm:spPr/>
    </dgm:pt>
    <dgm:pt modelId="{3EEBBD1E-134D-4134-A04D-C65342B2EC46}" type="pres">
      <dgm:prSet presAssocID="{37E66131-D40F-49FD-9FAD-2A1F66CF36A9}" presName="node" presStyleLbl="node1" presStyleIdx="2" presStyleCnt="3" custLinFactX="978" custLinFactNeighborX="100000" custLinFactNeighborY="16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B371BD-BEF6-40B2-AEE5-0F6F6355C25F}" type="presOf" srcId="{F1CE984E-1883-401B-BAB2-812072B783DD}" destId="{004BB34E-DC24-464F-93B9-9AA6F4018412}" srcOrd="0" destOrd="0" presId="urn:microsoft.com/office/officeart/2005/8/layout/hList6"/>
    <dgm:cxn modelId="{CE70BEB0-BFF5-467A-8183-D91A7659DCAC}" type="presOf" srcId="{ABB18499-7300-451C-ACEF-8D95A2121DA1}" destId="{03FDAEAD-E571-4B5E-A924-264A55A61440}" srcOrd="0" destOrd="0" presId="urn:microsoft.com/office/officeart/2005/8/layout/hList6"/>
    <dgm:cxn modelId="{794FAA2E-AA42-4B7C-98CE-9F14E3D223FB}" type="presOf" srcId="{37E66131-D40F-49FD-9FAD-2A1F66CF36A9}" destId="{3EEBBD1E-134D-4134-A04D-C65342B2EC46}" srcOrd="0" destOrd="0" presId="urn:microsoft.com/office/officeart/2005/8/layout/hList6"/>
    <dgm:cxn modelId="{6F7E307E-114B-4CDF-B936-846AAA68A431}" srcId="{ABB18499-7300-451C-ACEF-8D95A2121DA1}" destId="{D09BBBF4-3DC0-46D2-A722-02E3E0DA4702}" srcOrd="0" destOrd="0" parTransId="{3DE3AC4F-81A5-4469-AD52-E3EF73FCDBC3}" sibTransId="{DA84C96B-D794-435B-B489-E5CE684C393E}"/>
    <dgm:cxn modelId="{E04062C7-3BB4-4C3A-AA27-DCAA0CAF8B47}" srcId="{ABB18499-7300-451C-ACEF-8D95A2121DA1}" destId="{37E66131-D40F-49FD-9FAD-2A1F66CF36A9}" srcOrd="2" destOrd="0" parTransId="{8542084D-6D2A-4ACB-9DCD-28F2B09DAC1D}" sibTransId="{63912B77-BFCC-4255-8F78-061EC2647311}"/>
    <dgm:cxn modelId="{69C7C798-7E0E-46D9-83F1-ECE82EC7C670}" srcId="{ABB18499-7300-451C-ACEF-8D95A2121DA1}" destId="{F1CE984E-1883-401B-BAB2-812072B783DD}" srcOrd="1" destOrd="0" parTransId="{026B13FD-EC19-4695-B415-941588DFA0D0}" sibTransId="{9586C875-CE3D-4991-AD65-990BAE6F967B}"/>
    <dgm:cxn modelId="{85E5FBD5-1673-4F98-8C2C-84BD9DBBA2F4}" type="presOf" srcId="{D09BBBF4-3DC0-46D2-A722-02E3E0DA4702}" destId="{34F2EE03-5D47-401E-BE57-97B701B6C691}" srcOrd="0" destOrd="0" presId="urn:microsoft.com/office/officeart/2005/8/layout/hList6"/>
    <dgm:cxn modelId="{E60223F3-5C60-4B46-9A9F-593D022A95D8}" type="presParOf" srcId="{03FDAEAD-E571-4B5E-A924-264A55A61440}" destId="{34F2EE03-5D47-401E-BE57-97B701B6C691}" srcOrd="0" destOrd="0" presId="urn:microsoft.com/office/officeart/2005/8/layout/hList6"/>
    <dgm:cxn modelId="{AA67123F-C8B8-4B90-9209-62631C237988}" type="presParOf" srcId="{03FDAEAD-E571-4B5E-A924-264A55A61440}" destId="{43200426-432D-4DAA-9473-998D72644BBE}" srcOrd="1" destOrd="0" presId="urn:microsoft.com/office/officeart/2005/8/layout/hList6"/>
    <dgm:cxn modelId="{AA2732C0-F4AF-45D0-AFAF-14FAF55FADE0}" type="presParOf" srcId="{03FDAEAD-E571-4B5E-A924-264A55A61440}" destId="{004BB34E-DC24-464F-93B9-9AA6F4018412}" srcOrd="2" destOrd="0" presId="urn:microsoft.com/office/officeart/2005/8/layout/hList6"/>
    <dgm:cxn modelId="{4175276A-39DB-4D21-868C-73F6A7505851}" type="presParOf" srcId="{03FDAEAD-E571-4B5E-A924-264A55A61440}" destId="{260416C9-A1BF-4463-BC53-67D5A8EFB43F}" srcOrd="3" destOrd="0" presId="urn:microsoft.com/office/officeart/2005/8/layout/hList6"/>
    <dgm:cxn modelId="{87DC51A8-9AE8-4173-851B-996CB974BC56}" type="presParOf" srcId="{03FDAEAD-E571-4B5E-A924-264A55A61440}" destId="{3EEBBD1E-134D-4134-A04D-C65342B2EC46}" srcOrd="4" destOrd="0" presId="urn:microsoft.com/office/officeart/2005/8/layout/h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E07A44-0297-4856-94C6-E346B7CFA75A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CCE76A-011C-4AEA-8FA8-078B9085B4CB}">
      <dgm:prSet phldrT="[Văn bản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4000" dirty="0" err="1" smtClean="0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4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000" dirty="0" err="1" smtClean="0">
              <a:latin typeface="Times New Roman" pitchFamily="18" charset="0"/>
              <a:cs typeface="Times New Roman" pitchFamily="18" charset="0"/>
            </a:rPr>
            <a:t>dạng</a:t>
          </a:r>
          <a:r>
            <a:rPr lang="en-US" sz="4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000" dirty="0" err="1" smtClean="0">
              <a:latin typeface="Times New Roman" pitchFamily="18" charset="0"/>
              <a:cs typeface="Times New Roman" pitchFamily="18" charset="0"/>
            </a:rPr>
            <a:t>viết</a:t>
          </a:r>
          <a:r>
            <a:rPr lang="en-US" sz="4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000" dirty="0" err="1" smtClean="0">
              <a:latin typeface="Times New Roman" pitchFamily="18" charset="0"/>
              <a:cs typeface="Times New Roman" pitchFamily="18" charset="0"/>
            </a:rPr>
            <a:t>bài</a:t>
          </a:r>
          <a:r>
            <a:rPr lang="en-US" sz="4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000" dirty="0" err="1" smtClean="0"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4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000" dirty="0" err="1" smtClean="0">
              <a:latin typeface="Times New Roman" pitchFamily="18" charset="0"/>
              <a:cs typeface="Times New Roman" pitchFamily="18" charset="0"/>
            </a:rPr>
            <a:t>về</a:t>
          </a:r>
          <a:r>
            <a:rPr lang="en-US" sz="4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000" dirty="0" err="1" smtClean="0">
              <a:latin typeface="Times New Roman" pitchFamily="18" charset="0"/>
              <a:cs typeface="Times New Roman" pitchFamily="18" charset="0"/>
            </a:rPr>
            <a:t>bản</a:t>
          </a:r>
          <a:r>
            <a:rPr lang="en-US" sz="4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000" dirty="0" err="1" smtClean="0">
              <a:latin typeface="Times New Roman" pitchFamily="18" charset="0"/>
              <a:cs typeface="Times New Roman" pitchFamily="18" charset="0"/>
            </a:rPr>
            <a:t>thân</a:t>
          </a:r>
          <a:endParaRPr lang="en-US" sz="4000" dirty="0">
            <a:latin typeface="Times New Roman" pitchFamily="18" charset="0"/>
            <a:cs typeface="Times New Roman" pitchFamily="18" charset="0"/>
          </a:endParaRPr>
        </a:p>
      </dgm:t>
    </dgm:pt>
    <dgm:pt modelId="{145225A7-E13B-4DA0-9443-777C7F98AAF4}" type="parTrans" cxnId="{73844BAF-AB57-4236-A7DF-343029848140}">
      <dgm:prSet/>
      <dgm:spPr/>
      <dgm:t>
        <a:bodyPr/>
        <a:lstStyle/>
        <a:p>
          <a:endParaRPr lang="en-US"/>
        </a:p>
      </dgm:t>
    </dgm:pt>
    <dgm:pt modelId="{6A93DACA-DF9A-4ECD-80D8-A2B4C6E45B47}" type="sibTrans" cxnId="{73844BAF-AB57-4236-A7DF-343029848140}">
      <dgm:prSet/>
      <dgm:spPr/>
      <dgm:t>
        <a:bodyPr/>
        <a:lstStyle/>
        <a:p>
          <a:endParaRPr lang="en-US"/>
        </a:p>
      </dgm:t>
    </dgm:pt>
    <dgm:pt modelId="{5D0E7A21-BF36-4C4E-A188-B9DEA42A8F70}">
      <dgm:prSet phldrT="[Văn bản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Gồm</a:t>
          </a:r>
          <a:r>
            <a: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2 DẠNG</a:t>
          </a:r>
          <a:endParaRPr lang="en-US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3B872D1-E3CA-459D-8938-278177EC4DDC}" type="parTrans" cxnId="{F183F275-4A24-4EB6-95A2-ADA603B04B4C}">
      <dgm:prSet/>
      <dgm:spPr/>
      <dgm:t>
        <a:bodyPr/>
        <a:lstStyle/>
        <a:p>
          <a:endParaRPr lang="en-US"/>
        </a:p>
      </dgm:t>
    </dgm:pt>
    <dgm:pt modelId="{6467A82D-80A8-4B98-940A-FC2B095A4169}" type="sibTrans" cxnId="{F183F275-4A24-4EB6-95A2-ADA603B04B4C}">
      <dgm:prSet/>
      <dgm:spPr/>
      <dgm:t>
        <a:bodyPr/>
        <a:lstStyle/>
        <a:p>
          <a:endParaRPr lang="en-US"/>
        </a:p>
      </dgm:t>
    </dgm:pt>
    <dgm:pt modelId="{648E3596-DE47-4767-BC07-45FC3C2E26D9}">
      <dgm:prSet phldrT="[Văn bản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Dạng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2.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Viết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bài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luận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tự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giới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thiệu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bản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thân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để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xin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việc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xin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ứng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cử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vào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một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vị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trí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…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519AF86C-8DBE-497B-8E85-B877BAE6CC6F}" type="parTrans" cxnId="{CAF974F2-121E-4CCE-A51A-BBCDD1D276A9}">
      <dgm:prSet/>
      <dgm:spPr/>
      <dgm:t>
        <a:bodyPr/>
        <a:lstStyle/>
        <a:p>
          <a:endParaRPr lang="en-US"/>
        </a:p>
      </dgm:t>
    </dgm:pt>
    <dgm:pt modelId="{C0136BDD-4759-49CC-88AA-F60239D5F28D}" type="sibTrans" cxnId="{CAF974F2-121E-4CCE-A51A-BBCDD1D276A9}">
      <dgm:prSet/>
      <dgm:spPr/>
      <dgm:t>
        <a:bodyPr/>
        <a:lstStyle/>
        <a:p>
          <a:endParaRPr lang="en-US"/>
        </a:p>
      </dgm:t>
    </dgm:pt>
    <dgm:pt modelId="{1DFF3F75-DF01-4B2F-BB62-52B113637163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Dạng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1.Viết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bài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luận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chia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sẻ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trải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nghiệm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qua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đó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thể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hiện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bản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thân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68EE4448-A68C-42E4-8E07-F0A117B63A38}" type="parTrans" cxnId="{540960E4-7669-4F5D-B1D7-65EC950C7E9A}">
      <dgm:prSet/>
      <dgm:spPr/>
      <dgm:t>
        <a:bodyPr/>
        <a:lstStyle/>
        <a:p>
          <a:endParaRPr lang="en-US"/>
        </a:p>
      </dgm:t>
    </dgm:pt>
    <dgm:pt modelId="{C5865356-10CC-4223-AA1D-4D0175B4B653}" type="sibTrans" cxnId="{540960E4-7669-4F5D-B1D7-65EC950C7E9A}">
      <dgm:prSet/>
      <dgm:spPr/>
      <dgm:t>
        <a:bodyPr/>
        <a:lstStyle/>
        <a:p>
          <a:endParaRPr lang="en-US"/>
        </a:p>
      </dgm:t>
    </dgm:pt>
    <dgm:pt modelId="{B8131A47-BFEA-4517-BCA3-ADC351A3396A}" type="pres">
      <dgm:prSet presAssocID="{18E07A44-0297-4856-94C6-E346B7CFA75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D37DCF9-E159-4AB2-9F7B-D05B55385BE1}" type="pres">
      <dgm:prSet presAssocID="{B0CCE76A-011C-4AEA-8FA8-078B9085B4CB}" presName="vertOne" presStyleCnt="0"/>
      <dgm:spPr/>
    </dgm:pt>
    <dgm:pt modelId="{AA83DA15-5A2C-400A-A230-0DBBCCF6F29A}" type="pres">
      <dgm:prSet presAssocID="{B0CCE76A-011C-4AEA-8FA8-078B9085B4CB}" presName="txOne" presStyleLbl="node0" presStyleIdx="0" presStyleCnt="1" custScaleY="47858" custLinFactNeighborX="890" custLinFactNeighborY="-198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0764FB-435C-486E-8ECB-9117765B47EC}" type="pres">
      <dgm:prSet presAssocID="{B0CCE76A-011C-4AEA-8FA8-078B9085B4CB}" presName="parTransOne" presStyleCnt="0"/>
      <dgm:spPr/>
    </dgm:pt>
    <dgm:pt modelId="{3AF65DF6-BC5D-44D0-A88D-05DCF8547B32}" type="pres">
      <dgm:prSet presAssocID="{B0CCE76A-011C-4AEA-8FA8-078B9085B4CB}" presName="horzOne" presStyleCnt="0"/>
      <dgm:spPr/>
    </dgm:pt>
    <dgm:pt modelId="{3A71BECB-C073-4060-AD4B-1CC97EE9B6FF}" type="pres">
      <dgm:prSet presAssocID="{5D0E7A21-BF36-4C4E-A188-B9DEA42A8F70}" presName="vertTwo" presStyleCnt="0"/>
      <dgm:spPr/>
    </dgm:pt>
    <dgm:pt modelId="{73463A2B-645F-4F31-ADD4-C1E323ECE515}" type="pres">
      <dgm:prSet presAssocID="{5D0E7A21-BF36-4C4E-A188-B9DEA42A8F70}" presName="txTwo" presStyleLbl="node2" presStyleIdx="0" presStyleCnt="2" custScaleX="82366" custLinFactY="-1529" custLinFactNeighborX="-38109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1EC0DF-D081-4E51-A49A-C870974ECA61}" type="pres">
      <dgm:prSet presAssocID="{5D0E7A21-BF36-4C4E-A188-B9DEA42A8F70}" presName="parTransTwo" presStyleCnt="0"/>
      <dgm:spPr/>
    </dgm:pt>
    <dgm:pt modelId="{FE476E80-F325-46C8-BB5C-33A88C540790}" type="pres">
      <dgm:prSet presAssocID="{5D0E7A21-BF36-4C4E-A188-B9DEA42A8F70}" presName="horzTwo" presStyleCnt="0"/>
      <dgm:spPr/>
    </dgm:pt>
    <dgm:pt modelId="{252B63D2-4C28-471C-A55A-D896CECD2A85}" type="pres">
      <dgm:prSet presAssocID="{648E3596-DE47-4767-BC07-45FC3C2E26D9}" presName="vertThree" presStyleCnt="0"/>
      <dgm:spPr/>
    </dgm:pt>
    <dgm:pt modelId="{533C8A16-18BB-44CE-9E20-CEA743ED5908}" type="pres">
      <dgm:prSet presAssocID="{648E3596-DE47-4767-BC07-45FC3C2E26D9}" presName="txThree" presStyleLbl="node3" presStyleIdx="0" presStyleCnt="1" custScaleX="213993" custLinFactX="100000" custLinFactNeighborX="103256" custLinFactNeighborY="55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B0B5CD-0F1A-4B76-945B-B55587F936FB}" type="pres">
      <dgm:prSet presAssocID="{648E3596-DE47-4767-BC07-45FC3C2E26D9}" presName="horzThree" presStyleCnt="0"/>
      <dgm:spPr/>
    </dgm:pt>
    <dgm:pt modelId="{7CF4C7D9-EFAE-4261-ABC4-B3E3AB976564}" type="pres">
      <dgm:prSet presAssocID="{6467A82D-80A8-4B98-940A-FC2B095A4169}" presName="sibSpaceTwo" presStyleCnt="0"/>
      <dgm:spPr/>
    </dgm:pt>
    <dgm:pt modelId="{B59D0964-6E2F-4595-9CF1-1BDE864AC824}" type="pres">
      <dgm:prSet presAssocID="{1DFF3F75-DF01-4B2F-BB62-52B113637163}" presName="vertTwo" presStyleCnt="0"/>
      <dgm:spPr/>
    </dgm:pt>
    <dgm:pt modelId="{C7648223-946D-4A88-8B03-4C1E72791283}" type="pres">
      <dgm:prSet presAssocID="{1DFF3F75-DF01-4B2F-BB62-52B113637163}" presName="txTwo" presStyleLbl="node2" presStyleIdx="1" presStyleCnt="2" custScaleX="228959" custLinFactNeighborX="-51749" custLinFactNeighborY="55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4B59C7-FDE6-44A2-949A-2C52FA643783}" type="pres">
      <dgm:prSet presAssocID="{1DFF3F75-DF01-4B2F-BB62-52B113637163}" presName="horzTwo" presStyleCnt="0"/>
      <dgm:spPr/>
    </dgm:pt>
  </dgm:ptLst>
  <dgm:cxnLst>
    <dgm:cxn modelId="{540960E4-7669-4F5D-B1D7-65EC950C7E9A}" srcId="{B0CCE76A-011C-4AEA-8FA8-078B9085B4CB}" destId="{1DFF3F75-DF01-4B2F-BB62-52B113637163}" srcOrd="1" destOrd="0" parTransId="{68EE4448-A68C-42E4-8E07-F0A117B63A38}" sibTransId="{C5865356-10CC-4223-AA1D-4D0175B4B653}"/>
    <dgm:cxn modelId="{9B3C4B46-4407-4E4E-B2FA-F457F7169566}" type="presOf" srcId="{B0CCE76A-011C-4AEA-8FA8-078B9085B4CB}" destId="{AA83DA15-5A2C-400A-A230-0DBBCCF6F29A}" srcOrd="0" destOrd="0" presId="urn:microsoft.com/office/officeart/2005/8/layout/hierarchy4"/>
    <dgm:cxn modelId="{73844BAF-AB57-4236-A7DF-343029848140}" srcId="{18E07A44-0297-4856-94C6-E346B7CFA75A}" destId="{B0CCE76A-011C-4AEA-8FA8-078B9085B4CB}" srcOrd="0" destOrd="0" parTransId="{145225A7-E13B-4DA0-9443-777C7F98AAF4}" sibTransId="{6A93DACA-DF9A-4ECD-80D8-A2B4C6E45B47}"/>
    <dgm:cxn modelId="{CAF974F2-121E-4CCE-A51A-BBCDD1D276A9}" srcId="{5D0E7A21-BF36-4C4E-A188-B9DEA42A8F70}" destId="{648E3596-DE47-4767-BC07-45FC3C2E26D9}" srcOrd="0" destOrd="0" parTransId="{519AF86C-8DBE-497B-8E85-B877BAE6CC6F}" sibTransId="{C0136BDD-4759-49CC-88AA-F60239D5F28D}"/>
    <dgm:cxn modelId="{3CF278AF-7527-46CE-93C1-B43E28AF07CF}" type="presOf" srcId="{648E3596-DE47-4767-BC07-45FC3C2E26D9}" destId="{533C8A16-18BB-44CE-9E20-CEA743ED5908}" srcOrd="0" destOrd="0" presId="urn:microsoft.com/office/officeart/2005/8/layout/hierarchy4"/>
    <dgm:cxn modelId="{7D58996B-65B1-4073-8181-5D9D99649A49}" type="presOf" srcId="{5D0E7A21-BF36-4C4E-A188-B9DEA42A8F70}" destId="{73463A2B-645F-4F31-ADD4-C1E323ECE515}" srcOrd="0" destOrd="0" presId="urn:microsoft.com/office/officeart/2005/8/layout/hierarchy4"/>
    <dgm:cxn modelId="{F183F275-4A24-4EB6-95A2-ADA603B04B4C}" srcId="{B0CCE76A-011C-4AEA-8FA8-078B9085B4CB}" destId="{5D0E7A21-BF36-4C4E-A188-B9DEA42A8F70}" srcOrd="0" destOrd="0" parTransId="{D3B872D1-E3CA-459D-8938-278177EC4DDC}" sibTransId="{6467A82D-80A8-4B98-940A-FC2B095A4169}"/>
    <dgm:cxn modelId="{DCB63780-21C3-4525-90EF-CCAB813DE2B5}" type="presOf" srcId="{1DFF3F75-DF01-4B2F-BB62-52B113637163}" destId="{C7648223-946D-4A88-8B03-4C1E72791283}" srcOrd="0" destOrd="0" presId="urn:microsoft.com/office/officeart/2005/8/layout/hierarchy4"/>
    <dgm:cxn modelId="{C8C2AD67-36AA-452C-939D-CBC5F8F78BCB}" type="presOf" srcId="{18E07A44-0297-4856-94C6-E346B7CFA75A}" destId="{B8131A47-BFEA-4517-BCA3-ADC351A3396A}" srcOrd="0" destOrd="0" presId="urn:microsoft.com/office/officeart/2005/8/layout/hierarchy4"/>
    <dgm:cxn modelId="{19D3D775-2A9E-40B0-B0B8-F502D520A87C}" type="presParOf" srcId="{B8131A47-BFEA-4517-BCA3-ADC351A3396A}" destId="{3D37DCF9-E159-4AB2-9F7B-D05B55385BE1}" srcOrd="0" destOrd="0" presId="urn:microsoft.com/office/officeart/2005/8/layout/hierarchy4"/>
    <dgm:cxn modelId="{65A34135-0408-4E5B-AD4B-2FC9CECCED23}" type="presParOf" srcId="{3D37DCF9-E159-4AB2-9F7B-D05B55385BE1}" destId="{AA83DA15-5A2C-400A-A230-0DBBCCF6F29A}" srcOrd="0" destOrd="0" presId="urn:microsoft.com/office/officeart/2005/8/layout/hierarchy4"/>
    <dgm:cxn modelId="{5FF72F8F-4C66-451E-A417-6C67910AD490}" type="presParOf" srcId="{3D37DCF9-E159-4AB2-9F7B-D05B55385BE1}" destId="{F60764FB-435C-486E-8ECB-9117765B47EC}" srcOrd="1" destOrd="0" presId="urn:microsoft.com/office/officeart/2005/8/layout/hierarchy4"/>
    <dgm:cxn modelId="{DF37920A-1091-4882-A71A-F10448F62127}" type="presParOf" srcId="{3D37DCF9-E159-4AB2-9F7B-D05B55385BE1}" destId="{3AF65DF6-BC5D-44D0-A88D-05DCF8547B32}" srcOrd="2" destOrd="0" presId="urn:microsoft.com/office/officeart/2005/8/layout/hierarchy4"/>
    <dgm:cxn modelId="{69AFA1E8-4537-4DAF-9A06-1B17A9E740D5}" type="presParOf" srcId="{3AF65DF6-BC5D-44D0-A88D-05DCF8547B32}" destId="{3A71BECB-C073-4060-AD4B-1CC97EE9B6FF}" srcOrd="0" destOrd="0" presId="urn:microsoft.com/office/officeart/2005/8/layout/hierarchy4"/>
    <dgm:cxn modelId="{1258A1FB-058F-4B4F-86AB-FEE7F6E99BC1}" type="presParOf" srcId="{3A71BECB-C073-4060-AD4B-1CC97EE9B6FF}" destId="{73463A2B-645F-4F31-ADD4-C1E323ECE515}" srcOrd="0" destOrd="0" presId="urn:microsoft.com/office/officeart/2005/8/layout/hierarchy4"/>
    <dgm:cxn modelId="{DB825823-4F47-4F86-9AD6-F3292AF3C0B4}" type="presParOf" srcId="{3A71BECB-C073-4060-AD4B-1CC97EE9B6FF}" destId="{941EC0DF-D081-4E51-A49A-C870974ECA61}" srcOrd="1" destOrd="0" presId="urn:microsoft.com/office/officeart/2005/8/layout/hierarchy4"/>
    <dgm:cxn modelId="{5A1BEFC3-0F5E-4102-B6CF-FE51305E7B73}" type="presParOf" srcId="{3A71BECB-C073-4060-AD4B-1CC97EE9B6FF}" destId="{FE476E80-F325-46C8-BB5C-33A88C540790}" srcOrd="2" destOrd="0" presId="urn:microsoft.com/office/officeart/2005/8/layout/hierarchy4"/>
    <dgm:cxn modelId="{38E1F7C9-F2AD-45B2-85D3-8B57C6E55B05}" type="presParOf" srcId="{FE476E80-F325-46C8-BB5C-33A88C540790}" destId="{252B63D2-4C28-471C-A55A-D896CECD2A85}" srcOrd="0" destOrd="0" presId="urn:microsoft.com/office/officeart/2005/8/layout/hierarchy4"/>
    <dgm:cxn modelId="{29F2416D-B6CC-4567-BC5F-023980D49CCD}" type="presParOf" srcId="{252B63D2-4C28-471C-A55A-D896CECD2A85}" destId="{533C8A16-18BB-44CE-9E20-CEA743ED5908}" srcOrd="0" destOrd="0" presId="urn:microsoft.com/office/officeart/2005/8/layout/hierarchy4"/>
    <dgm:cxn modelId="{838C67E5-4FA3-4855-81E0-72C354A9E72B}" type="presParOf" srcId="{252B63D2-4C28-471C-A55A-D896CECD2A85}" destId="{D8B0B5CD-0F1A-4B76-945B-B55587F936FB}" srcOrd="1" destOrd="0" presId="urn:microsoft.com/office/officeart/2005/8/layout/hierarchy4"/>
    <dgm:cxn modelId="{F5CD81BF-B866-410C-9338-CE1FE5DDC039}" type="presParOf" srcId="{3AF65DF6-BC5D-44D0-A88D-05DCF8547B32}" destId="{7CF4C7D9-EFAE-4261-ABC4-B3E3AB976564}" srcOrd="1" destOrd="0" presId="urn:microsoft.com/office/officeart/2005/8/layout/hierarchy4"/>
    <dgm:cxn modelId="{4E3A4682-2AAC-4382-9919-1FDE1B3FEE95}" type="presParOf" srcId="{3AF65DF6-BC5D-44D0-A88D-05DCF8547B32}" destId="{B59D0964-6E2F-4595-9CF1-1BDE864AC824}" srcOrd="2" destOrd="0" presId="urn:microsoft.com/office/officeart/2005/8/layout/hierarchy4"/>
    <dgm:cxn modelId="{DEF81C7F-3323-4AC2-B671-44AF79621170}" type="presParOf" srcId="{B59D0964-6E2F-4595-9CF1-1BDE864AC824}" destId="{C7648223-946D-4A88-8B03-4C1E72791283}" srcOrd="0" destOrd="0" presId="urn:microsoft.com/office/officeart/2005/8/layout/hierarchy4"/>
    <dgm:cxn modelId="{BCF15B67-C809-44DB-B940-027AA54A1150}" type="presParOf" srcId="{B59D0964-6E2F-4595-9CF1-1BDE864AC824}" destId="{AF4B59C7-FDE6-44A2-949A-2C52FA643783}" srcOrd="1" destOrd="0" presId="urn:microsoft.com/office/officeart/2005/8/layout/hierarchy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18632-8FC2-489D-9513-B967A6A1C45A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7891-D404-414B-90DD-34FFB6B8C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18632-8FC2-489D-9513-B967A6A1C45A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7891-D404-414B-90DD-34FFB6B8C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18632-8FC2-489D-9513-B967A6A1C45A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7891-D404-414B-90DD-34FFB6B8C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18632-8FC2-489D-9513-B967A6A1C45A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7891-D404-414B-90DD-34FFB6B8C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18632-8FC2-489D-9513-B967A6A1C45A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7891-D404-414B-90DD-34FFB6B8C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18632-8FC2-489D-9513-B967A6A1C45A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7891-D404-414B-90DD-34FFB6B8C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18632-8FC2-489D-9513-B967A6A1C45A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7891-D404-414B-90DD-34FFB6B8C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18632-8FC2-489D-9513-B967A6A1C45A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7891-D404-414B-90DD-34FFB6B8C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18632-8FC2-489D-9513-B967A6A1C45A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7891-D404-414B-90DD-34FFB6B8C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18632-8FC2-489D-9513-B967A6A1C45A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7891-D404-414B-90DD-34FFB6B8C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18632-8FC2-489D-9513-B967A6A1C45A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7891-D404-414B-90DD-34FFB6B8C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18632-8FC2-489D-9513-B967A6A1C45A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87891-D404-414B-90DD-34FFB6B8C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0" y="0"/>
            <a:ext cx="6477000" cy="274320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9: HÀNH TRANG CUỘC SỐNG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524000" y="2743200"/>
            <a:ext cx="6400800" cy="2362200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 BÀI LUẬN VỀ BẢN THÂN</a:t>
            </a:r>
          </a:p>
        </p:txBody>
      </p:sp>
      <p:sp>
        <p:nvSpPr>
          <p:cNvPr id="4" name="Sao 5-Cánh 3"/>
          <p:cNvSpPr/>
          <p:nvPr/>
        </p:nvSpPr>
        <p:spPr>
          <a:xfrm>
            <a:off x="6477000" y="457200"/>
            <a:ext cx="2667000" cy="1600200"/>
          </a:xfrm>
          <a:prstGeom prst="star5">
            <a:avLst/>
          </a:prstGeom>
          <a:solidFill>
            <a:schemeClr val="accent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VIẾT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Bảng 3"/>
          <p:cNvGraphicFramePr>
            <a:graphicFrameLocks noGrp="1"/>
          </p:cNvGraphicFramePr>
          <p:nvPr/>
        </p:nvGraphicFramePr>
        <p:xfrm>
          <a:off x="228600" y="735711"/>
          <a:ext cx="8458200" cy="6234684"/>
        </p:xfrm>
        <a:graphic>
          <a:graphicData uri="http://schemas.openxmlformats.org/drawingml/2006/table">
            <a:tbl>
              <a:tblPr/>
              <a:tblGrid>
                <a:gridCol w="1777657"/>
                <a:gridCol w="1920991"/>
                <a:gridCol w="2309428"/>
                <a:gridCol w="140696"/>
                <a:gridCol w="2309428"/>
              </a:tblGrid>
              <a:tr h="4834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TIÊU CHÍ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37" marR="47937" marT="0" marB="0" anchor="ctr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B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CẦN CỐ GẮNG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(0 – 4 </a:t>
                      </a:r>
                      <a:r>
                        <a:rPr lang="en-US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điểm</a:t>
                      </a: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37" marR="47937" marT="0" marB="0" anchor="ctr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B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ĐẠT YÊU CẦU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(5 – 7 </a:t>
                      </a:r>
                      <a:r>
                        <a:rPr lang="en-US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điểm</a:t>
                      </a: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37" marR="47937" marT="0" marB="0" anchor="ctr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BA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BÀI LÀM TỐT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(8 – 10 điểm)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37" marR="47937" marT="0" marB="0" anchor="ctr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B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262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Hình thức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(3 điểm)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37" marR="47937" marT="0" marB="0" anchor="ctr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BA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Bài làm chưa đảm bảo cấu trúc, luận điểm mơ hồ, chưa thuyết phục. Trình bày chưa mạch lạc. Mắc nhiều lỗi chính tả.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37" marR="47937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</a:t>
                      </a:r>
                      <a:r>
                        <a:rPr lang="en-US" sz="16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Bài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làm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đảm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bảo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cấu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trúc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luận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điểm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chính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chưa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làm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rõ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thông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điệp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Trình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bày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tương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đối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sạch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đẹp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Mắc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ít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có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lỗi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chính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tả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37" marR="47937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</a:t>
                      </a:r>
                      <a:r>
                        <a:rPr lang="en-US" sz="16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Bài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làm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đảm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bảo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cấu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trúc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trình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bày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mạch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lạc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sắp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xếp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các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luận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điểm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bằng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chứng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lí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lẽ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theo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trật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tự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logic.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Có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sự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kết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hợp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các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phương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thức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biểu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đạt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phù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hợp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Có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bằng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chứng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là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các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trải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nghiệm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có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thực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của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bản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thân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Trình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bày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thuyết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phục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được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người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nghe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37" marR="47937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3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Nội dung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(7 điểm)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37" marR="47937" marT="0" marB="0" anchor="ctr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BA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</a:t>
                      </a:r>
                      <a:r>
                        <a:rPr lang="en-US" sz="16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Nội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dung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sơ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sài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mới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dừng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lại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ở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mức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độ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biết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và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nhận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diện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37" marR="47937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</a:t>
                      </a:r>
                      <a:r>
                        <a:rPr lang="en-US" sz="16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Nội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dung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đúng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đủ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và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làm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rõ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được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một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phần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thông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điệp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Có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ít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nhất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 – 2 ý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mở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rộng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nâng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cao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37" marR="47937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</a:t>
                      </a:r>
                      <a:r>
                        <a:rPr lang="en-US" sz="16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Bài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có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ý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tưởng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thông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điệp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luận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điểm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chính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làm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rõ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được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thông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điệp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Có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bài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học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rút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ra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Có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ít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nhất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 – 2 ý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mở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rộng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nâng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cao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Có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sự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sáng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tạo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37" marR="47937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Điểm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37" marR="47937" marT="0" marB="0" anchor="ctr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B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 – 4 điểm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37" marR="47937" marT="0" marB="0" anchor="ctr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 – 7 điểm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37" marR="47937" marT="0" marB="0" anchor="ctr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– 10 </a:t>
                      </a:r>
                      <a:r>
                        <a:rPr lang="en-US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điểm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37" marR="47937" marT="0" marB="0" anchor="ctr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TỔNG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37" marR="47937" marT="0" marB="0" anchor="ctr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BA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37" marR="47937" marT="0" marB="0" anchor="ctr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743200" y="1"/>
            <a:ext cx="3657600" cy="69249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63788" algn="l"/>
                <a:tab pos="3509963" algn="ctr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BẢNG KIỂM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63788" algn="l"/>
                <a:tab pos="3509963" algn="ctr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Nơi giữ chỗ cho Nội dung 3"/>
          <p:cNvGraphicFramePr>
            <a:graphicFrameLocks noGrp="1"/>
          </p:cNvGraphicFramePr>
          <p:nvPr>
            <p:ph idx="1"/>
          </p:nvPr>
        </p:nvGraphicFramePr>
        <p:xfrm>
          <a:off x="381000" y="1143000"/>
          <a:ext cx="8458200" cy="521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Hộp_Văn_Bản 5"/>
          <p:cNvSpPr txBox="1"/>
          <p:nvPr/>
        </p:nvSpPr>
        <p:spPr>
          <a:xfrm>
            <a:off x="2743200" y="0"/>
            <a:ext cx="3505200" cy="8925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3</a:t>
            </a:r>
          </a:p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THỰC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HÀNH VIẾT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ao 6 Cánh 3"/>
          <p:cNvSpPr/>
          <p:nvPr/>
        </p:nvSpPr>
        <p:spPr>
          <a:xfrm>
            <a:off x="0" y="0"/>
            <a:ext cx="3810000" cy="2286000"/>
          </a:xfrm>
          <a:prstGeom prst="star6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ộp_Văn_Bản 4"/>
          <p:cNvSpPr txBox="1"/>
          <p:nvPr/>
        </p:nvSpPr>
        <p:spPr>
          <a:xfrm>
            <a:off x="457200" y="7620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4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̉i Băng Xuống 5"/>
          <p:cNvSpPr/>
          <p:nvPr/>
        </p:nvSpPr>
        <p:spPr>
          <a:xfrm>
            <a:off x="4191000" y="0"/>
            <a:ext cx="4724400" cy="1447800"/>
          </a:xfrm>
          <a:prstGeom prst="ribbo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Hộp_Văn_Bản 6"/>
          <p:cNvSpPr txBox="1"/>
          <p:nvPr/>
        </p:nvSpPr>
        <p:spPr>
          <a:xfrm>
            <a:off x="5410200" y="4572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VẬN DỤNG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Bảng 7"/>
          <p:cNvGraphicFramePr>
            <a:graphicFrameLocks noGrp="1"/>
          </p:cNvGraphicFramePr>
          <p:nvPr/>
        </p:nvGraphicFramePr>
        <p:xfrm>
          <a:off x="304800" y="2590800"/>
          <a:ext cx="8610600" cy="3809999"/>
        </p:xfrm>
        <a:graphic>
          <a:graphicData uri="http://schemas.openxmlformats.org/drawingml/2006/table">
            <a:tbl>
              <a:tblPr/>
              <a:tblGrid>
                <a:gridCol w="4305300"/>
                <a:gridCol w="4305300"/>
              </a:tblGrid>
              <a:tr h="334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HƯỚNG DẪN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THỰC HÀNH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973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1.Xác định ý tưởng và </a:t>
                      </a:r>
                      <a:r>
                        <a:rPr lang="vi-VN" sz="1400" b="1">
                          <a:latin typeface="Times New Roman"/>
                          <a:ea typeface="Calibri"/>
                          <a:cs typeface="Times New Roman"/>
                        </a:rPr>
                        <a:t> bài học bản thân đã lĩnh hội được trong cuộc sống.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8186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2.Xác định các luận điểm chính để làm rõ </a:t>
                      </a:r>
                      <a:r>
                        <a:rPr lang="vi-VN" sz="1400" b="1">
                          <a:latin typeface="Times New Roman"/>
                          <a:ea typeface="Calibri"/>
                          <a:cs typeface="Times New Roman"/>
                        </a:rPr>
                        <a:t>bài học.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3.Lựa chọn bằng chứng là các trải nghiệm có thực của bản thân</a:t>
                      </a:r>
                      <a:r>
                        <a:rPr lang="vi-VN" sz="1400" b="1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013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4.Sắp xếp các luận điểm, bằng chứng, lí lẽ theo trật tự logic.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971800" y="1752600"/>
            <a:ext cx="2819400" cy="7848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PHIẾU HƯỚNG DẪN VIẾT</a:t>
            </a:r>
            <a:endParaRPr kumimoji="0" lang="en-US" sz="12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2457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Bảng 3"/>
          <p:cNvGraphicFramePr>
            <a:graphicFrameLocks noGrp="1"/>
          </p:cNvGraphicFramePr>
          <p:nvPr/>
        </p:nvGraphicFramePr>
        <p:xfrm>
          <a:off x="228600" y="685800"/>
          <a:ext cx="8686801" cy="5812979"/>
        </p:xfrm>
        <a:graphic>
          <a:graphicData uri="http://schemas.openxmlformats.org/drawingml/2006/table">
            <a:tbl>
              <a:tblPr/>
              <a:tblGrid>
                <a:gridCol w="1762108"/>
                <a:gridCol w="2045706"/>
                <a:gridCol w="2525295"/>
                <a:gridCol w="2353692"/>
              </a:tblGrid>
              <a:tr h="7096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TIÊU CHÍ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261" marR="30261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B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CẦN CỐ GẮNG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(0 – 4 </a:t>
                      </a:r>
                      <a:r>
                        <a:rPr lang="en-US" sz="105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điểm</a:t>
                      </a:r>
                      <a:r>
                        <a:rPr lang="en-US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261" marR="30261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B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ĐÃ LÀM TỐT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(5 – 7 </a:t>
                      </a:r>
                      <a:r>
                        <a:rPr lang="en-US" sz="105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điểm</a:t>
                      </a:r>
                      <a:r>
                        <a:rPr lang="en-US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261" marR="30261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B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RẤT XUẤT SẮC</a:t>
                      </a:r>
                      <a:endParaRPr lang="en-US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(8 – 10 điểm)</a:t>
                      </a:r>
                      <a:endParaRPr lang="en-US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261" marR="30261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BAC"/>
                    </a:solidFill>
                  </a:tcPr>
                </a:tc>
              </a:tr>
              <a:tr h="218590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Hình thức</a:t>
                      </a:r>
                      <a:endParaRPr lang="en-US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(3 điểm)</a:t>
                      </a:r>
                      <a:endParaRPr lang="en-US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261" marR="30261" marT="0" marB="0" anchor="ctr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BA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Bài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làm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còn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sơ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sài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trình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bày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cẩu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thả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Sai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lỗi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chính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tả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Sai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kết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cấu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bài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luận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261" marR="30261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Bài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làm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tương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đối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đẩy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đủ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chỉn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chu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Trình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bày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cẩn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thận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Chuẩn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kết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cấu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bài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luận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về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bản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thân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Có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thông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điệp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nhưng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chưa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rõ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ràng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có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quan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điểm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riêng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của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bản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thân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Không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có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lỗi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chính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tả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261" marR="30261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Bài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làm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tương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đối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đẩy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đủ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chỉnh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chu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Trình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bày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cẩn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thận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Chuẩn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kết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cấu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bài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luận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về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bản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thân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Sắp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xếp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các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luận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điểm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bằng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chứng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lí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lẽ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theo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trật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tự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logic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Rút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ra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được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bài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học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từ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văn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bản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có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quan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điểm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riêng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của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cá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nhân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261" marR="30261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04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Nội dung</a:t>
                      </a:r>
                      <a:endParaRPr lang="en-US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(7 điểm)</a:t>
                      </a:r>
                      <a:endParaRPr lang="en-US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261" marR="30261" marT="0" marB="0" anchor="ctr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BA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Nội dung sơ sài mới dừng lại ở mức độ biết và nhận diện </a:t>
                      </a:r>
                      <a:endParaRPr lang="en-US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261" marR="30261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Nội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dung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đúng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đủ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và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trọng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tâm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Có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ít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nhất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 – 2 ý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mở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rộng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nâng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cao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261" marR="30261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Bài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học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rút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ra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phù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hợp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với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cuộc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sống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hiện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tại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Đưa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ra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thông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điệp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thuyết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phục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người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nghe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Bài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viết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thể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hiện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được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cá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tính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quan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điểm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cá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nhân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Có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ít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nhất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 – 2 ý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mở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rộng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nâng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cao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Có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sự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sáng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tạo</a:t>
                      </a:r>
                      <a:r>
                        <a:rPr lang="en-US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261" marR="30261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0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Điểm </a:t>
                      </a:r>
                      <a:endParaRPr lang="en-US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261" marR="30261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B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 – 4 điểm</a:t>
                      </a:r>
                      <a:endParaRPr lang="en-US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261" marR="30261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 – 7 điểm</a:t>
                      </a:r>
                      <a:endParaRPr lang="en-US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261" marR="30261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– 10 </a:t>
                      </a:r>
                      <a:r>
                        <a:rPr lang="en-US" sz="105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điểm</a:t>
                      </a:r>
                      <a:endParaRPr lang="en-US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261" marR="30261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0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TỔNG 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261" marR="30261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BA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261" marR="30261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914400" y="0"/>
            <a:ext cx="739140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RUBRIC</a:t>
            </a:r>
            <a:r>
              <a:rPr kumimoji="0" lang="en-US" sz="2400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ĐÁNH GIÁ</a:t>
            </a:r>
            <a:endParaRPr kumimoji="0" lang="en-US" sz="3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53400" cy="1417638"/>
          </a:xfrm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1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TÌM HIỂU YÊU CẦU CỦA KIỂU BÀI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Khung Chú Thích Hình Đám Mây 5"/>
          <p:cNvSpPr/>
          <p:nvPr/>
        </p:nvSpPr>
        <p:spPr>
          <a:xfrm>
            <a:off x="0" y="1828800"/>
            <a:ext cx="4419600" cy="3124200"/>
          </a:xfrm>
          <a:prstGeom prst="cloudCallou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Hộp_Văn_Bản 7"/>
          <p:cNvSpPr txBox="1"/>
          <p:nvPr/>
        </p:nvSpPr>
        <p:spPr>
          <a:xfrm>
            <a:off x="381000" y="2667000"/>
            <a:ext cx="365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Khung Chú Thích Hình Đám Mây 8"/>
          <p:cNvSpPr/>
          <p:nvPr/>
        </p:nvSpPr>
        <p:spPr>
          <a:xfrm>
            <a:off x="4572000" y="1676400"/>
            <a:ext cx="5029200" cy="3657600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Hộp_Văn_Bản 13"/>
          <p:cNvSpPr txBox="1"/>
          <p:nvPr/>
        </p:nvSpPr>
        <p:spPr>
          <a:xfrm>
            <a:off x="4953000" y="2743200"/>
            <a:ext cx="396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_Văn_Bản 3"/>
          <p:cNvSpPr txBox="1"/>
          <p:nvPr/>
        </p:nvSpPr>
        <p:spPr>
          <a:xfrm>
            <a:off x="609600" y="2590800"/>
            <a:ext cx="7848600" cy="267765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n w="12700">
                  <a:solidFill>
                    <a:sysClr val="windowText" lastClr="000000"/>
                  </a:solidFill>
                </a:ln>
              </a:rPr>
              <a:t>        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tin,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n w="3175"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êu đề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53400" cy="1417638"/>
          </a:xfr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1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TÌM HIỂU YÊU CẦU CỦA KIỂU BÀI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371600"/>
          </a:xfr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2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ĐỌC VÀ PHÂN TÍCH BÀI VIẾT THAM KHẢO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Nơi giữ chỗ cho Nội dung 3"/>
          <p:cNvGraphicFramePr>
            <a:graphicFrameLocks noGrp="1"/>
          </p:cNvGraphicFramePr>
          <p:nvPr>
            <p:ph idx="1"/>
          </p:nvPr>
        </p:nvGraphicFramePr>
        <p:xfrm>
          <a:off x="381000" y="1371600"/>
          <a:ext cx="8534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Bảng 4"/>
          <p:cNvGraphicFramePr>
            <a:graphicFrameLocks noGrp="1"/>
          </p:cNvGraphicFramePr>
          <p:nvPr/>
        </p:nvGraphicFramePr>
        <p:xfrm>
          <a:off x="228600" y="1295400"/>
          <a:ext cx="8153400" cy="4724400"/>
        </p:xfrm>
        <a:graphic>
          <a:graphicData uri="http://schemas.openxmlformats.org/drawingml/2006/table">
            <a:tbl>
              <a:tblPr/>
              <a:tblGrid>
                <a:gridCol w="2793453"/>
                <a:gridCol w="2936467"/>
                <a:gridCol w="2423480"/>
              </a:tblGrid>
              <a:tr h="1151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Điều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đã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biết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Điều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muốn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biết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Điều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chưa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biết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573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133600" y="0"/>
            <a:ext cx="3657600" cy="1138773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BẢNG KWL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Bảng 4"/>
          <p:cNvGraphicFramePr>
            <a:graphicFrameLocks noGrp="1"/>
          </p:cNvGraphicFramePr>
          <p:nvPr/>
        </p:nvGraphicFramePr>
        <p:xfrm>
          <a:off x="381000" y="1752601"/>
          <a:ext cx="8305800" cy="3886198"/>
        </p:xfrm>
        <a:graphic>
          <a:graphicData uri="http://schemas.openxmlformats.org/drawingml/2006/table">
            <a:tbl>
              <a:tblPr/>
              <a:tblGrid>
                <a:gridCol w="1791447"/>
                <a:gridCol w="6514353"/>
              </a:tblGrid>
              <a:tr h="11103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Mở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bài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Thể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hiện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quan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điểm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riêng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của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người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viết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và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thông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điệp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chính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của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văn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bản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5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Thân bài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Thể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hiện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những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suy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nghĩ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đúc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rút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về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cuộc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sống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từ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những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trải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nghiệm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có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thực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của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mình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03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Kết bài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Nhắc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lại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thông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điệp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chính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hoặc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kêu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gọi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hành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động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371600" y="228600"/>
            <a:ext cx="6705600" cy="138499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CHUẨN KIẾN THỨC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Cấu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luận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bản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thân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gồm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phần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Bảng 3"/>
          <p:cNvGraphicFramePr>
            <a:graphicFrameLocks noGrp="1"/>
          </p:cNvGraphicFramePr>
          <p:nvPr/>
        </p:nvGraphicFramePr>
        <p:xfrm>
          <a:off x="304800" y="1447800"/>
          <a:ext cx="8534400" cy="5105400"/>
        </p:xfrm>
        <a:graphic>
          <a:graphicData uri="http://schemas.openxmlformats.org/drawingml/2006/table">
            <a:tbl>
              <a:tblPr/>
              <a:tblGrid>
                <a:gridCol w="4991818"/>
                <a:gridCol w="1995930"/>
                <a:gridCol w="1546652"/>
              </a:tblGrid>
              <a:tr h="567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Times New Roman"/>
                          <a:ea typeface="Calibri"/>
                          <a:cs typeface="Times New Roman"/>
                        </a:rPr>
                        <a:t>Hướng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Times New Roman"/>
                        </a:rPr>
                        <a:t>dẫn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Times New Roman"/>
                          <a:ea typeface="Calibri"/>
                          <a:cs typeface="Times New Roman"/>
                        </a:rPr>
                        <a:t>Thực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Times New Roman"/>
                        </a:rPr>
                        <a:t>hành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Times New Roman"/>
                          <a:ea typeface="Calibri"/>
                          <a:cs typeface="Times New Roman"/>
                        </a:rPr>
                        <a:t>Kết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Times New Roman"/>
                        </a:rPr>
                        <a:t>quả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1701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1.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Trải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nghiệm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nào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trong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cuộc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sống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là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đáng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nhớ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và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có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ý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nghĩa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nhất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đối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với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em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?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Em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đã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thay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đổi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như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thế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nào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sao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trải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nghiệm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đó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? 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2.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Quan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niệm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sống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của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em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là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gì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?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Đâu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là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những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giá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trị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em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muốn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theo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đuổi,thế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mạnh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và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điểm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yếu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của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em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là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gì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45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3.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Từ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những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trải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nghiệm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của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bản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thân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em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rút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ra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được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bài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học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thông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điệp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nào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724400" y="457200"/>
            <a:ext cx="4191000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7988" algn="l"/>
                <a:tab pos="2559050" algn="l"/>
              </a:tabLst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7988" algn="l"/>
                <a:tab pos="255905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PHIẾU HỌC TẬP SỐ 1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7988" algn="l"/>
                <a:tab pos="255905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Hộp_Văn_Bản 5"/>
          <p:cNvSpPr txBox="1"/>
          <p:nvPr/>
        </p:nvSpPr>
        <p:spPr>
          <a:xfrm>
            <a:off x="0" y="152400"/>
            <a:ext cx="4724400" cy="12618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3</a:t>
            </a:r>
          </a:p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THỰC HÀNH VIẾT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Bảng 4"/>
          <p:cNvGraphicFramePr>
            <a:graphicFrameLocks noGrp="1"/>
          </p:cNvGraphicFramePr>
          <p:nvPr/>
        </p:nvGraphicFramePr>
        <p:xfrm>
          <a:off x="381000" y="1981200"/>
          <a:ext cx="8458200" cy="3785616"/>
        </p:xfrm>
        <a:graphic>
          <a:graphicData uri="http://schemas.openxmlformats.org/drawingml/2006/table">
            <a:tbl>
              <a:tblPr/>
              <a:tblGrid>
                <a:gridCol w="4953000"/>
                <a:gridCol w="3505200"/>
              </a:tblGrid>
              <a:tr h="244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latin typeface="Times New Roman"/>
                          <a:ea typeface="Calibri"/>
                          <a:cs typeface="Times New Roman"/>
                        </a:rPr>
                        <a:t>Hướng</a:t>
                      </a: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latin typeface="Times New Roman"/>
                          <a:ea typeface="Calibri"/>
                          <a:cs typeface="Times New Roman"/>
                        </a:rPr>
                        <a:t>dẫn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Times New Roman"/>
                        </a:rPr>
                        <a:t>Thực hành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4884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1.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Xác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định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người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đọc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duyệt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hồ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sơ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và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nguyện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vọng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của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em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khi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viết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bài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luận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về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bản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thân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6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2.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Nêu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suy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nghĩ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về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những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điểm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mạnh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và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điểm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yếu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của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bản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thân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Điểm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cần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khác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phục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và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có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thể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khắc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phục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4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3. 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Lời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cam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kết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của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bản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thân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khi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bạn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được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tuyển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dụng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819400" y="228600"/>
            <a:ext cx="3886200" cy="12926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7988" algn="l"/>
                <a:tab pos="2559050" algn="l"/>
              </a:tabLst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7988" algn="l"/>
                <a:tab pos="255905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PHIẾU HỌC TẬP SỐ 2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7988" algn="l"/>
                <a:tab pos="2559050" algn="l"/>
              </a:tabLst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Bảng 3"/>
          <p:cNvGraphicFramePr>
            <a:graphicFrameLocks noGrp="1"/>
          </p:cNvGraphicFramePr>
          <p:nvPr/>
        </p:nvGraphicFramePr>
        <p:xfrm>
          <a:off x="457200" y="1143000"/>
          <a:ext cx="8158390" cy="5451348"/>
        </p:xfrm>
        <a:graphic>
          <a:graphicData uri="http://schemas.openxmlformats.org/drawingml/2006/table">
            <a:tbl>
              <a:tblPr/>
              <a:tblGrid>
                <a:gridCol w="4078771"/>
                <a:gridCol w="4079619"/>
              </a:tblGrid>
              <a:tr h="3352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Hướng</a:t>
                      </a:r>
                      <a:r>
                        <a:rPr lang="en-US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dẫn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Thực</a:t>
                      </a:r>
                      <a:r>
                        <a:rPr lang="en-US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hành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5029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Xác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định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ý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tưởng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chủ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đề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cho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bài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viết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Xác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định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các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điểm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sẽ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làm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sáng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tỏ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chủ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đề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Sắp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xếp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các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điểm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bằng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chứng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theo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một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trật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tự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logic.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3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 Lập dàn ý của bài viết theo gợi ý dưới đây: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Mở bài: Trình bày trực tiếp mục đích của bài luận hoặc nêu thông điệp.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Thân bài: Triển khai theo nhiều cách khác nhau, linh hoạt tùy vào mục đích của bài luận nhưng về cơ bản cần thể hiện rõ các luận điểm.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Kết bài: Nêu lên suy ngẫm, bài học từ những trải nghiệm của bản thân, kêu gọi hành động, gợi mở suy nghĩ cho người đọc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667000" y="304800"/>
            <a:ext cx="3962400" cy="52322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09963" algn="ctr"/>
                <a:tab pos="464185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PHIẾU HỌC TẬP SỐ 3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</TotalTime>
  <Words>1232</Words>
  <Application>Microsoft Office PowerPoint</Application>
  <PresentationFormat>Trình chiếu trên màn hình (4:3)</PresentationFormat>
  <Paragraphs>143</Paragraphs>
  <Slides>13</Slides>
  <Notes>0</Notes>
  <HiddenSlides>0</HiddenSlides>
  <MMClips>0</MMClips>
  <ScaleCrop>false</ScaleCrop>
  <HeadingPairs>
    <vt:vector size="4" baseType="variant">
      <vt:variant>
        <vt:lpstr>Chủ đề</vt:lpstr>
      </vt:variant>
      <vt:variant>
        <vt:i4>1</vt:i4>
      </vt:variant>
      <vt:variant>
        <vt:lpstr>Tiêu đề Bản chiếu</vt:lpstr>
      </vt:variant>
      <vt:variant>
        <vt:i4>13</vt:i4>
      </vt:variant>
    </vt:vector>
  </HeadingPairs>
  <TitlesOfParts>
    <vt:vector size="14" baseType="lpstr">
      <vt:lpstr>Chủ đề của Office</vt:lpstr>
      <vt:lpstr>Bài 9: HÀNH TRANG CUỘC SỐNG</vt:lpstr>
      <vt:lpstr>HOẠT ĐỘNG 1  TÌM HIỂU YÊU CẦU CỦA KIỂU BÀI </vt:lpstr>
      <vt:lpstr> HOẠT ĐỘNG 1  TÌM HIỂU YÊU CẦU CỦA KIỂU BÀI </vt:lpstr>
      <vt:lpstr> HOẠT ĐỘNG 2 ĐỌC VÀ PHÂN TÍCH BÀI VIẾT THAM KHẢO </vt:lpstr>
      <vt:lpstr>Bản chiếu 5</vt:lpstr>
      <vt:lpstr>Bản chiếu 6</vt:lpstr>
      <vt:lpstr>Bản chiếu 7</vt:lpstr>
      <vt:lpstr>Bản chiếu 8</vt:lpstr>
      <vt:lpstr>Bản chiếu 9</vt:lpstr>
      <vt:lpstr>Bản chiếu 10</vt:lpstr>
      <vt:lpstr>Bản chiếu 11</vt:lpstr>
      <vt:lpstr>Bản chiếu 12</vt:lpstr>
      <vt:lpstr>Bản chiếu 13</vt:lpstr>
    </vt:vector>
  </TitlesOfParts>
  <Company>andongnhi.violet.vn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Bản chiếu 1</dc:title>
  <dc:creator>andongnhi</dc:creator>
  <cp:lastModifiedBy>andongnhi</cp:lastModifiedBy>
  <cp:revision>62</cp:revision>
  <dcterms:created xsi:type="dcterms:W3CDTF">2022-08-17T02:04:42Z</dcterms:created>
  <dcterms:modified xsi:type="dcterms:W3CDTF">2022-08-19T19:44:25Z</dcterms:modified>
</cp:coreProperties>
</file>