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4" r:id="rId8"/>
    <p:sldId id="258" r:id="rId9"/>
    <p:sldId id="259" r:id="rId10"/>
    <p:sldId id="280" r:id="rId11"/>
    <p:sldId id="271" r:id="rId12"/>
    <p:sldId id="261" r:id="rId13"/>
    <p:sldId id="260" r:id="rId14"/>
    <p:sldId id="262" r:id="rId15"/>
    <p:sldId id="266" r:id="rId16"/>
    <p:sldId id="272" r:id="rId17"/>
    <p:sldId id="277" r:id="rId18"/>
    <p:sldId id="276" r:id="rId19"/>
    <p:sldId id="275" r:id="rId20"/>
    <p:sldId id="273" r:id="rId21"/>
    <p:sldId id="264" r:id="rId22"/>
    <p:sldId id="265" r:id="rId23"/>
    <p:sldId id="279" r:id="rId24"/>
    <p:sldId id="278" r:id="rId25"/>
  </p:sldIdLst>
  <p:sldSz cx="12192000" cy="6858000"/>
  <p:notesSz cx="6858000" cy="9144000"/>
  <p:embeddedFontLst>
    <p:embeddedFont>
      <p:font typeface="#9Slide03 Philosopher Bold" panose="020B0604020202020204" charset="0"/>
      <p:bold r:id="rId26"/>
    </p:embeddedFont>
    <p:embeddedFont>
      <p:font typeface="#9Slide03 SFU Grenoble" panose="020B0604020202020204" charset="0"/>
      <p:regular r:id="rId27"/>
    </p:embeddedFont>
    <p:embeddedFont>
      <p:font typeface="#9Slide03 Arima Madurai" panose="020B0604020202020204" charset="0"/>
      <p:regular r:id="rId28"/>
    </p:embeddedFont>
    <p:embeddedFont>
      <p:font typeface="#9Slide03 Arima Madurai Medium" panose="020B0604020202020204" charset="0"/>
      <p:regular r:id="rId29"/>
    </p:embeddedFont>
    <p:embeddedFont>
      <p:font typeface="#9Slide03 AmpleSoft Bold" panose="020B0604020202020204" charset="0"/>
      <p:regular r:id="rId30"/>
    </p:embeddedFont>
    <p:embeddedFont>
      <p:font typeface="#9Slide03 AllRoundGothic" panose="020B0604020202020204" charset="0"/>
      <p:regular r:id="rId31"/>
    </p:embeddedFont>
    <p:embeddedFont>
      <p:font typeface="#9Slide03 Cabin Bold" panose="020B0604020202020204" charset="0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#9Slide03 Bebas Neue Bold" panose="020B060402020202020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#9Slide03 Arima Madurai Light" panose="020B0604020202020204" charset="0"/>
      <p:regular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B59B93-A843-4156-BCE6-8BF737780D86}">
          <p14:sldIdLst>
            <p14:sldId id="256"/>
            <p14:sldId id="257"/>
            <p14:sldId id="267"/>
            <p14:sldId id="268"/>
            <p14:sldId id="269"/>
            <p14:sldId id="270"/>
            <p14:sldId id="274"/>
            <p14:sldId id="258"/>
            <p14:sldId id="259"/>
            <p14:sldId id="280"/>
            <p14:sldId id="271"/>
            <p14:sldId id="261"/>
            <p14:sldId id="260"/>
            <p14:sldId id="262"/>
            <p14:sldId id="266"/>
            <p14:sldId id="272"/>
          </p14:sldIdLst>
        </p14:section>
        <p14:section name="Untitled Section" id="{24F79B70-DA6C-46B2-BEBC-EDC0B93315B0}">
          <p14:sldIdLst>
            <p14:sldId id="277"/>
            <p14:sldId id="276"/>
            <p14:sldId id="275"/>
            <p14:sldId id="273"/>
            <p14:sldId id="264"/>
            <p14:sldId id="265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 Thị Thu" userId="43a7fbf4ff3b276b" providerId="LiveId" clId="{9FC2FFE1-B948-497D-98A9-AB7474B1B298}"/>
    <pc:docChg chg="undo custSel addSld delSld modSld sldOrd modMainMaster addSection modSection">
      <pc:chgData name="Bình Nguyễn Thị Thu" userId="43a7fbf4ff3b276b" providerId="LiveId" clId="{9FC2FFE1-B948-497D-98A9-AB7474B1B298}" dt="2022-08-20T00:45:10.360" v="12954"/>
      <pc:docMkLst>
        <pc:docMk/>
      </pc:docMkLst>
      <pc:sldChg chg="addSp modSp mod modTransition setBg">
        <pc:chgData name="Bình Nguyễn Thị Thu" userId="43a7fbf4ff3b276b" providerId="LiveId" clId="{9FC2FFE1-B948-497D-98A9-AB7474B1B298}" dt="2022-08-20T00:30:58.955" v="12765" actId="2711"/>
        <pc:sldMkLst>
          <pc:docMk/>
          <pc:sldMk cId="3930554476" sldId="256"/>
        </pc:sldMkLst>
        <pc:spChg chg="mod">
          <ac:chgData name="Bình Nguyễn Thị Thu" userId="43a7fbf4ff3b276b" providerId="LiveId" clId="{9FC2FFE1-B948-497D-98A9-AB7474B1B298}" dt="2022-08-20T00:29:59.217" v="12744" actId="207"/>
          <ac:spMkLst>
            <pc:docMk/>
            <pc:sldMk cId="3930554476" sldId="256"/>
            <ac:spMk id="2" creationId="{C4CAA930-62BA-6FCB-480F-4BD35B4112E9}"/>
          </ac:spMkLst>
        </pc:spChg>
        <pc:spChg chg="mod">
          <ac:chgData name="Bình Nguyễn Thị Thu" userId="43a7fbf4ff3b276b" providerId="LiveId" clId="{9FC2FFE1-B948-497D-98A9-AB7474B1B298}" dt="2022-08-20T00:30:58.955" v="12765" actId="2711"/>
          <ac:spMkLst>
            <pc:docMk/>
            <pc:sldMk cId="3930554476" sldId="256"/>
            <ac:spMk id="3" creationId="{94954F10-1F33-A303-2409-944313DEB1F8}"/>
          </ac:spMkLst>
        </pc:spChg>
        <pc:spChg chg="add mod">
          <ac:chgData name="Bình Nguyễn Thị Thu" userId="43a7fbf4ff3b276b" providerId="LiveId" clId="{9FC2FFE1-B948-497D-98A9-AB7474B1B298}" dt="2022-08-20T00:30:09.045" v="12745" actId="207"/>
          <ac:spMkLst>
            <pc:docMk/>
            <pc:sldMk cId="3930554476" sldId="256"/>
            <ac:spMk id="5" creationId="{62E58AAA-D392-EC89-9434-BB90E1F62909}"/>
          </ac:spMkLst>
        </pc:spChg>
      </pc:sldChg>
      <pc:sldChg chg="addSp delSp modSp mod modTransition setBg modAnim">
        <pc:chgData name="Bình Nguyễn Thị Thu" userId="43a7fbf4ff3b276b" providerId="LiveId" clId="{9FC2FFE1-B948-497D-98A9-AB7474B1B298}" dt="2022-08-19T13:07:57.158" v="12027" actId="403"/>
        <pc:sldMkLst>
          <pc:docMk/>
          <pc:sldMk cId="4125341628" sldId="257"/>
        </pc:sldMkLst>
        <pc:spChg chg="add del mod">
          <ac:chgData name="Bình Nguyễn Thị Thu" userId="43a7fbf4ff3b276b" providerId="LiveId" clId="{9FC2FFE1-B948-497D-98A9-AB7474B1B298}" dt="2022-08-17T03:02:57.780" v="3036"/>
          <ac:spMkLst>
            <pc:docMk/>
            <pc:sldMk cId="4125341628" sldId="257"/>
            <ac:spMk id="2" creationId="{9A24BFE1-0DB3-DBE6-C41D-DCE420512ABA}"/>
          </ac:spMkLst>
        </pc:spChg>
        <pc:spChg chg="add del mod">
          <ac:chgData name="Bình Nguyễn Thị Thu" userId="43a7fbf4ff3b276b" providerId="LiveId" clId="{9FC2FFE1-B948-497D-98A9-AB7474B1B298}" dt="2022-08-17T03:02:57.780" v="3036"/>
          <ac:spMkLst>
            <pc:docMk/>
            <pc:sldMk cId="4125341628" sldId="257"/>
            <ac:spMk id="3" creationId="{EAF68510-59BF-E58B-DBC5-B3370ADD2769}"/>
          </ac:spMkLst>
        </pc:spChg>
        <pc:spChg chg="mod">
          <ac:chgData name="Bình Nguyễn Thị Thu" userId="43a7fbf4ff3b276b" providerId="LiveId" clId="{9FC2FFE1-B948-497D-98A9-AB7474B1B298}" dt="2022-08-17T14:53:33.152" v="6871" actId="1076"/>
          <ac:spMkLst>
            <pc:docMk/>
            <pc:sldMk cId="4125341628" sldId="257"/>
            <ac:spMk id="4" creationId="{0FA4166D-33E3-C498-BB33-35C9445DF5D1}"/>
          </ac:spMkLst>
        </pc:spChg>
        <pc:spChg chg="add del mod">
          <ac:chgData name="Bình Nguyễn Thị Thu" userId="43a7fbf4ff3b276b" providerId="LiveId" clId="{9FC2FFE1-B948-497D-98A9-AB7474B1B298}" dt="2022-08-17T03:02:57.780" v="3036"/>
          <ac:spMkLst>
            <pc:docMk/>
            <pc:sldMk cId="4125341628" sldId="257"/>
            <ac:spMk id="5" creationId="{6C5D9F8D-FA8D-06C2-EDEA-58C95FDB3F67}"/>
          </ac:spMkLst>
        </pc:spChg>
        <pc:spChg chg="add del mod">
          <ac:chgData name="Bình Nguyễn Thị Thu" userId="43a7fbf4ff3b276b" providerId="LiveId" clId="{9FC2FFE1-B948-497D-98A9-AB7474B1B298}" dt="2022-08-17T03:02:57.780" v="3036"/>
          <ac:spMkLst>
            <pc:docMk/>
            <pc:sldMk cId="4125341628" sldId="257"/>
            <ac:spMk id="6" creationId="{61CF0D13-EC78-ED71-F7E8-4FA0C603CF22}"/>
          </ac:spMkLst>
        </pc:spChg>
        <pc:spChg chg="add del mod">
          <ac:chgData name="Bình Nguyễn Thị Thu" userId="43a7fbf4ff3b276b" providerId="LiveId" clId="{9FC2FFE1-B948-497D-98A9-AB7474B1B298}" dt="2022-08-17T03:02:57.780" v="3036"/>
          <ac:spMkLst>
            <pc:docMk/>
            <pc:sldMk cId="4125341628" sldId="257"/>
            <ac:spMk id="7" creationId="{31B15549-3C5B-06F4-93F0-C3B909578605}"/>
          </ac:spMkLst>
        </pc:spChg>
        <pc:spChg chg="del mod">
          <ac:chgData name="Bình Nguyễn Thị Thu" userId="43a7fbf4ff3b276b" providerId="LiveId" clId="{9FC2FFE1-B948-497D-98A9-AB7474B1B298}" dt="2022-08-17T03:03:15.423" v="3046" actId="478"/>
          <ac:spMkLst>
            <pc:docMk/>
            <pc:sldMk cId="4125341628" sldId="257"/>
            <ac:spMk id="8" creationId="{8469477D-C575-07A3-5438-AE1FD2D0838C}"/>
          </ac:spMkLst>
        </pc:spChg>
        <pc:spChg chg="del mod">
          <ac:chgData name="Bình Nguyễn Thị Thu" userId="43a7fbf4ff3b276b" providerId="LiveId" clId="{9FC2FFE1-B948-497D-98A9-AB7474B1B298}" dt="2022-08-17T03:03:11.467" v="3041" actId="478"/>
          <ac:spMkLst>
            <pc:docMk/>
            <pc:sldMk cId="4125341628" sldId="257"/>
            <ac:spMk id="9" creationId="{ABADBB57-5319-29A1-F271-11AAA8B846E9}"/>
          </ac:spMkLst>
        </pc:spChg>
        <pc:spChg chg="mod topLvl">
          <ac:chgData name="Bình Nguyễn Thị Thu" userId="43a7fbf4ff3b276b" providerId="LiveId" clId="{9FC2FFE1-B948-497D-98A9-AB7474B1B298}" dt="2022-08-17T14:49:38.139" v="6832" actId="2711"/>
          <ac:spMkLst>
            <pc:docMk/>
            <pc:sldMk cId="4125341628" sldId="257"/>
            <ac:spMk id="10" creationId="{DE0C3D66-0047-6E38-9A7B-9F097A9C0C71}"/>
          </ac:spMkLst>
        </pc:spChg>
        <pc:spChg chg="del mod">
          <ac:chgData name="Bình Nguyễn Thị Thu" userId="43a7fbf4ff3b276b" providerId="LiveId" clId="{9FC2FFE1-B948-497D-98A9-AB7474B1B298}" dt="2022-08-17T03:03:13.419" v="3044" actId="478"/>
          <ac:spMkLst>
            <pc:docMk/>
            <pc:sldMk cId="4125341628" sldId="257"/>
            <ac:spMk id="11" creationId="{2813247E-0E83-56D4-9935-56026ABD88E0}"/>
          </ac:spMkLst>
        </pc:spChg>
        <pc:spChg chg="del mod">
          <ac:chgData name="Bình Nguyễn Thị Thu" userId="43a7fbf4ff3b276b" providerId="LiveId" clId="{9FC2FFE1-B948-497D-98A9-AB7474B1B298}" dt="2022-08-17T03:03:04.662" v="3038" actId="478"/>
          <ac:spMkLst>
            <pc:docMk/>
            <pc:sldMk cId="4125341628" sldId="257"/>
            <ac:spMk id="12" creationId="{B16738A5-DF5A-3B40-0677-77C5B1293779}"/>
          </ac:spMkLst>
        </pc:spChg>
        <pc:spChg chg="del mod">
          <ac:chgData name="Bình Nguyễn Thị Thu" userId="43a7fbf4ff3b276b" providerId="LiveId" clId="{9FC2FFE1-B948-497D-98A9-AB7474B1B298}" dt="2022-08-17T03:03:16.308" v="3047" actId="478"/>
          <ac:spMkLst>
            <pc:docMk/>
            <pc:sldMk cId="4125341628" sldId="257"/>
            <ac:spMk id="13" creationId="{2E0D509F-646C-BF0F-7A32-521C4B3F7524}"/>
          </ac:spMkLst>
        </pc:spChg>
        <pc:spChg chg="del mod">
          <ac:chgData name="Bình Nguyễn Thị Thu" userId="43a7fbf4ff3b276b" providerId="LiveId" clId="{9FC2FFE1-B948-497D-98A9-AB7474B1B298}" dt="2022-08-17T03:03:12.480" v="3042" actId="478"/>
          <ac:spMkLst>
            <pc:docMk/>
            <pc:sldMk cId="4125341628" sldId="257"/>
            <ac:spMk id="14" creationId="{10643F33-E43B-C27A-0EFE-22C0CEAC8F59}"/>
          </ac:spMkLst>
        </pc:spChg>
        <pc:spChg chg="del mod">
          <ac:chgData name="Bình Nguyễn Thị Thu" userId="43a7fbf4ff3b276b" providerId="LiveId" clId="{9FC2FFE1-B948-497D-98A9-AB7474B1B298}" dt="2022-08-17T03:03:08.432" v="3039" actId="478"/>
          <ac:spMkLst>
            <pc:docMk/>
            <pc:sldMk cId="4125341628" sldId="257"/>
            <ac:spMk id="15" creationId="{C4E533EF-F046-F479-7AE3-3F745B74D7A6}"/>
          </ac:spMkLst>
        </pc:spChg>
        <pc:spChg chg="del mod">
          <ac:chgData name="Bình Nguyễn Thị Thu" userId="43a7fbf4ff3b276b" providerId="LiveId" clId="{9FC2FFE1-B948-497D-98A9-AB7474B1B298}" dt="2022-08-17T03:03:14.241" v="3045" actId="478"/>
          <ac:spMkLst>
            <pc:docMk/>
            <pc:sldMk cId="4125341628" sldId="257"/>
            <ac:spMk id="16" creationId="{A83DA145-6DC0-4DC5-E534-F69C1A105F53}"/>
          </ac:spMkLst>
        </pc:spChg>
        <pc:spChg chg="add mod topLvl">
          <ac:chgData name="Bình Nguyễn Thị Thu" userId="43a7fbf4ff3b276b" providerId="LiveId" clId="{9FC2FFE1-B948-497D-98A9-AB7474B1B298}" dt="2022-08-19T13:07:48.761" v="12024" actId="403"/>
          <ac:spMkLst>
            <pc:docMk/>
            <pc:sldMk cId="4125341628" sldId="257"/>
            <ac:spMk id="17" creationId="{CB29B0B1-FC89-1CA1-CB7F-5EA50D4A7F24}"/>
          </ac:spMkLst>
        </pc:spChg>
        <pc:spChg chg="add mod">
          <ac:chgData name="Bình Nguyễn Thị Thu" userId="43a7fbf4ff3b276b" providerId="LiveId" clId="{9FC2FFE1-B948-497D-98A9-AB7474B1B298}" dt="2022-08-17T14:52:38.417" v="6865" actId="2711"/>
          <ac:spMkLst>
            <pc:docMk/>
            <pc:sldMk cId="4125341628" sldId="257"/>
            <ac:spMk id="18" creationId="{8CEF10D9-88C0-3DC5-4C33-E3D009DB178F}"/>
          </ac:spMkLst>
        </pc:spChg>
        <pc:spChg chg="add mod topLvl">
          <ac:chgData name="Bình Nguyễn Thị Thu" userId="43a7fbf4ff3b276b" providerId="LiveId" clId="{9FC2FFE1-B948-497D-98A9-AB7474B1B298}" dt="2022-08-19T13:07:54.269" v="12026" actId="403"/>
          <ac:spMkLst>
            <pc:docMk/>
            <pc:sldMk cId="4125341628" sldId="257"/>
            <ac:spMk id="19" creationId="{0BB7D974-5C5D-6157-E23D-8F0B68FC30BD}"/>
          </ac:spMkLst>
        </pc:spChg>
        <pc:spChg chg="add mod topLvl">
          <ac:chgData name="Bình Nguyễn Thị Thu" userId="43a7fbf4ff3b276b" providerId="LiveId" clId="{9FC2FFE1-B948-497D-98A9-AB7474B1B298}" dt="2022-08-19T13:07:51.724" v="12025" actId="403"/>
          <ac:spMkLst>
            <pc:docMk/>
            <pc:sldMk cId="4125341628" sldId="257"/>
            <ac:spMk id="20" creationId="{5E24E435-DB42-4978-18F7-E6042D1BA66A}"/>
          </ac:spMkLst>
        </pc:spChg>
        <pc:spChg chg="add mod topLvl">
          <ac:chgData name="Bình Nguyễn Thị Thu" userId="43a7fbf4ff3b276b" providerId="LiveId" clId="{9FC2FFE1-B948-497D-98A9-AB7474B1B298}" dt="2022-08-19T13:07:57.158" v="12027" actId="403"/>
          <ac:spMkLst>
            <pc:docMk/>
            <pc:sldMk cId="4125341628" sldId="257"/>
            <ac:spMk id="21" creationId="{CDF3FF06-85DA-D990-E8B1-D44CFF0AF9D4}"/>
          </ac:spMkLst>
        </pc:spChg>
        <pc:spChg chg="add del mod topLvl">
          <ac:chgData name="Bình Nguyễn Thị Thu" userId="43a7fbf4ff3b276b" providerId="LiveId" clId="{9FC2FFE1-B948-497D-98A9-AB7474B1B298}" dt="2022-08-17T03:28:08.566" v="3164" actId="478"/>
          <ac:spMkLst>
            <pc:docMk/>
            <pc:sldMk cId="4125341628" sldId="257"/>
            <ac:spMk id="22" creationId="{A965A248-1774-BECB-0A64-C8695E3B6685}"/>
          </ac:spMkLst>
        </pc:spChg>
        <pc:spChg chg="add del mod topLvl">
          <ac:chgData name="Bình Nguyễn Thị Thu" userId="43a7fbf4ff3b276b" providerId="LiveId" clId="{9FC2FFE1-B948-497D-98A9-AB7474B1B298}" dt="2022-08-17T03:33:59.568" v="3220" actId="478"/>
          <ac:spMkLst>
            <pc:docMk/>
            <pc:sldMk cId="4125341628" sldId="257"/>
            <ac:spMk id="23" creationId="{6069782F-0CB8-A9C9-66B0-0CB5E595FF6F}"/>
          </ac:spMkLst>
        </pc:spChg>
        <pc:spChg chg="add del mod topLvl">
          <ac:chgData name="Bình Nguyễn Thị Thu" userId="43a7fbf4ff3b276b" providerId="LiveId" clId="{9FC2FFE1-B948-497D-98A9-AB7474B1B298}" dt="2022-08-17T03:29:07.862" v="3172" actId="478"/>
          <ac:spMkLst>
            <pc:docMk/>
            <pc:sldMk cId="4125341628" sldId="257"/>
            <ac:spMk id="24" creationId="{9EFAFE7E-31AE-19BC-FF1B-7E51001E6158}"/>
          </ac:spMkLst>
        </pc:spChg>
        <pc:spChg chg="add del mod topLvl">
          <ac:chgData name="Bình Nguyễn Thị Thu" userId="43a7fbf4ff3b276b" providerId="LiveId" clId="{9FC2FFE1-B948-497D-98A9-AB7474B1B298}" dt="2022-08-17T03:29:09.461" v="3173" actId="478"/>
          <ac:spMkLst>
            <pc:docMk/>
            <pc:sldMk cId="4125341628" sldId="257"/>
            <ac:spMk id="25" creationId="{EFEE5EE6-BD09-7779-EE5A-0BDA6514B265}"/>
          </ac:spMkLst>
        </pc:spChg>
        <pc:spChg chg="add del mod topLvl">
          <ac:chgData name="Bình Nguyễn Thị Thu" userId="43a7fbf4ff3b276b" providerId="LiveId" clId="{9FC2FFE1-B948-497D-98A9-AB7474B1B298}" dt="2022-08-17T03:29:12.737" v="3175" actId="478"/>
          <ac:spMkLst>
            <pc:docMk/>
            <pc:sldMk cId="4125341628" sldId="257"/>
            <ac:spMk id="26" creationId="{C58F9C61-D5C6-4E86-BDD8-E9D2CD071196}"/>
          </ac:spMkLst>
        </pc:spChg>
        <pc:spChg chg="add del mod topLvl">
          <ac:chgData name="Bình Nguyễn Thị Thu" userId="43a7fbf4ff3b276b" providerId="LiveId" clId="{9FC2FFE1-B948-497D-98A9-AB7474B1B298}" dt="2022-08-17T03:29:11.325" v="3174" actId="478"/>
          <ac:spMkLst>
            <pc:docMk/>
            <pc:sldMk cId="4125341628" sldId="257"/>
            <ac:spMk id="27" creationId="{AE26CC23-C342-3A71-005F-D4D223B3728F}"/>
          </ac:spMkLst>
        </pc:spChg>
        <pc:spChg chg="add mod">
          <ac:chgData name="Bình Nguyễn Thị Thu" userId="43a7fbf4ff3b276b" providerId="LiveId" clId="{9FC2FFE1-B948-497D-98A9-AB7474B1B298}" dt="2022-08-17T03:28:54.949" v="3169" actId="571"/>
          <ac:spMkLst>
            <pc:docMk/>
            <pc:sldMk cId="4125341628" sldId="257"/>
            <ac:spMk id="29" creationId="{562AE9D3-0800-DCC8-16C0-83BA37C44BF6}"/>
          </ac:spMkLst>
        </pc:spChg>
        <pc:spChg chg="add mod">
          <ac:chgData name="Bình Nguyễn Thị Thu" userId="43a7fbf4ff3b276b" providerId="LiveId" clId="{9FC2FFE1-B948-497D-98A9-AB7474B1B298}" dt="2022-08-17T03:28:54.949" v="3169" actId="571"/>
          <ac:spMkLst>
            <pc:docMk/>
            <pc:sldMk cId="4125341628" sldId="257"/>
            <ac:spMk id="30" creationId="{FE97EE57-4100-4AFB-23A3-4DD4D0548595}"/>
          </ac:spMkLst>
        </pc:spChg>
        <pc:grpChg chg="add del mod">
          <ac:chgData name="Bình Nguyễn Thị Thu" userId="43a7fbf4ff3b276b" providerId="LiveId" clId="{9FC2FFE1-B948-497D-98A9-AB7474B1B298}" dt="2022-08-17T03:27:46.592" v="3162" actId="165"/>
          <ac:grpSpMkLst>
            <pc:docMk/>
            <pc:sldMk cId="4125341628" sldId="257"/>
            <ac:grpSpMk id="28" creationId="{743D0C67-BA4A-16F5-DC24-5D08E01A4750}"/>
          </ac:grpSpMkLst>
        </pc:grpChg>
        <pc:grpChg chg="add mod">
          <ac:chgData name="Bình Nguyễn Thị Thu" userId="43a7fbf4ff3b276b" providerId="LiveId" clId="{9FC2FFE1-B948-497D-98A9-AB7474B1B298}" dt="2022-08-17T03:33:55.107" v="3219" actId="164"/>
          <ac:grpSpMkLst>
            <pc:docMk/>
            <pc:sldMk cId="4125341628" sldId="257"/>
            <ac:grpSpMk id="31" creationId="{6BFCE029-60DE-57BA-267B-964E03FBDFB6}"/>
          </ac:grpSpMkLst>
        </pc:grpChg>
      </pc:sldChg>
      <pc:sldChg chg="addSp delSp modSp mod setBg modAnim">
        <pc:chgData name="Bình Nguyễn Thị Thu" userId="43a7fbf4ff3b276b" providerId="LiveId" clId="{9FC2FFE1-B948-497D-98A9-AB7474B1B298}" dt="2022-08-19T13:09:43.640" v="12050" actId="1037"/>
        <pc:sldMkLst>
          <pc:docMk/>
          <pc:sldMk cId="3758113664" sldId="258"/>
        </pc:sldMkLst>
        <pc:spChg chg="mod">
          <ac:chgData name="Bình Nguyễn Thị Thu" userId="43a7fbf4ff3b276b" providerId="LiveId" clId="{9FC2FFE1-B948-497D-98A9-AB7474B1B298}" dt="2022-08-19T11:50:20.845" v="10957" actId="20577"/>
          <ac:spMkLst>
            <pc:docMk/>
            <pc:sldMk cId="3758113664" sldId="258"/>
            <ac:spMk id="2" creationId="{CE670F24-7E46-87E1-F048-E91966F99C93}"/>
          </ac:spMkLst>
        </pc:spChg>
        <pc:spChg chg="mod">
          <ac:chgData name="Bình Nguyễn Thị Thu" userId="43a7fbf4ff3b276b" providerId="LiveId" clId="{9FC2FFE1-B948-497D-98A9-AB7474B1B298}" dt="2022-08-17T04:33:55.525" v="4046" actId="164"/>
          <ac:spMkLst>
            <pc:docMk/>
            <pc:sldMk cId="3758113664" sldId="258"/>
            <ac:spMk id="5" creationId="{B97987E1-FEAD-B0AE-8AD4-4A83703F6037}"/>
          </ac:spMkLst>
        </pc:spChg>
        <pc:spChg chg="mod">
          <ac:chgData name="Bình Nguyễn Thị Thu" userId="43a7fbf4ff3b276b" providerId="LiveId" clId="{9FC2FFE1-B948-497D-98A9-AB7474B1B298}" dt="2022-08-17T04:34:08.707" v="4051" actId="164"/>
          <ac:spMkLst>
            <pc:docMk/>
            <pc:sldMk cId="3758113664" sldId="258"/>
            <ac:spMk id="6" creationId="{947203A9-156A-8D84-C10B-54A84341AE12}"/>
          </ac:spMkLst>
        </pc:spChg>
        <pc:spChg chg="mod">
          <ac:chgData name="Bình Nguyễn Thị Thu" userId="43a7fbf4ff3b276b" providerId="LiveId" clId="{9FC2FFE1-B948-497D-98A9-AB7474B1B298}" dt="2022-08-17T11:43:24.730" v="6074" actId="207"/>
          <ac:spMkLst>
            <pc:docMk/>
            <pc:sldMk cId="3758113664" sldId="258"/>
            <ac:spMk id="7" creationId="{684557A8-27A3-9AA9-0464-7DB3BA202A77}"/>
          </ac:spMkLst>
        </pc:spChg>
        <pc:spChg chg="add del mod">
          <ac:chgData name="Bình Nguyễn Thị Thu" userId="43a7fbf4ff3b276b" providerId="LiveId" clId="{9FC2FFE1-B948-497D-98A9-AB7474B1B298}" dt="2022-08-17T11:37:42.750" v="5984"/>
          <ac:spMkLst>
            <pc:docMk/>
            <pc:sldMk cId="3758113664" sldId="258"/>
            <ac:spMk id="9" creationId="{2479B8A4-273A-E1D7-61E3-54A335FEB684}"/>
          </ac:spMkLst>
        </pc:spChg>
        <pc:spChg chg="add mod">
          <ac:chgData name="Bình Nguyễn Thị Thu" userId="43a7fbf4ff3b276b" providerId="LiveId" clId="{9FC2FFE1-B948-497D-98A9-AB7474B1B298}" dt="2022-08-19T07:52:45.961" v="8062" actId="20577"/>
          <ac:spMkLst>
            <pc:docMk/>
            <pc:sldMk cId="3758113664" sldId="258"/>
            <ac:spMk id="10" creationId="{BDD8517D-2C11-DCF0-CD6B-8BD60A4C02BD}"/>
          </ac:spMkLst>
        </pc:spChg>
        <pc:spChg chg="add mod">
          <ac:chgData name="Bình Nguyễn Thị Thu" userId="43a7fbf4ff3b276b" providerId="LiveId" clId="{9FC2FFE1-B948-497D-98A9-AB7474B1B298}" dt="2022-08-17T14:35:59.100" v="6590" actId="1076"/>
          <ac:spMkLst>
            <pc:docMk/>
            <pc:sldMk cId="3758113664" sldId="258"/>
            <ac:spMk id="11" creationId="{38DF4E54-8AE9-09E6-0915-1EB1F2F2667E}"/>
          </ac:spMkLst>
        </pc:spChg>
        <pc:spChg chg="add mod">
          <ac:chgData name="Bình Nguyễn Thị Thu" userId="43a7fbf4ff3b276b" providerId="LiveId" clId="{9FC2FFE1-B948-497D-98A9-AB7474B1B298}" dt="2022-08-17T14:36:18.403" v="6596" actId="1076"/>
          <ac:spMkLst>
            <pc:docMk/>
            <pc:sldMk cId="3758113664" sldId="258"/>
            <ac:spMk id="12" creationId="{2AC2E26A-62FA-7710-5D61-F3016055204F}"/>
          </ac:spMkLst>
        </pc:spChg>
        <pc:spChg chg="add mod">
          <ac:chgData name="Bình Nguyễn Thị Thu" userId="43a7fbf4ff3b276b" providerId="LiveId" clId="{9FC2FFE1-B948-497D-98A9-AB7474B1B298}" dt="2022-08-19T13:09:43.640" v="12050" actId="1037"/>
          <ac:spMkLst>
            <pc:docMk/>
            <pc:sldMk cId="3758113664" sldId="258"/>
            <ac:spMk id="13" creationId="{22F5B4CC-C571-E331-1696-B79F3805522C}"/>
          </ac:spMkLst>
        </pc:spChg>
        <pc:spChg chg="mod">
          <ac:chgData name="Bình Nguyễn Thị Thu" userId="43a7fbf4ff3b276b" providerId="LiveId" clId="{9FC2FFE1-B948-497D-98A9-AB7474B1B298}" dt="2022-08-17T04:33:55.525" v="4046" actId="164"/>
          <ac:spMkLst>
            <pc:docMk/>
            <pc:sldMk cId="3758113664" sldId="258"/>
            <ac:spMk id="39" creationId="{654AA8E1-F86E-583C-1FDF-7C21E5814DF6}"/>
          </ac:spMkLst>
        </pc:spChg>
        <pc:spChg chg="mod">
          <ac:chgData name="Bình Nguyễn Thị Thu" userId="43a7fbf4ff3b276b" providerId="LiveId" clId="{9FC2FFE1-B948-497D-98A9-AB7474B1B298}" dt="2022-08-17T04:34:08.707" v="4051" actId="164"/>
          <ac:spMkLst>
            <pc:docMk/>
            <pc:sldMk cId="3758113664" sldId="258"/>
            <ac:spMk id="40" creationId="{B240979D-6214-0891-460E-66E2DD3504C3}"/>
          </ac:spMkLst>
        </pc:spChg>
        <pc:spChg chg="mod">
          <ac:chgData name="Bình Nguyễn Thị Thu" userId="43a7fbf4ff3b276b" providerId="LiveId" clId="{9FC2FFE1-B948-497D-98A9-AB7474B1B298}" dt="2022-08-17T11:43:24.730" v="6074" actId="207"/>
          <ac:spMkLst>
            <pc:docMk/>
            <pc:sldMk cId="3758113664" sldId="258"/>
            <ac:spMk id="41" creationId="{8C0CFC92-605B-6F47-99CE-BA441567C256}"/>
          </ac:spMkLst>
        </pc:spChg>
        <pc:grpChg chg="add mod">
          <ac:chgData name="Bình Nguyễn Thị Thu" userId="43a7fbf4ff3b276b" providerId="LiveId" clId="{9FC2FFE1-B948-497D-98A9-AB7474B1B298}" dt="2022-08-17T11:40:11.271" v="6059" actId="164"/>
          <ac:grpSpMkLst>
            <pc:docMk/>
            <pc:sldMk cId="3758113664" sldId="258"/>
            <ac:grpSpMk id="3" creationId="{6FDD3A65-52B0-88FF-B3F4-5EC6D8EA8B82}"/>
          </ac:grpSpMkLst>
        </pc:grpChg>
        <pc:grpChg chg="add mod">
          <ac:chgData name="Bình Nguyễn Thị Thu" userId="43a7fbf4ff3b276b" providerId="LiveId" clId="{9FC2FFE1-B948-497D-98A9-AB7474B1B298}" dt="2022-08-17T11:40:17.028" v="6060" actId="164"/>
          <ac:grpSpMkLst>
            <pc:docMk/>
            <pc:sldMk cId="3758113664" sldId="258"/>
            <ac:grpSpMk id="4" creationId="{A76C588C-BF67-4D13-2DCF-B7533B415F82}"/>
          </ac:grpSpMkLst>
        </pc:grpChg>
        <pc:grpChg chg="add mod">
          <ac:chgData name="Bình Nguyễn Thị Thu" userId="43a7fbf4ff3b276b" providerId="LiveId" clId="{9FC2FFE1-B948-497D-98A9-AB7474B1B298}" dt="2022-08-17T11:43:24.730" v="6074" actId="207"/>
          <ac:grpSpMkLst>
            <pc:docMk/>
            <pc:sldMk cId="3758113664" sldId="258"/>
            <ac:grpSpMk id="8" creationId="{DFAABD92-3283-6139-AC22-D1D9BB1F8C13}"/>
          </ac:grpSpMkLst>
        </pc:grpChg>
        <pc:grpChg chg="add mod">
          <ac:chgData name="Bình Nguyễn Thị Thu" userId="43a7fbf4ff3b276b" providerId="LiveId" clId="{9FC2FFE1-B948-497D-98A9-AB7474B1B298}" dt="2022-08-17T12:27:41.020" v="6253" actId="14100"/>
          <ac:grpSpMkLst>
            <pc:docMk/>
            <pc:sldMk cId="3758113664" sldId="258"/>
            <ac:grpSpMk id="14" creationId="{63446893-8476-A28F-D877-4FE96D7A2C22}"/>
          </ac:grpSpMkLst>
        </pc:grpChg>
        <pc:grpChg chg="add mod">
          <ac:chgData name="Bình Nguyễn Thị Thu" userId="43a7fbf4ff3b276b" providerId="LiveId" clId="{9FC2FFE1-B948-497D-98A9-AB7474B1B298}" dt="2022-08-17T11:40:11.271" v="6059" actId="164"/>
          <ac:grpSpMkLst>
            <pc:docMk/>
            <pc:sldMk cId="3758113664" sldId="258"/>
            <ac:grpSpMk id="15" creationId="{E50F4D78-1AED-8071-0017-7F5305E3C110}"/>
          </ac:grpSpMkLst>
        </pc:grpChg>
        <pc:grpChg chg="add mod">
          <ac:chgData name="Bình Nguyễn Thị Thu" userId="43a7fbf4ff3b276b" providerId="LiveId" clId="{9FC2FFE1-B948-497D-98A9-AB7474B1B298}" dt="2022-08-17T11:40:17.028" v="6060" actId="164"/>
          <ac:grpSpMkLst>
            <pc:docMk/>
            <pc:sldMk cId="3758113664" sldId="258"/>
            <ac:grpSpMk id="16" creationId="{B73E9636-10AF-CAA0-4632-DE0B683C09A2}"/>
          </ac:grpSpMkLst>
        </pc:grpChg>
        <pc:grpChg chg="add mod">
          <ac:chgData name="Bình Nguyễn Thị Thu" userId="43a7fbf4ff3b276b" providerId="LiveId" clId="{9FC2FFE1-B948-497D-98A9-AB7474B1B298}" dt="2022-08-17T11:43:24.730" v="6074" actId="207"/>
          <ac:grpSpMkLst>
            <pc:docMk/>
            <pc:sldMk cId="3758113664" sldId="258"/>
            <ac:grpSpMk id="17" creationId="{0F2EE893-FB4F-0DD8-82D5-CA53B91EF010}"/>
          </ac:grpSpMkLst>
        </pc:grpChg>
        <pc:graphicFrameChg chg="mod modGraphic">
          <ac:chgData name="Bình Nguyễn Thị Thu" userId="43a7fbf4ff3b276b" providerId="LiveId" clId="{9FC2FFE1-B948-497D-98A9-AB7474B1B298}" dt="2022-08-17T14:35:30.005" v="6581" actId="1076"/>
          <ac:graphicFrameMkLst>
            <pc:docMk/>
            <pc:sldMk cId="3758113664" sldId="258"/>
            <ac:graphicFrameMk id="43" creationId="{E3F4FDAC-4E93-82E9-F51E-CBFCEB3CF114}"/>
          </ac:graphicFrameMkLst>
        </pc:graphicFrameChg>
      </pc:sldChg>
      <pc:sldChg chg="addSp delSp modSp mod setBg delAnim modAnim">
        <pc:chgData name="Bình Nguyễn Thị Thu" userId="43a7fbf4ff3b276b" providerId="LiveId" clId="{9FC2FFE1-B948-497D-98A9-AB7474B1B298}" dt="2022-08-20T00:38:05.585" v="12836" actId="21"/>
        <pc:sldMkLst>
          <pc:docMk/>
          <pc:sldMk cId="4022879341" sldId="259"/>
        </pc:sldMkLst>
        <pc:spChg chg="del mod topLvl">
          <ac:chgData name="Bình Nguyễn Thị Thu" userId="43a7fbf4ff3b276b" providerId="LiveId" clId="{9FC2FFE1-B948-497D-98A9-AB7474B1B298}" dt="2022-08-17T15:07:11.505" v="6970" actId="478"/>
          <ac:spMkLst>
            <pc:docMk/>
            <pc:sldMk cId="4022879341" sldId="259"/>
            <ac:spMk id="3" creationId="{7E5BD4EE-FF24-EAA7-8E21-377AAAFAED86}"/>
          </ac:spMkLst>
        </pc:spChg>
        <pc:spChg chg="mod">
          <ac:chgData name="Bình Nguyễn Thị Thu" userId="43a7fbf4ff3b276b" providerId="LiveId" clId="{9FC2FFE1-B948-497D-98A9-AB7474B1B298}" dt="2022-08-17T04:00:08.917" v="3454" actId="1076"/>
          <ac:spMkLst>
            <pc:docMk/>
            <pc:sldMk cId="4022879341" sldId="259"/>
            <ac:spMk id="4" creationId="{A13F543E-7BA5-CB71-713E-78DDC1239C6E}"/>
          </ac:spMkLst>
        </pc:spChg>
        <pc:spChg chg="del mod topLvl">
          <ac:chgData name="Bình Nguyễn Thị Thu" userId="43a7fbf4ff3b276b" providerId="LiveId" clId="{9FC2FFE1-B948-497D-98A9-AB7474B1B298}" dt="2022-08-17T15:07:09.167" v="6969" actId="478"/>
          <ac:spMkLst>
            <pc:docMk/>
            <pc:sldMk cId="4022879341" sldId="259"/>
            <ac:spMk id="5" creationId="{4A56C909-9BEA-CF0C-A550-66D3438B702F}"/>
          </ac:spMkLst>
        </pc:spChg>
        <pc:spChg chg="mod topLvl">
          <ac:chgData name="Bình Nguyễn Thị Thu" userId="43a7fbf4ff3b276b" providerId="LiveId" clId="{9FC2FFE1-B948-497D-98A9-AB7474B1B298}" dt="2022-08-17T15:14:29.107" v="7031" actId="165"/>
          <ac:spMkLst>
            <pc:docMk/>
            <pc:sldMk cId="4022879341" sldId="259"/>
            <ac:spMk id="6" creationId="{82940678-D05B-B18E-0AD3-22C00236F9D6}"/>
          </ac:spMkLst>
        </pc:spChg>
        <pc:spChg chg="mod">
          <ac:chgData name="Bình Nguyễn Thị Thu" userId="43a7fbf4ff3b276b" providerId="LiveId" clId="{9FC2FFE1-B948-497D-98A9-AB7474B1B298}" dt="2022-08-17T02:43:49.511" v="2442" actId="207"/>
          <ac:spMkLst>
            <pc:docMk/>
            <pc:sldMk cId="4022879341" sldId="259"/>
            <ac:spMk id="8" creationId="{4E8A89F0-B670-9550-0F13-EAE0DDF45861}"/>
          </ac:spMkLst>
        </pc:spChg>
        <pc:spChg chg="mod">
          <ac:chgData name="Bình Nguyễn Thị Thu" userId="43a7fbf4ff3b276b" providerId="LiveId" clId="{9FC2FFE1-B948-497D-98A9-AB7474B1B298}" dt="2022-08-17T02:43:52.746" v="2443" actId="207"/>
          <ac:spMkLst>
            <pc:docMk/>
            <pc:sldMk cId="4022879341" sldId="259"/>
            <ac:spMk id="11" creationId="{DF3AED1D-261F-C37B-5A72-8A1AA1DDFF7A}"/>
          </ac:spMkLst>
        </pc:spChg>
        <pc:spChg chg="mod">
          <ac:chgData name="Bình Nguyễn Thị Thu" userId="43a7fbf4ff3b276b" providerId="LiveId" clId="{9FC2FFE1-B948-497D-98A9-AB7474B1B298}" dt="2022-08-17T02:43:56.233" v="2444" actId="207"/>
          <ac:spMkLst>
            <pc:docMk/>
            <pc:sldMk cId="4022879341" sldId="259"/>
            <ac:spMk id="13" creationId="{6DE3C71A-5222-2C6B-BA5E-F27FA3B911F6}"/>
          </ac:spMkLst>
        </pc:spChg>
        <pc:spChg chg="mod">
          <ac:chgData name="Bình Nguyễn Thị Thu" userId="43a7fbf4ff3b276b" providerId="LiveId" clId="{9FC2FFE1-B948-497D-98A9-AB7474B1B298}" dt="2022-08-17T02:44:00.347" v="2445" actId="207"/>
          <ac:spMkLst>
            <pc:docMk/>
            <pc:sldMk cId="4022879341" sldId="259"/>
            <ac:spMk id="15" creationId="{71B4B501-80CC-CDC0-C1CC-53502D3A80B9}"/>
          </ac:spMkLst>
        </pc:spChg>
        <pc:spChg chg="del mod topLvl">
          <ac:chgData name="Bình Nguyễn Thị Thu" userId="43a7fbf4ff3b276b" providerId="LiveId" clId="{9FC2FFE1-B948-497D-98A9-AB7474B1B298}" dt="2022-08-17T15:07:14.344" v="6971" actId="478"/>
          <ac:spMkLst>
            <pc:docMk/>
            <pc:sldMk cId="4022879341" sldId="259"/>
            <ac:spMk id="16" creationId="{03F49625-B0CC-6B5D-00AC-69B57EB323D8}"/>
          </ac:spMkLst>
        </pc:spChg>
        <pc:spChg chg="mod topLvl">
          <ac:chgData name="Bình Nguyễn Thị Thu" userId="43a7fbf4ff3b276b" providerId="LiveId" clId="{9FC2FFE1-B948-497D-98A9-AB7474B1B298}" dt="2022-08-17T15:14:17.358" v="7030" actId="165"/>
          <ac:spMkLst>
            <pc:docMk/>
            <pc:sldMk cId="4022879341" sldId="259"/>
            <ac:spMk id="17" creationId="{6C852339-64EC-9141-D473-7B8234427E85}"/>
          </ac:spMkLst>
        </pc:spChg>
        <pc:spChg chg="add del mod">
          <ac:chgData name="Bình Nguyễn Thị Thu" userId="43a7fbf4ff3b276b" providerId="LiveId" clId="{9FC2FFE1-B948-497D-98A9-AB7474B1B298}" dt="2022-08-20T00:38:05.585" v="12836" actId="21"/>
          <ac:spMkLst>
            <pc:docMk/>
            <pc:sldMk cId="4022879341" sldId="259"/>
            <ac:spMk id="18" creationId="{2C1FE836-0077-8E35-F600-5B53FFC49186}"/>
          </ac:spMkLst>
        </pc:spChg>
        <pc:spChg chg="add mod ord topLvl">
          <ac:chgData name="Bình Nguyễn Thị Thu" userId="43a7fbf4ff3b276b" providerId="LiveId" clId="{9FC2FFE1-B948-497D-98A9-AB7474B1B298}" dt="2022-08-17T15:14:17.358" v="7030" actId="165"/>
          <ac:spMkLst>
            <pc:docMk/>
            <pc:sldMk cId="4022879341" sldId="259"/>
            <ac:spMk id="19" creationId="{30E49F68-C8AC-8EB4-40D4-1FC2C364DADC}"/>
          </ac:spMkLst>
        </pc:spChg>
        <pc:spChg chg="add mod ord topLvl">
          <ac:chgData name="Bình Nguyễn Thị Thu" userId="43a7fbf4ff3b276b" providerId="LiveId" clId="{9FC2FFE1-B948-497D-98A9-AB7474B1B298}" dt="2022-08-17T15:14:38.532" v="7033" actId="165"/>
          <ac:spMkLst>
            <pc:docMk/>
            <pc:sldMk cId="4022879341" sldId="259"/>
            <ac:spMk id="20" creationId="{DAFDDE68-A5B0-EB53-E41D-603E57C20321}"/>
          </ac:spMkLst>
        </pc:spChg>
        <pc:spChg chg="mod topLvl">
          <ac:chgData name="Bình Nguyễn Thị Thu" userId="43a7fbf4ff3b276b" providerId="LiveId" clId="{9FC2FFE1-B948-497D-98A9-AB7474B1B298}" dt="2022-08-17T15:14:38.532" v="7033" actId="165"/>
          <ac:spMkLst>
            <pc:docMk/>
            <pc:sldMk cId="4022879341" sldId="259"/>
            <ac:spMk id="21" creationId="{034F19A2-A1CA-1695-D97B-40AAF540DB13}"/>
          </ac:spMkLst>
        </pc:spChg>
        <pc:spChg chg="del mod topLvl">
          <ac:chgData name="Bình Nguyễn Thị Thu" userId="43a7fbf4ff3b276b" providerId="LiveId" clId="{9FC2FFE1-B948-497D-98A9-AB7474B1B298}" dt="2022-08-17T15:07:06.585" v="6968" actId="478"/>
          <ac:spMkLst>
            <pc:docMk/>
            <pc:sldMk cId="4022879341" sldId="259"/>
            <ac:spMk id="24" creationId="{EFAA5715-6AE8-0422-2345-91D5C5BEB0EB}"/>
          </ac:spMkLst>
        </pc:spChg>
        <pc:spChg chg="mod topLvl">
          <ac:chgData name="Bình Nguyễn Thị Thu" userId="43a7fbf4ff3b276b" providerId="LiveId" clId="{9FC2FFE1-B948-497D-98A9-AB7474B1B298}" dt="2022-08-17T15:14:42.703" v="7034" actId="165"/>
          <ac:spMkLst>
            <pc:docMk/>
            <pc:sldMk cId="4022879341" sldId="259"/>
            <ac:spMk id="25" creationId="{E85209C7-9992-2DB6-B751-99157FFE9871}"/>
          </ac:spMkLst>
        </pc:spChg>
        <pc:spChg chg="add mod">
          <ac:chgData name="Bình Nguyễn Thị Thu" userId="43a7fbf4ff3b276b" providerId="LiveId" clId="{9FC2FFE1-B948-497D-98A9-AB7474B1B298}" dt="2022-08-17T15:08:30.545" v="6997" actId="571"/>
          <ac:spMkLst>
            <pc:docMk/>
            <pc:sldMk cId="4022879341" sldId="259"/>
            <ac:spMk id="26" creationId="{C880A3E0-0228-DEF0-B9E7-EEEA781FB10E}"/>
          </ac:spMkLst>
        </pc:spChg>
        <pc:spChg chg="add mod">
          <ac:chgData name="Bình Nguyễn Thị Thu" userId="43a7fbf4ff3b276b" providerId="LiveId" clId="{9FC2FFE1-B948-497D-98A9-AB7474B1B298}" dt="2022-08-17T15:08:30.545" v="6997" actId="571"/>
          <ac:spMkLst>
            <pc:docMk/>
            <pc:sldMk cId="4022879341" sldId="259"/>
            <ac:spMk id="27" creationId="{5212CB06-4EE1-B336-8948-8A80C802BD3A}"/>
          </ac:spMkLst>
        </pc:spChg>
        <pc:spChg chg="add mod ord topLvl">
          <ac:chgData name="Bình Nguyễn Thị Thu" userId="43a7fbf4ff3b276b" providerId="LiveId" clId="{9FC2FFE1-B948-497D-98A9-AB7474B1B298}" dt="2022-08-17T15:14:29.107" v="7031" actId="165"/>
          <ac:spMkLst>
            <pc:docMk/>
            <pc:sldMk cId="4022879341" sldId="259"/>
            <ac:spMk id="30" creationId="{C3D200BB-5E3C-A838-C793-3E7E5BE2EB56}"/>
          </ac:spMkLst>
        </pc:spChg>
        <pc:spChg chg="add mod ord topLvl">
          <ac:chgData name="Bình Nguyễn Thị Thu" userId="43a7fbf4ff3b276b" providerId="LiveId" clId="{9FC2FFE1-B948-497D-98A9-AB7474B1B298}" dt="2022-08-17T15:14:42.703" v="7034" actId="165"/>
          <ac:spMkLst>
            <pc:docMk/>
            <pc:sldMk cId="4022879341" sldId="259"/>
            <ac:spMk id="31" creationId="{1D7B68F6-67C8-2ECE-FF47-8D7605A8B983}"/>
          </ac:spMkLst>
        </pc:spChg>
        <pc:spChg chg="add mod">
          <ac:chgData name="Bình Nguyễn Thị Thu" userId="43a7fbf4ff3b276b" providerId="LiveId" clId="{9FC2FFE1-B948-497D-98A9-AB7474B1B298}" dt="2022-08-17T15:09:45.222" v="7014" actId="571"/>
          <ac:spMkLst>
            <pc:docMk/>
            <pc:sldMk cId="4022879341" sldId="259"/>
            <ac:spMk id="32" creationId="{35D5EC30-C938-FBF6-C44C-D49ED7710911}"/>
          </ac:spMkLst>
        </pc:spChg>
        <pc:spChg chg="add mod">
          <ac:chgData name="Bình Nguyễn Thị Thu" userId="43a7fbf4ff3b276b" providerId="LiveId" clId="{9FC2FFE1-B948-497D-98A9-AB7474B1B298}" dt="2022-08-17T15:09:45.222" v="7014" actId="571"/>
          <ac:spMkLst>
            <pc:docMk/>
            <pc:sldMk cId="4022879341" sldId="259"/>
            <ac:spMk id="33" creationId="{726D3BC1-1580-0DD5-8E92-56C5059505BA}"/>
          </ac:spMkLst>
        </pc:spChg>
        <pc:spChg chg="add mod">
          <ac:chgData name="Bình Nguyễn Thị Thu" userId="43a7fbf4ff3b276b" providerId="LiveId" clId="{9FC2FFE1-B948-497D-98A9-AB7474B1B298}" dt="2022-08-17T15:09:45.222" v="7014" actId="571"/>
          <ac:spMkLst>
            <pc:docMk/>
            <pc:sldMk cId="4022879341" sldId="259"/>
            <ac:spMk id="36" creationId="{3CA13CB3-64BD-4142-3DD8-F98CAAEB4500}"/>
          </ac:spMkLst>
        </pc:spChg>
        <pc:spChg chg="mod">
          <ac:chgData name="Bình Nguyễn Thị Thu" userId="43a7fbf4ff3b276b" providerId="LiveId" clId="{9FC2FFE1-B948-497D-98A9-AB7474B1B298}" dt="2022-08-20T00:36:22.886" v="12809" actId="20577"/>
          <ac:spMkLst>
            <pc:docMk/>
            <pc:sldMk cId="4022879341" sldId="259"/>
            <ac:spMk id="40" creationId="{57517323-B623-9F4B-206A-9EBCF298F290}"/>
          </ac:spMkLst>
        </pc:spChg>
        <pc:spChg chg="mod">
          <ac:chgData name="Bình Nguyễn Thị Thu" userId="43a7fbf4ff3b276b" providerId="LiveId" clId="{9FC2FFE1-B948-497D-98A9-AB7474B1B298}" dt="2022-08-20T00:36:29.343" v="12816" actId="20577"/>
          <ac:spMkLst>
            <pc:docMk/>
            <pc:sldMk cId="4022879341" sldId="259"/>
            <ac:spMk id="41" creationId="{C6CE5595-C88A-927C-7536-AFAE0362BE0C}"/>
          </ac:spMkLst>
        </pc:spChg>
        <pc:spChg chg="mod">
          <ac:chgData name="Bình Nguyễn Thị Thu" userId="43a7fbf4ff3b276b" providerId="LiveId" clId="{9FC2FFE1-B948-497D-98A9-AB7474B1B298}" dt="2022-08-20T00:36:34.737" v="12823" actId="20577"/>
          <ac:spMkLst>
            <pc:docMk/>
            <pc:sldMk cId="4022879341" sldId="259"/>
            <ac:spMk id="42" creationId="{1301E8EE-63CD-2408-2E18-FED9A46CD45C}"/>
          </ac:spMkLst>
        </pc:spChg>
        <pc:spChg chg="mod">
          <ac:chgData name="Bình Nguyễn Thị Thu" userId="43a7fbf4ff3b276b" providerId="LiveId" clId="{9FC2FFE1-B948-497D-98A9-AB7474B1B298}" dt="2022-08-20T00:36:46.807" v="12830" actId="6549"/>
          <ac:spMkLst>
            <pc:docMk/>
            <pc:sldMk cId="4022879341" sldId="259"/>
            <ac:spMk id="43" creationId="{22F1237A-4CDA-C502-93B9-6B13A36AAAB6}"/>
          </ac:spMkLst>
        </pc:spChg>
        <pc:spChg chg="mod">
          <ac:chgData name="Bình Nguyễn Thị Thu" userId="43a7fbf4ff3b276b" providerId="LiveId" clId="{9FC2FFE1-B948-497D-98A9-AB7474B1B298}" dt="2022-08-17T11:12:20.605" v="5412" actId="20577"/>
          <ac:spMkLst>
            <pc:docMk/>
            <pc:sldMk cId="4022879341" sldId="259"/>
            <ac:spMk id="44" creationId="{0124A416-BD38-C8B9-12D2-456BF434F55A}"/>
          </ac:spMkLst>
        </pc:spChg>
        <pc:grpChg chg="add del mod">
          <ac:chgData name="Bình Nguyễn Thị Thu" userId="43a7fbf4ff3b276b" providerId="LiveId" clId="{9FC2FFE1-B948-497D-98A9-AB7474B1B298}" dt="2022-08-17T15:07:11.505" v="6970" actId="478"/>
          <ac:grpSpMkLst>
            <pc:docMk/>
            <pc:sldMk cId="4022879341" sldId="259"/>
            <ac:grpSpMk id="2" creationId="{F54A905E-B3AF-BB58-A34B-6DD0C39CB061}"/>
          </ac:grpSpMkLst>
        </pc:grpChg>
        <pc:grpChg chg="add del mod">
          <ac:chgData name="Bình Nguyễn Thị Thu" userId="43a7fbf4ff3b276b" providerId="LiveId" clId="{9FC2FFE1-B948-497D-98A9-AB7474B1B298}" dt="2022-08-17T15:07:14.344" v="6971" actId="478"/>
          <ac:grpSpMkLst>
            <pc:docMk/>
            <pc:sldMk cId="4022879341" sldId="259"/>
            <ac:grpSpMk id="9" creationId="{9FDD9C63-6D80-1C8C-3782-E95A4C00E3AD}"/>
          </ac:grpSpMkLst>
        </pc:grpChg>
        <pc:grpChg chg="del mod">
          <ac:chgData name="Bình Nguyễn Thị Thu" userId="43a7fbf4ff3b276b" providerId="LiveId" clId="{9FC2FFE1-B948-497D-98A9-AB7474B1B298}" dt="2022-08-17T15:07:09.167" v="6969" actId="478"/>
          <ac:grpSpMkLst>
            <pc:docMk/>
            <pc:sldMk cId="4022879341" sldId="259"/>
            <ac:grpSpMk id="22" creationId="{66127180-6108-F77A-BE01-2C2C2066F45A}"/>
          </ac:grpSpMkLst>
        </pc:grpChg>
        <pc:grpChg chg="del mod">
          <ac:chgData name="Bình Nguyễn Thị Thu" userId="43a7fbf4ff3b276b" providerId="LiveId" clId="{9FC2FFE1-B948-497D-98A9-AB7474B1B298}" dt="2022-08-17T15:07:06.585" v="6968" actId="478"/>
          <ac:grpSpMkLst>
            <pc:docMk/>
            <pc:sldMk cId="4022879341" sldId="259"/>
            <ac:grpSpMk id="23" creationId="{DC6B162E-C776-DDDE-66C0-FD50900E217A}"/>
          </ac:grpSpMkLst>
        </pc:grpChg>
        <pc:grpChg chg="add del mod">
          <ac:chgData name="Bình Nguyễn Thị Thu" userId="43a7fbf4ff3b276b" providerId="LiveId" clId="{9FC2FFE1-B948-497D-98A9-AB7474B1B298}" dt="2022-08-17T15:14:29.107" v="7031" actId="165"/>
          <ac:grpSpMkLst>
            <pc:docMk/>
            <pc:sldMk cId="4022879341" sldId="259"/>
            <ac:grpSpMk id="37" creationId="{B2F286F4-D1F2-D55E-1ACD-072AAD3CEFD2}"/>
          </ac:grpSpMkLst>
        </pc:grpChg>
        <pc:grpChg chg="add del mod">
          <ac:chgData name="Bình Nguyễn Thị Thu" userId="43a7fbf4ff3b276b" providerId="LiveId" clId="{9FC2FFE1-B948-497D-98A9-AB7474B1B298}" dt="2022-08-17T15:14:17.358" v="7030" actId="165"/>
          <ac:grpSpMkLst>
            <pc:docMk/>
            <pc:sldMk cId="4022879341" sldId="259"/>
            <ac:grpSpMk id="38" creationId="{9B565487-1801-6054-193B-D832C64538AB}"/>
          </ac:grpSpMkLst>
        </pc:grpChg>
        <pc:grpChg chg="add del mod ord">
          <ac:chgData name="Bình Nguyễn Thị Thu" userId="43a7fbf4ff3b276b" providerId="LiveId" clId="{9FC2FFE1-B948-497D-98A9-AB7474B1B298}" dt="2022-08-17T15:14:38.532" v="7033" actId="165"/>
          <ac:grpSpMkLst>
            <pc:docMk/>
            <pc:sldMk cId="4022879341" sldId="259"/>
            <ac:grpSpMk id="39" creationId="{C3BEFBF1-8CAA-1403-5D5D-C04C4DF66927}"/>
          </ac:grpSpMkLst>
        </pc:grpChg>
        <pc:grpChg chg="add del mod">
          <ac:chgData name="Bình Nguyễn Thị Thu" userId="43a7fbf4ff3b276b" providerId="LiveId" clId="{9FC2FFE1-B948-497D-98A9-AB7474B1B298}" dt="2022-08-17T15:14:42.703" v="7034" actId="165"/>
          <ac:grpSpMkLst>
            <pc:docMk/>
            <pc:sldMk cId="4022879341" sldId="259"/>
            <ac:grpSpMk id="45" creationId="{4038610A-7C4C-949D-55ED-7FAE3EB00FB8}"/>
          </ac:grpSpMkLst>
        </pc:grpChg>
        <pc:graphicFrameChg chg="add del mod modGraphic">
          <ac:chgData name="Bình Nguyễn Thị Thu" userId="43a7fbf4ff3b276b" providerId="LiveId" clId="{9FC2FFE1-B948-497D-98A9-AB7474B1B298}" dt="2022-08-17T04:38:41.730" v="4070" actId="478"/>
          <ac:graphicFrameMkLst>
            <pc:docMk/>
            <pc:sldMk cId="4022879341" sldId="259"/>
            <ac:graphicFrameMk id="3" creationId="{B02ED8F5-B330-D3D8-3547-B693D3F8A85A}"/>
          </ac:graphicFrameMkLst>
        </pc:graphicFrameChg>
        <pc:picChg chg="del">
          <ac:chgData name="Bình Nguyễn Thị Thu" userId="43a7fbf4ff3b276b" providerId="LiveId" clId="{9FC2FFE1-B948-497D-98A9-AB7474B1B298}" dt="2022-08-17T11:18:31.049" v="5552" actId="478"/>
          <ac:picMkLst>
            <pc:docMk/>
            <pc:sldMk cId="4022879341" sldId="259"/>
            <ac:picMk id="26" creationId="{F7CEA47A-3CE6-F750-02BE-E6D1FAE66C6F}"/>
          </ac:picMkLst>
        </pc:picChg>
        <pc:picChg chg="del">
          <ac:chgData name="Bình Nguyễn Thị Thu" userId="43a7fbf4ff3b276b" providerId="LiveId" clId="{9FC2FFE1-B948-497D-98A9-AB7474B1B298}" dt="2022-08-17T11:18:40.152" v="5555" actId="478"/>
          <ac:picMkLst>
            <pc:docMk/>
            <pc:sldMk cId="4022879341" sldId="259"/>
            <ac:picMk id="27" creationId="{E05C8DA6-3034-09DF-C385-B7B944F3D117}"/>
          </ac:picMkLst>
        </pc:picChg>
        <pc:picChg chg="del mod ord modCrop">
          <ac:chgData name="Bình Nguyễn Thị Thu" userId="43a7fbf4ff3b276b" providerId="LiveId" clId="{9FC2FFE1-B948-497D-98A9-AB7474B1B298}" dt="2022-08-20T00:38:05.585" v="12836" actId="21"/>
          <ac:picMkLst>
            <pc:docMk/>
            <pc:sldMk cId="4022879341" sldId="259"/>
            <ac:picMk id="28" creationId="{36FB93DC-1DD5-79E4-E9B1-BCA104A0FD8A}"/>
          </ac:picMkLst>
        </pc:picChg>
        <pc:picChg chg="del mod ord">
          <ac:chgData name="Bình Nguyễn Thị Thu" userId="43a7fbf4ff3b276b" providerId="LiveId" clId="{9FC2FFE1-B948-497D-98A9-AB7474B1B298}" dt="2022-08-20T00:38:05.585" v="12836" actId="21"/>
          <ac:picMkLst>
            <pc:docMk/>
            <pc:sldMk cId="4022879341" sldId="259"/>
            <ac:picMk id="29" creationId="{068A6C94-ABD2-2E23-E7E9-E57C662F082C}"/>
          </ac:picMkLst>
        </pc:picChg>
        <pc:picChg chg="del mod ord">
          <ac:chgData name="Bình Nguyễn Thị Thu" userId="43a7fbf4ff3b276b" providerId="LiveId" clId="{9FC2FFE1-B948-497D-98A9-AB7474B1B298}" dt="2022-08-20T00:38:05.585" v="12836" actId="21"/>
          <ac:picMkLst>
            <pc:docMk/>
            <pc:sldMk cId="4022879341" sldId="259"/>
            <ac:picMk id="34" creationId="{3D9B5723-5242-11C9-2A49-776CEE0AEF31}"/>
          </ac:picMkLst>
        </pc:picChg>
        <pc:picChg chg="del mod ord modCrop">
          <ac:chgData name="Bình Nguyễn Thị Thu" userId="43a7fbf4ff3b276b" providerId="LiveId" clId="{9FC2FFE1-B948-497D-98A9-AB7474B1B298}" dt="2022-08-20T00:38:05.585" v="12836" actId="21"/>
          <ac:picMkLst>
            <pc:docMk/>
            <pc:sldMk cId="4022879341" sldId="259"/>
            <ac:picMk id="35" creationId="{1C04D041-4F54-6B5B-3882-26D09557E180}"/>
          </ac:picMkLst>
        </pc:picChg>
        <pc:picChg chg="add mod">
          <ac:chgData name="Bình Nguyễn Thị Thu" userId="43a7fbf4ff3b276b" providerId="LiveId" clId="{9FC2FFE1-B948-497D-98A9-AB7474B1B298}" dt="2022-08-17T15:16:04.537" v="7040" actId="571"/>
          <ac:picMkLst>
            <pc:docMk/>
            <pc:sldMk cId="4022879341" sldId="259"/>
            <ac:picMk id="46" creationId="{20788441-ADD9-7448-4243-87A40128B53A}"/>
          </ac:picMkLst>
        </pc:picChg>
        <pc:picChg chg="add mod">
          <ac:chgData name="Bình Nguyễn Thị Thu" userId="43a7fbf4ff3b276b" providerId="LiveId" clId="{9FC2FFE1-B948-497D-98A9-AB7474B1B298}" dt="2022-08-17T15:16:04.537" v="7040" actId="571"/>
          <ac:picMkLst>
            <pc:docMk/>
            <pc:sldMk cId="4022879341" sldId="259"/>
            <ac:picMk id="47" creationId="{3CFA38F4-1CF5-9BED-9F07-84CB27E777BC}"/>
          </ac:picMkLst>
        </pc:picChg>
        <pc:picChg chg="add mod">
          <ac:chgData name="Bình Nguyễn Thị Thu" userId="43a7fbf4ff3b276b" providerId="LiveId" clId="{9FC2FFE1-B948-497D-98A9-AB7474B1B298}" dt="2022-08-17T15:16:04.537" v="7040" actId="571"/>
          <ac:picMkLst>
            <pc:docMk/>
            <pc:sldMk cId="4022879341" sldId="259"/>
            <ac:picMk id="48" creationId="{095ECAA5-BC84-A243-9D5D-3F06476E3175}"/>
          </ac:picMkLst>
        </pc:picChg>
        <pc:picChg chg="add mod">
          <ac:chgData name="Bình Nguyễn Thị Thu" userId="43a7fbf4ff3b276b" providerId="LiveId" clId="{9FC2FFE1-B948-497D-98A9-AB7474B1B298}" dt="2022-08-17T15:06:31.857" v="6967" actId="11530"/>
          <ac:picMkLst>
            <pc:docMk/>
            <pc:sldMk cId="4022879341" sldId="259"/>
            <ac:picMk id="1026" creationId="{64CE6AB5-2BD8-1230-9CEB-8B59F4FCB7B2}"/>
          </ac:picMkLst>
        </pc:picChg>
        <pc:cxnChg chg="mod">
          <ac:chgData name="Bình Nguyễn Thị Thu" userId="43a7fbf4ff3b276b" providerId="LiveId" clId="{9FC2FFE1-B948-497D-98A9-AB7474B1B298}" dt="2022-08-17T04:00:08.917" v="3454" actId="1076"/>
          <ac:cxnSpMkLst>
            <pc:docMk/>
            <pc:sldMk cId="4022879341" sldId="259"/>
            <ac:cxnSpMk id="7" creationId="{14112654-5BB8-BC29-9AE3-045FF8A18133}"/>
          </ac:cxnSpMkLst>
        </pc:cxnChg>
        <pc:cxnChg chg="mod">
          <ac:chgData name="Bình Nguyễn Thị Thu" userId="43a7fbf4ff3b276b" providerId="LiveId" clId="{9FC2FFE1-B948-497D-98A9-AB7474B1B298}" dt="2022-08-17T04:00:08.917" v="3454" actId="1076"/>
          <ac:cxnSpMkLst>
            <pc:docMk/>
            <pc:sldMk cId="4022879341" sldId="259"/>
            <ac:cxnSpMk id="10" creationId="{272F2C3C-9726-1B05-C80E-9723AA5930FA}"/>
          </ac:cxnSpMkLst>
        </pc:cxnChg>
        <pc:cxnChg chg="mod">
          <ac:chgData name="Bình Nguyễn Thị Thu" userId="43a7fbf4ff3b276b" providerId="LiveId" clId="{9FC2FFE1-B948-497D-98A9-AB7474B1B298}" dt="2022-08-17T04:00:08.917" v="3454" actId="1076"/>
          <ac:cxnSpMkLst>
            <pc:docMk/>
            <pc:sldMk cId="4022879341" sldId="259"/>
            <ac:cxnSpMk id="12" creationId="{5A3E12E6-A214-8FEF-D2A4-11453C5399A0}"/>
          </ac:cxnSpMkLst>
        </pc:cxnChg>
        <pc:cxnChg chg="mod">
          <ac:chgData name="Bình Nguyễn Thị Thu" userId="43a7fbf4ff3b276b" providerId="LiveId" clId="{9FC2FFE1-B948-497D-98A9-AB7474B1B298}" dt="2022-08-17T04:00:08.917" v="3454" actId="1076"/>
          <ac:cxnSpMkLst>
            <pc:docMk/>
            <pc:sldMk cId="4022879341" sldId="259"/>
            <ac:cxnSpMk id="14" creationId="{30EEE930-564E-95EB-3765-712DCB5AFBE7}"/>
          </ac:cxnSpMkLst>
        </pc:cxnChg>
      </pc:sldChg>
      <pc:sldChg chg="addSp delSp modSp mod modTransition setBg modAnim">
        <pc:chgData name="Bình Nguyễn Thị Thu" userId="43a7fbf4ff3b276b" providerId="LiveId" clId="{9FC2FFE1-B948-497D-98A9-AB7474B1B298}" dt="2022-08-19T13:01:44.757" v="12010"/>
        <pc:sldMkLst>
          <pc:docMk/>
          <pc:sldMk cId="194569837" sldId="260"/>
        </pc:sldMkLst>
        <pc:spChg chg="add mod">
          <ac:chgData name="Bình Nguyễn Thị Thu" userId="43a7fbf4ff3b276b" providerId="LiveId" clId="{9FC2FFE1-B948-497D-98A9-AB7474B1B298}" dt="2022-08-19T11:28:57.116" v="10171"/>
          <ac:spMkLst>
            <pc:docMk/>
            <pc:sldMk cId="194569837" sldId="260"/>
            <ac:spMk id="2" creationId="{AE5917E4-6435-4CED-2DC4-86B8F02DAAD5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3" creationId="{0F46FB57-0C84-8A80-D4DD-7D26D4095375}"/>
          </ac:spMkLst>
        </pc:spChg>
        <pc:spChg chg="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4" creationId="{C7445389-7B23-A966-3AD4-48C4ECC5BB92}"/>
          </ac:spMkLst>
        </pc:spChg>
        <pc:spChg chg="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5" creationId="{22236D35-4190-02D1-2E0D-218137DFD97E}"/>
          </ac:spMkLst>
        </pc:spChg>
        <pc:spChg chg="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6" creationId="{F7823BD1-A1DD-1B8A-59EC-2CB01BAC1863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16" creationId="{5B0A1150-18A0-5DFD-74E0-155090B29C5C}"/>
          </ac:spMkLst>
        </pc:spChg>
        <pc:spChg chg="add mod">
          <ac:chgData name="Bình Nguyễn Thị Thu" userId="43a7fbf4ff3b276b" providerId="LiveId" clId="{9FC2FFE1-B948-497D-98A9-AB7474B1B298}" dt="2022-08-19T11:27:47.974" v="10164" actId="1076"/>
          <ac:spMkLst>
            <pc:docMk/>
            <pc:sldMk cId="194569837" sldId="260"/>
            <ac:spMk id="16" creationId="{9EE9C042-BF8F-617A-2559-1D49B1C9F5B1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17" creationId="{AFCE9598-156D-F59C-0BB6-302721DD0C64}"/>
          </ac:spMkLst>
        </pc:spChg>
        <pc:spChg chg="add mod">
          <ac:chgData name="Bình Nguyễn Thị Thu" userId="43a7fbf4ff3b276b" providerId="LiveId" clId="{9FC2FFE1-B948-497D-98A9-AB7474B1B298}" dt="2022-08-19T12:29:32.495" v="11668" actId="1076"/>
          <ac:spMkLst>
            <pc:docMk/>
            <pc:sldMk cId="194569837" sldId="260"/>
            <ac:spMk id="17" creationId="{EF14E4B7-18F2-D72B-E7CC-F96B68929CE9}"/>
          </ac:spMkLst>
        </pc:spChg>
        <pc:spChg chg="add del">
          <ac:chgData name="Bình Nguyễn Thị Thu" userId="43a7fbf4ff3b276b" providerId="LiveId" clId="{9FC2FFE1-B948-497D-98A9-AB7474B1B298}" dt="2022-08-19T11:27:43.572" v="10163" actId="478"/>
          <ac:spMkLst>
            <pc:docMk/>
            <pc:sldMk cId="194569837" sldId="260"/>
            <ac:spMk id="18" creationId="{074A68E8-5B4F-5DA6-F51F-12F262D516BB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18" creationId="{FE0C5A39-DF83-09A9-7B72-8FA300A6D6E3}"/>
          </ac:spMkLst>
        </pc:spChg>
        <pc:spChg chg="add mod">
          <ac:chgData name="Bình Nguyễn Thị Thu" userId="43a7fbf4ff3b276b" providerId="LiveId" clId="{9FC2FFE1-B948-497D-98A9-AB7474B1B298}" dt="2022-08-19T11:40:52.431" v="10867" actId="113"/>
          <ac:spMkLst>
            <pc:docMk/>
            <pc:sldMk cId="194569837" sldId="260"/>
            <ac:spMk id="19" creationId="{4E862507-E358-2B4E-F744-E5E7684B2F0B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19" creationId="{C36425D5-14CC-5C75-336F-91E3FCF7136E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20" creationId="{17C7E759-DD44-3669-907E-07BB62D6E615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20" creationId="{E00B15E9-4BF3-2C9D-4AD8-65A6C451DD2E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21" creationId="{02697B45-C7A1-B05C-4A8E-376CCBF2149C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21" creationId="{20170C8B-C586-A944-2C1F-D66E58D6DF4C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22" creationId="{1E264FED-4C74-A6E6-57CF-B5D9D0A6B6C5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22" creationId="{2EC34F7F-7CE4-B648-887D-C6AF11BCC94E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23" creationId="{6F14D087-7AA4-8A06-4BD0-F7A440E1BFC5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23" creationId="{74C99C7F-FFF4-E903-D428-A9DE166AAE5F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24" creationId="{AC64972F-EF1E-13AA-CD82-7CB3466C6547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24" creationId="{D9364691-E350-22F8-FC3F-11BB8DB6CE19}"/>
          </ac:spMkLst>
        </pc:spChg>
        <pc:spChg chg="add del mod">
          <ac:chgData name="Bình Nguyễn Thị Thu" userId="43a7fbf4ff3b276b" providerId="LiveId" clId="{9FC2FFE1-B948-497D-98A9-AB7474B1B298}" dt="2022-08-17T03:59:02.009" v="3446" actId="478"/>
          <ac:spMkLst>
            <pc:docMk/>
            <pc:sldMk cId="194569837" sldId="260"/>
            <ac:spMk id="25" creationId="{2392E421-FA11-055A-37F3-4DB5AB572602}"/>
          </ac:spMkLst>
        </pc:spChg>
        <pc:spChg chg="add mod">
          <ac:chgData name="Bình Nguyễn Thị Thu" userId="43a7fbf4ff3b276b" providerId="LiveId" clId="{9FC2FFE1-B948-497D-98A9-AB7474B1B298}" dt="2022-08-19T11:29:07.144" v="10177"/>
          <ac:spMkLst>
            <pc:docMk/>
            <pc:sldMk cId="194569837" sldId="260"/>
            <ac:spMk id="25" creationId="{809A9780-2A1F-82F9-B53B-E3F8C99F8F48}"/>
          </ac:spMkLst>
        </pc:spChg>
        <pc:spChg chg="add 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26" creationId="{73BCF04D-F702-A803-29A1-FA4C3AA41120}"/>
          </ac:spMkLst>
        </pc:spChg>
        <pc:spChg chg="add del mod">
          <ac:chgData name="Bình Nguyễn Thị Thu" userId="43a7fbf4ff3b276b" providerId="LiveId" clId="{9FC2FFE1-B948-497D-98A9-AB7474B1B298}" dt="2022-08-17T03:59:02.009" v="3446" actId="478"/>
          <ac:spMkLst>
            <pc:docMk/>
            <pc:sldMk cId="194569837" sldId="260"/>
            <ac:spMk id="26" creationId="{DC8B2493-C9EE-2F43-9633-89B404B08067}"/>
          </ac:spMkLst>
        </pc:spChg>
        <pc:spChg chg="add mod">
          <ac:chgData name="Bình Nguyễn Thị Thu" userId="43a7fbf4ff3b276b" providerId="LiveId" clId="{9FC2FFE1-B948-497D-98A9-AB7474B1B298}" dt="2022-08-19T11:29:49.183" v="10219"/>
          <ac:spMkLst>
            <pc:docMk/>
            <pc:sldMk cId="194569837" sldId="260"/>
            <ac:spMk id="27" creationId="{A290EE92-79F1-3898-0E4E-472155EDBA45}"/>
          </ac:spMkLst>
        </pc:spChg>
        <pc:spChg chg="add del mod">
          <ac:chgData name="Bình Nguyễn Thị Thu" userId="43a7fbf4ff3b276b" providerId="LiveId" clId="{9FC2FFE1-B948-497D-98A9-AB7474B1B298}" dt="2022-08-17T03:59:02.009" v="3446" actId="478"/>
          <ac:spMkLst>
            <pc:docMk/>
            <pc:sldMk cId="194569837" sldId="260"/>
            <ac:spMk id="27" creationId="{C0F53F43-8F00-4AF8-1B08-1CF9AF0D0ADC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34" creationId="{7C16B778-FF78-0140-1679-29DD900A9DA5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34" creationId="{F314D200-2229-3B42-FE58-D12DD5B60529}"/>
          </ac:spMkLst>
        </pc:spChg>
        <pc:spChg chg="mod">
          <ac:chgData name="Bình Nguyễn Thị Thu" userId="43a7fbf4ff3b276b" providerId="LiveId" clId="{9FC2FFE1-B948-497D-98A9-AB7474B1B298}" dt="2022-08-17T01:56:26.127" v="1915" actId="207"/>
          <ac:spMkLst>
            <pc:docMk/>
            <pc:sldMk cId="194569837" sldId="260"/>
            <ac:spMk id="45" creationId="{10C9F3B4-B890-4396-97BD-29D327DC8288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50" creationId="{80FA0426-0542-060E-BA9F-4A59102989E1}"/>
          </ac:spMkLst>
        </pc:spChg>
        <pc:spChg chg="add del mod">
          <ac:chgData name="Bình Nguyễn Thị Thu" userId="43a7fbf4ff3b276b" providerId="LiveId" clId="{9FC2FFE1-B948-497D-98A9-AB7474B1B298}" dt="2022-08-17T15:55:33.455" v="7266" actId="478"/>
          <ac:spMkLst>
            <pc:docMk/>
            <pc:sldMk cId="194569837" sldId="260"/>
            <ac:spMk id="50" creationId="{B510A6C0-A000-1508-DF3D-653060C48DBD}"/>
          </ac:spMkLst>
        </pc:spChg>
        <pc:spChg chg="add mod">
          <ac:chgData name="Bình Nguyễn Thị Thu" userId="43a7fbf4ff3b276b" providerId="LiveId" clId="{9FC2FFE1-B948-497D-98A9-AB7474B1B298}" dt="2022-08-19T11:29:38.939" v="10207"/>
          <ac:spMkLst>
            <pc:docMk/>
            <pc:sldMk cId="194569837" sldId="260"/>
            <ac:spMk id="51" creationId="{DFBA2ADA-DC14-EF17-FF1F-0CD9E4F74D50}"/>
          </ac:spMkLst>
        </pc:spChg>
        <pc:spChg chg="add 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52" creationId="{8353A25F-0B5B-FEC6-5359-3C06E7858281}"/>
          </ac:spMkLst>
        </pc:spChg>
        <pc:spChg chg="add mod">
          <ac:chgData name="Bình Nguyễn Thị Thu" userId="43a7fbf4ff3b276b" providerId="LiveId" clId="{9FC2FFE1-B948-497D-98A9-AB7474B1B298}" dt="2022-08-19T11:29:45.884" v="10213"/>
          <ac:spMkLst>
            <pc:docMk/>
            <pc:sldMk cId="194569837" sldId="260"/>
            <ac:spMk id="53" creationId="{2D3C5D26-CEE5-9380-C064-83654B4B51B7}"/>
          </ac:spMkLst>
        </pc:spChg>
        <pc:spChg chg="add mod">
          <ac:chgData name="Bình Nguyễn Thị Thu" userId="43a7fbf4ff3b276b" providerId="LiveId" clId="{9FC2FFE1-B948-497D-98A9-AB7474B1B298}" dt="2022-08-19T11:29:24.705" v="10195"/>
          <ac:spMkLst>
            <pc:docMk/>
            <pc:sldMk cId="194569837" sldId="260"/>
            <ac:spMk id="55" creationId="{4BB2508D-0314-1151-032E-6551A0DE41EB}"/>
          </ac:spMkLst>
        </pc:spChg>
        <pc:spChg chg="add 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58" creationId="{3E869006-6F82-2F60-96BE-EE4D54418377}"/>
          </ac:spMkLst>
        </pc:spChg>
        <pc:spChg chg="add mod">
          <ac:chgData name="Bình Nguyễn Thị Thu" userId="43a7fbf4ff3b276b" providerId="LiveId" clId="{9FC2FFE1-B948-497D-98A9-AB7474B1B298}" dt="2022-08-19T11:29:31.027" v="10201"/>
          <ac:spMkLst>
            <pc:docMk/>
            <pc:sldMk cId="194569837" sldId="260"/>
            <ac:spMk id="65" creationId="{5FC8C720-CF61-AC65-4998-9430BFBA1E5E}"/>
          </ac:spMkLst>
        </pc:spChg>
        <pc:spChg chg="add mod">
          <ac:chgData name="Bình Nguyễn Thị Thu" userId="43a7fbf4ff3b276b" providerId="LiveId" clId="{9FC2FFE1-B948-497D-98A9-AB7474B1B298}" dt="2022-08-19T11:29:12.474" v="10183"/>
          <ac:spMkLst>
            <pc:docMk/>
            <pc:sldMk cId="194569837" sldId="260"/>
            <ac:spMk id="80" creationId="{1D54193D-30C5-B071-DD61-09782A17230D}"/>
          </ac:spMkLst>
        </pc:spChg>
        <pc:spChg chg="add mod">
          <ac:chgData name="Bình Nguyễn Thị Thu" userId="43a7fbf4ff3b276b" providerId="LiveId" clId="{9FC2FFE1-B948-497D-98A9-AB7474B1B298}" dt="2022-08-19T11:19:03.051" v="10023" actId="164"/>
          <ac:spMkLst>
            <pc:docMk/>
            <pc:sldMk cId="194569837" sldId="260"/>
            <ac:spMk id="81" creationId="{98F4D35A-D96A-2C3A-8AB1-7DFAA9674B97}"/>
          </ac:spMkLst>
        </pc:spChg>
        <pc:spChg chg="add mod">
          <ac:chgData name="Bình Nguyễn Thị Thu" userId="43a7fbf4ff3b276b" providerId="LiveId" clId="{9FC2FFE1-B948-497D-98A9-AB7474B1B298}" dt="2022-08-19T11:29:15.682" v="10189" actId="20577"/>
          <ac:spMkLst>
            <pc:docMk/>
            <pc:sldMk cId="194569837" sldId="260"/>
            <ac:spMk id="82" creationId="{8FB81A78-5E3C-7FC9-2919-DE091C0A0D16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3" creationId="{E7C2C62E-76FC-5EC4-2569-0E4AD914345B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4" creationId="{6E5C5C39-FFD8-D46E-9F59-774EEDBC8AA0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5" creationId="{C486C745-ECD0-7904-FE89-63378A87C85F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6" creationId="{639C06D4-C5A3-0CC8-C611-9327BF8FA444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7" creationId="{0086D309-BB17-F2BA-0447-538088BFC781}"/>
          </ac:spMkLst>
        </pc:spChg>
        <pc:spChg chg="add mod">
          <ac:chgData name="Bình Nguyễn Thị Thu" userId="43a7fbf4ff3b276b" providerId="LiveId" clId="{9FC2FFE1-B948-497D-98A9-AB7474B1B298}" dt="2022-08-19T11:39:11.030" v="10854" actId="164"/>
          <ac:spMkLst>
            <pc:docMk/>
            <pc:sldMk cId="194569837" sldId="260"/>
            <ac:spMk id="88" creationId="{12B2FD19-2D93-C1AB-6369-FAF38B5F9194}"/>
          </ac:spMkLst>
        </pc:spChg>
        <pc:grpChg chg="add mod">
          <ac:chgData name="Bình Nguyễn Thị Thu" userId="43a7fbf4ff3b276b" providerId="LiveId" clId="{9FC2FFE1-B948-497D-98A9-AB7474B1B298}" dt="2022-08-19T11:39:11.030" v="10854" actId="164"/>
          <ac:grpSpMkLst>
            <pc:docMk/>
            <pc:sldMk cId="194569837" sldId="260"/>
            <ac:grpSpMk id="3" creationId="{3B8E0E51-5062-D600-E258-799CC5B301DE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9" creationId="{7AA8076F-1E8D-A9B6-B437-FB2410215C2A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10" creationId="{04F0C299-94F0-6890-2F85-108BB9547277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13" creationId="{9D37C1B0-CE5B-7E21-7A0A-2C3E464B3683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28" creationId="{611D4157-D496-8B5E-C713-274073C2F0B8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31" creationId="{622E7DAB-1BF5-8670-50DE-56ADCC4F131F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37" creationId="{8F251344-52AE-7E83-3B3A-7604ED6A2A64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38" creationId="{307DBFC8-E6A7-714D-1365-52D79DCE34D2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41" creationId="{EBFED19C-21DE-5D87-5F1A-6788433E48C2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44" creationId="{F057A066-EFB2-0E0F-AD05-F69BB7E7775B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47" creationId="{E9912D3C-7E31-C285-9A44-52C0ADDAB7F7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63" creationId="{C5E6DE57-3CCC-49B8-B851-E568FF60B9D5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64" creationId="{6D344463-77C0-ED6F-0814-76478AD56CD7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66" creationId="{6F7C511E-CEDF-EFC5-C096-A9000902590C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71" creationId="{8939720B-5733-6C67-0AE9-51454CC46C37}"/>
          </ac:grpSpMkLst>
        </pc:grpChg>
        <pc:grpChg chg="mod">
          <ac:chgData name="Bình Nguyễn Thị Thu" userId="43a7fbf4ff3b276b" providerId="LiveId" clId="{9FC2FFE1-B948-497D-98A9-AB7474B1B298}" dt="2022-08-19T11:19:03.051" v="10023" actId="164"/>
          <ac:grpSpMkLst>
            <pc:docMk/>
            <pc:sldMk cId="194569837" sldId="260"/>
            <ac:grpSpMk id="76" creationId="{7A8D9329-D80B-A909-0CC4-AF9C0BB7B9BF}"/>
          </ac:grpSpMkLst>
        </pc:grpChg>
        <pc:grpChg chg="add mod">
          <ac:chgData name="Bình Nguyễn Thị Thu" userId="43a7fbf4ff3b276b" providerId="LiveId" clId="{9FC2FFE1-B948-497D-98A9-AB7474B1B298}" dt="2022-08-19T12:29:36.167" v="11669" actId="1076"/>
          <ac:grpSpMkLst>
            <pc:docMk/>
            <pc:sldMk cId="194569837" sldId="260"/>
            <ac:grpSpMk id="89" creationId="{CAE3DFA5-9726-DAD0-8EFF-ECF08ECC4ED4}"/>
          </ac:grpSpMkLst>
        </pc:grpChg>
        <pc:graphicFrameChg chg="add del mod modGraphic">
          <ac:chgData name="Bình Nguyễn Thị Thu" userId="43a7fbf4ff3b276b" providerId="LiveId" clId="{9FC2FFE1-B948-497D-98A9-AB7474B1B298}" dt="2022-08-17T04:38:39.751" v="4069" actId="478"/>
          <ac:graphicFrameMkLst>
            <pc:docMk/>
            <pc:sldMk cId="194569837" sldId="260"/>
            <ac:graphicFrameMk id="52" creationId="{05CD8EDE-F1E1-CD25-033C-3DD84437672F}"/>
          </ac:graphicFrameMkLst>
        </pc:graphicFrameChg>
      </pc:sldChg>
      <pc:sldChg chg="addSp delSp modSp mod modTransition setBg modAnim">
        <pc:chgData name="Bình Nguyễn Thị Thu" userId="43a7fbf4ff3b276b" providerId="LiveId" clId="{9FC2FFE1-B948-497D-98A9-AB7474B1B298}" dt="2022-08-19T13:01:44.757" v="12010"/>
        <pc:sldMkLst>
          <pc:docMk/>
          <pc:sldMk cId="2606552660" sldId="261"/>
        </pc:sldMkLst>
        <pc:spChg chg="del">
          <ac:chgData name="Bình Nguyễn Thị Thu" userId="43a7fbf4ff3b276b" providerId="LiveId" clId="{9FC2FFE1-B948-497D-98A9-AB7474B1B298}" dt="2022-08-16T16:59:51.527" v="1364" actId="478"/>
          <ac:spMkLst>
            <pc:docMk/>
            <pc:sldMk cId="2606552660" sldId="261"/>
            <ac:spMk id="2" creationId="{A247E2BD-C678-2A3C-77CD-F759F0B72972}"/>
          </ac:spMkLst>
        </pc:spChg>
        <pc:spChg chg="add del mod">
          <ac:chgData name="Bình Nguyễn Thị Thu" userId="43a7fbf4ff3b276b" providerId="LiveId" clId="{9FC2FFE1-B948-497D-98A9-AB7474B1B298}" dt="2022-08-19T11:18:39.887" v="10022" actId="478"/>
          <ac:spMkLst>
            <pc:docMk/>
            <pc:sldMk cId="2606552660" sldId="261"/>
            <ac:spMk id="3" creationId="{B5F2E5FF-0F75-34CC-F9D5-08D863C9E0C8}"/>
          </ac:spMkLst>
        </pc:spChg>
        <pc:spChg chg="add del mod">
          <ac:chgData name="Bình Nguyễn Thị Thu" userId="43a7fbf4ff3b276b" providerId="LiveId" clId="{9FC2FFE1-B948-497D-98A9-AB7474B1B298}" dt="2022-08-17T04:00:15.227" v="3456"/>
          <ac:spMkLst>
            <pc:docMk/>
            <pc:sldMk cId="2606552660" sldId="261"/>
            <ac:spMk id="3" creationId="{CAE182F0-6B0B-7186-0E51-5506A29604E4}"/>
          </ac:spMkLst>
        </pc:spChg>
        <pc:spChg chg="del mod">
          <ac:chgData name="Bình Nguyễn Thị Thu" userId="43a7fbf4ff3b276b" providerId="LiveId" clId="{9FC2FFE1-B948-497D-98A9-AB7474B1B298}" dt="2022-08-16T17:08:10.611" v="1664" actId="478"/>
          <ac:spMkLst>
            <pc:docMk/>
            <pc:sldMk cId="2606552660" sldId="261"/>
            <ac:spMk id="4" creationId="{404A559C-329F-F10D-DF8B-DFB5A28185DD}"/>
          </ac:spMkLst>
        </pc:spChg>
        <pc:spChg chg="add del mo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4" creationId="{9FD83740-15BF-7A27-E77F-83F846ED7444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" creationId="{96979DD5-3CC9-DAD1-AB55-043286E8BD35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" creationId="{B81BD168-A70C-CCD1-53B4-BCDAFED1B5BB}"/>
          </ac:spMkLst>
        </pc:spChg>
        <pc:spChg chg="add del mod">
          <ac:chgData name="Bình Nguyễn Thị Thu" userId="43a7fbf4ff3b276b" providerId="LiveId" clId="{9FC2FFE1-B948-497D-98A9-AB7474B1B298}" dt="2022-08-16T16:59:52.639" v="1365" actId="478"/>
          <ac:spMkLst>
            <pc:docMk/>
            <pc:sldMk cId="2606552660" sldId="261"/>
            <ac:spMk id="6" creationId="{D8570B48-2D92-9135-778E-E68A3D50A834}"/>
          </ac:spMkLst>
        </pc:spChg>
        <pc:spChg chg="add mod">
          <ac:chgData name="Bình Nguyễn Thị Thu" userId="43a7fbf4ff3b276b" providerId="LiveId" clId="{9FC2FFE1-B948-497D-98A9-AB7474B1B298}" dt="2022-08-19T11:02:27.413" v="9959" actId="207"/>
          <ac:spMkLst>
            <pc:docMk/>
            <pc:sldMk cId="2606552660" sldId="261"/>
            <ac:spMk id="7" creationId="{0547ACEA-06DD-17DC-A593-FB5AAC7FE010}"/>
          </ac:spMkLst>
        </pc:spChg>
        <pc:spChg chg="mod">
          <ac:chgData name="Bình Nguyễn Thị Thu" userId="43a7fbf4ff3b276b" providerId="LiveId" clId="{9FC2FFE1-B948-497D-98A9-AB7474B1B298}" dt="2022-08-19T11:20:04.088" v="10035" actId="14100"/>
          <ac:spMkLst>
            <pc:docMk/>
            <pc:sldMk cId="2606552660" sldId="261"/>
            <ac:spMk id="8" creationId="{44104C23-1C5C-2611-4091-D782231596A4}"/>
          </ac:spMkLst>
        </pc:spChg>
        <pc:spChg chg="add mod">
          <ac:chgData name="Bình Nguyễn Thị Thu" userId="43a7fbf4ff3b276b" providerId="LiveId" clId="{9FC2FFE1-B948-497D-98A9-AB7474B1B298}" dt="2022-08-16T17:01:07.513" v="1374" actId="571"/>
          <ac:spMkLst>
            <pc:docMk/>
            <pc:sldMk cId="2606552660" sldId="261"/>
            <ac:spMk id="8" creationId="{94100023-122D-403D-6060-19010CE11587}"/>
          </ac:spMkLst>
        </pc:spChg>
        <pc:spChg chg="add mod">
          <ac:chgData name="Bình Nguyễn Thị Thu" userId="43a7fbf4ff3b276b" providerId="LiveId" clId="{9FC2FFE1-B948-497D-98A9-AB7474B1B298}" dt="2022-08-16T17:01:07.364" v="1373" actId="571"/>
          <ac:spMkLst>
            <pc:docMk/>
            <pc:sldMk cId="2606552660" sldId="261"/>
            <ac:spMk id="9" creationId="{76494ABD-C6A1-4C90-D05C-CCAC3CDB21D2}"/>
          </ac:spMkLst>
        </pc:spChg>
        <pc:spChg chg="add mod">
          <ac:chgData name="Bình Nguyễn Thị Thu" userId="43a7fbf4ff3b276b" providerId="LiveId" clId="{9FC2FFE1-B948-497D-98A9-AB7474B1B298}" dt="2022-08-16T17:01:07.225" v="1372" actId="571"/>
          <ac:spMkLst>
            <pc:docMk/>
            <pc:sldMk cId="2606552660" sldId="261"/>
            <ac:spMk id="10" creationId="{1CEC495B-3536-B8F6-C709-A07764C0B695}"/>
          </ac:spMkLst>
        </pc:spChg>
        <pc:spChg chg="add del mod">
          <ac:chgData name="Bình Nguyễn Thị Thu" userId="43a7fbf4ff3b276b" providerId="LiveId" clId="{9FC2FFE1-B948-497D-98A9-AB7474B1B298}" dt="2022-08-16T17:02:40.242" v="1462" actId="478"/>
          <ac:spMkLst>
            <pc:docMk/>
            <pc:sldMk cId="2606552660" sldId="261"/>
            <ac:spMk id="11" creationId="{AB3E9373-4E97-31B0-6C10-AC93033C7C1E}"/>
          </ac:spMkLst>
        </pc:spChg>
        <pc:spChg chg="add mod">
          <ac:chgData name="Bình Nguyễn Thị Thu" userId="43a7fbf4ff3b276b" providerId="LiveId" clId="{9FC2FFE1-B948-497D-98A9-AB7474B1B298}" dt="2022-08-19T11:04:13.386" v="9993" actId="1037"/>
          <ac:spMkLst>
            <pc:docMk/>
            <pc:sldMk cId="2606552660" sldId="261"/>
            <ac:spMk id="12" creationId="{49D83A12-B2F0-4237-25CF-EFF3589FF12C}"/>
          </ac:spMkLst>
        </pc:spChg>
        <pc:spChg chg="mod">
          <ac:chgData name="Bình Nguyễn Thị Thu" userId="43a7fbf4ff3b276b" providerId="LiveId" clId="{9FC2FFE1-B948-497D-98A9-AB7474B1B298}" dt="2022-08-19T11:02:39.273" v="9961" actId="207"/>
          <ac:spMkLst>
            <pc:docMk/>
            <pc:sldMk cId="2606552660" sldId="261"/>
            <ac:spMk id="15" creationId="{28ED471F-8199-0610-40A7-FD433BA7C624}"/>
          </ac:spMkLst>
        </pc:spChg>
        <pc:spChg chg="mod">
          <ac:chgData name="Bình Nguyễn Thị Thu" userId="43a7fbf4ff3b276b" providerId="LiveId" clId="{9FC2FFE1-B948-497D-98A9-AB7474B1B298}" dt="2022-08-19T11:02:39.273" v="9961" actId="207"/>
          <ac:spMkLst>
            <pc:docMk/>
            <pc:sldMk cId="2606552660" sldId="261"/>
            <ac:spMk id="16" creationId="{51E2CA96-4BA1-B1CE-622B-5AE636790FCB}"/>
          </ac:spMkLst>
        </pc:spChg>
        <pc:spChg chg="mod">
          <ac:chgData name="Bình Nguyễn Thị Thu" userId="43a7fbf4ff3b276b" providerId="LiveId" clId="{9FC2FFE1-B948-497D-98A9-AB7474B1B298}" dt="2022-08-19T11:02:47.351" v="9963" actId="207"/>
          <ac:spMkLst>
            <pc:docMk/>
            <pc:sldMk cId="2606552660" sldId="261"/>
            <ac:spMk id="18" creationId="{EF4F405A-00E1-2BAF-7FF4-199D31F51806}"/>
          </ac:spMkLst>
        </pc:spChg>
        <pc:spChg chg="mod">
          <ac:chgData name="Bình Nguyễn Thị Thu" userId="43a7fbf4ff3b276b" providerId="LiveId" clId="{9FC2FFE1-B948-497D-98A9-AB7474B1B298}" dt="2022-08-19T11:02:47.351" v="9963" actId="207"/>
          <ac:spMkLst>
            <pc:docMk/>
            <pc:sldMk cId="2606552660" sldId="261"/>
            <ac:spMk id="19" creationId="{01281714-6698-C51A-C1F4-99DDC640FBFF}"/>
          </ac:spMkLst>
        </pc:spChg>
        <pc:spChg chg="mod">
          <ac:chgData name="Bình Nguyễn Thị Thu" userId="43a7fbf4ff3b276b" providerId="LiveId" clId="{9FC2FFE1-B948-497D-98A9-AB7474B1B298}" dt="2022-08-19T11:02:55.434" v="9965" actId="207"/>
          <ac:spMkLst>
            <pc:docMk/>
            <pc:sldMk cId="2606552660" sldId="261"/>
            <ac:spMk id="21" creationId="{E90CC838-07DA-E620-3003-04BE63840B29}"/>
          </ac:spMkLst>
        </pc:spChg>
        <pc:spChg chg="mod">
          <ac:chgData name="Bình Nguyễn Thị Thu" userId="43a7fbf4ff3b276b" providerId="LiveId" clId="{9FC2FFE1-B948-497D-98A9-AB7474B1B298}" dt="2022-08-19T11:03:37.581" v="9978" actId="1035"/>
          <ac:spMkLst>
            <pc:docMk/>
            <pc:sldMk cId="2606552660" sldId="261"/>
            <ac:spMk id="22" creationId="{8411A43A-15E0-A568-F6A2-1354E0536F96}"/>
          </ac:spMkLst>
        </pc:spChg>
        <pc:spChg chg="mod">
          <ac:chgData name="Bình Nguyễn Thị Thu" userId="43a7fbf4ff3b276b" providerId="LiveId" clId="{9FC2FFE1-B948-497D-98A9-AB7474B1B298}" dt="2022-08-19T11:03:13.695" v="9967" actId="207"/>
          <ac:spMkLst>
            <pc:docMk/>
            <pc:sldMk cId="2606552660" sldId="261"/>
            <ac:spMk id="24" creationId="{10972939-339C-15D4-ACA0-D1696741F3EF}"/>
          </ac:spMkLst>
        </pc:spChg>
        <pc:spChg chg="mod">
          <ac:chgData name="Bình Nguyễn Thị Thu" userId="43a7fbf4ff3b276b" providerId="LiveId" clId="{9FC2FFE1-B948-497D-98A9-AB7474B1B298}" dt="2022-08-19T11:03:41.920" v="9982" actId="1035"/>
          <ac:spMkLst>
            <pc:docMk/>
            <pc:sldMk cId="2606552660" sldId="261"/>
            <ac:spMk id="25" creationId="{953423A8-73B6-D3DC-3E47-1547688342B5}"/>
          </ac:spMkLst>
        </pc:spChg>
        <pc:spChg chg="add mod ord">
          <ac:chgData name="Bình Nguyễn Thị Thu" userId="43a7fbf4ff3b276b" providerId="LiveId" clId="{9FC2FFE1-B948-497D-98A9-AB7474B1B298}" dt="2022-08-19T11:30:29.642" v="10240" actId="1035"/>
          <ac:spMkLst>
            <pc:docMk/>
            <pc:sldMk cId="2606552660" sldId="261"/>
            <ac:spMk id="26" creationId="{4A239883-2CB4-0AB5-115A-EDEE4C461E2A}"/>
          </ac:spMkLst>
        </pc:spChg>
        <pc:spChg chg="add mod">
          <ac:chgData name="Bình Nguyễn Thị Thu" userId="43a7fbf4ff3b276b" providerId="LiveId" clId="{9FC2FFE1-B948-497D-98A9-AB7474B1B298}" dt="2022-08-19T11:06:11.022" v="10011" actId="14100"/>
          <ac:spMkLst>
            <pc:docMk/>
            <pc:sldMk cId="2606552660" sldId="261"/>
            <ac:spMk id="27" creationId="{3C4C88D4-A5AC-0085-4E9C-A776B51F36F5}"/>
          </ac:spMkLst>
        </pc:spChg>
        <pc:spChg chg="add mod">
          <ac:chgData name="Bình Nguyễn Thị Thu" userId="43a7fbf4ff3b276b" providerId="LiveId" clId="{9FC2FFE1-B948-497D-98A9-AB7474B1B298}" dt="2022-08-19T11:06:16.868" v="10012" actId="20577"/>
          <ac:spMkLst>
            <pc:docMk/>
            <pc:sldMk cId="2606552660" sldId="261"/>
            <ac:spMk id="28" creationId="{4D42BE3F-8E5D-635A-6A2A-2A7C67DDFEC8}"/>
          </ac:spMkLst>
        </pc:spChg>
        <pc:spChg chg="add del mod">
          <ac:chgData name="Bình Nguyễn Thị Thu" userId="43a7fbf4ff3b276b" providerId="LiveId" clId="{9FC2FFE1-B948-497D-98A9-AB7474B1B298}" dt="2022-08-16T17:10:26.191" v="1866" actId="478"/>
          <ac:spMkLst>
            <pc:docMk/>
            <pc:sldMk cId="2606552660" sldId="261"/>
            <ac:spMk id="29" creationId="{833DBA7D-69DB-8F59-BD31-1393907DE71C}"/>
          </ac:spMkLst>
        </pc:spChg>
        <pc:spChg chg="add del mod">
          <ac:chgData name="Bình Nguyễn Thị Thu" userId="43a7fbf4ff3b276b" providerId="LiveId" clId="{9FC2FFE1-B948-497D-98A9-AB7474B1B298}" dt="2022-08-16T17:10:27.206" v="1867" actId="478"/>
          <ac:spMkLst>
            <pc:docMk/>
            <pc:sldMk cId="2606552660" sldId="261"/>
            <ac:spMk id="30" creationId="{4A5B4EFB-D80C-0DB3-246F-CE9A2FF57B7D}"/>
          </ac:spMkLst>
        </pc:spChg>
        <pc:spChg chg="add del mod">
          <ac:chgData name="Bình Nguyễn Thị Thu" userId="43a7fbf4ff3b276b" providerId="LiveId" clId="{9FC2FFE1-B948-497D-98A9-AB7474B1B298}" dt="2022-08-16T17:10:27.729" v="1868" actId="478"/>
          <ac:spMkLst>
            <pc:docMk/>
            <pc:sldMk cId="2606552660" sldId="261"/>
            <ac:spMk id="31" creationId="{545E7269-F61D-870E-4F5A-3A2AF236139E}"/>
          </ac:spMkLst>
        </pc:spChg>
        <pc:spChg chg="add mod">
          <ac:chgData name="Bình Nguyễn Thị Thu" userId="43a7fbf4ff3b276b" providerId="LiveId" clId="{9FC2FFE1-B948-497D-98A9-AB7474B1B298}" dt="2022-08-16T17:08:41.317" v="1674" actId="571"/>
          <ac:spMkLst>
            <pc:docMk/>
            <pc:sldMk cId="2606552660" sldId="261"/>
            <ac:spMk id="32" creationId="{0BBE3131-68C7-C0C5-7AD2-E39F4AEBC055}"/>
          </ac:spMkLst>
        </pc:spChg>
        <pc:spChg chg="add mod">
          <ac:chgData name="Bình Nguyễn Thị Thu" userId="43a7fbf4ff3b276b" providerId="LiveId" clId="{9FC2FFE1-B948-497D-98A9-AB7474B1B298}" dt="2022-08-16T17:08:41.317" v="1674" actId="571"/>
          <ac:spMkLst>
            <pc:docMk/>
            <pc:sldMk cId="2606552660" sldId="261"/>
            <ac:spMk id="33" creationId="{FD266C14-B925-717F-9996-E02E9E73AB2E}"/>
          </ac:spMkLst>
        </pc:spChg>
        <pc:spChg chg="add mod">
          <ac:chgData name="Bình Nguyễn Thị Thu" userId="43a7fbf4ff3b276b" providerId="LiveId" clId="{9FC2FFE1-B948-497D-98A9-AB7474B1B298}" dt="2022-08-16T17:08:41.317" v="1674" actId="571"/>
          <ac:spMkLst>
            <pc:docMk/>
            <pc:sldMk cId="2606552660" sldId="261"/>
            <ac:spMk id="34" creationId="{10E353B5-2E0D-4161-CB8D-1898D1ED7083}"/>
          </ac:spMkLst>
        </pc:spChg>
        <pc:spChg chg="add del mo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34" creationId="{F50179F2-C0F3-7D06-1B8D-5D5C8436D4D7}"/>
          </ac:spMkLst>
        </pc:spChg>
        <pc:spChg chg="add del mo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35" creationId="{F2E22BD1-C6D4-2722-77E6-E87FD7A0B751}"/>
          </ac:spMkLst>
        </pc:spChg>
        <pc:spChg chg="add del mo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36" creationId="{289BE3E3-8319-F739-58CC-D5EA7459D472}"/>
          </ac:spMkLst>
        </pc:spChg>
        <pc:spChg chg="add del mo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37" creationId="{10029E67-5C41-E9F4-5D9E-08BFAFB711CC}"/>
          </ac:spMkLst>
        </pc:spChg>
        <pc:spChg chg="add del mod or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38" creationId="{C0CDFCF7-8BE7-1563-F14B-C0E77C5CBFBC}"/>
          </ac:spMkLst>
        </pc:spChg>
        <pc:spChg chg="add del mod">
          <ac:chgData name="Bình Nguyễn Thị Thu" userId="43a7fbf4ff3b276b" providerId="LiveId" clId="{9FC2FFE1-B948-497D-98A9-AB7474B1B298}" dt="2022-08-16T17:10:24.897" v="1865"/>
          <ac:spMkLst>
            <pc:docMk/>
            <pc:sldMk cId="2606552660" sldId="261"/>
            <ac:spMk id="39" creationId="{46EE58A4-A2C1-9658-0D74-51C39194866B}"/>
          </ac:spMkLst>
        </pc:spChg>
        <pc:spChg chg="add del mod">
          <ac:chgData name="Bình Nguyễn Thị Thu" userId="43a7fbf4ff3b276b" providerId="LiveId" clId="{9FC2FFE1-B948-497D-98A9-AB7474B1B298}" dt="2022-08-16T17:10:24.562" v="1864"/>
          <ac:spMkLst>
            <pc:docMk/>
            <pc:sldMk cId="2606552660" sldId="261"/>
            <ac:spMk id="40" creationId="{F15A6486-F2FE-BC19-7A77-ACDF3BFA80D0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1" creationId="{44221BE7-58F4-FB6B-6A44-E59ED4FCF216}"/>
          </ac:spMkLst>
        </pc:spChg>
        <pc:spChg chg="add del mod or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41" creationId="{9E34B3B3-EABC-CCBC-2C3B-C5174AD2A51F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2" creationId="{194F020F-C7EB-1E2C-E327-BCB4D0D5018D}"/>
          </ac:spMkLst>
        </pc:spChg>
        <pc:spChg chg="add del mod ord">
          <ac:chgData name="Bình Nguyễn Thị Thu" userId="43a7fbf4ff3b276b" providerId="LiveId" clId="{9FC2FFE1-B948-497D-98A9-AB7474B1B298}" dt="2022-08-17T11:51:25.861" v="6101" actId="21"/>
          <ac:spMkLst>
            <pc:docMk/>
            <pc:sldMk cId="2606552660" sldId="261"/>
            <ac:spMk id="42" creationId="{C55DE9D8-2840-D10F-0E7A-0069D939ABEC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3" creationId="{4D34186C-F6B7-FC8E-3A2D-D447C3A29F4B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4" creationId="{E6E92B16-7FCB-FAB6-64AF-EAE94C854250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5" creationId="{3E40FDA3-449E-5CDA-B7ED-E1DA0BE21BC6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6" creationId="{35F810E9-0D50-F031-2DBF-7F96C749CC04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7" creationId="{C793DBEC-7FE9-8D15-6754-06B83984FC19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8" creationId="{5FC602FA-2EAC-1CC7-49C7-8677AA5C3DBB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49" creationId="{E073D681-46C5-17A8-0F53-F3780E5B3E03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0" creationId="{07BD0CDA-6B03-D4CA-04D1-FBD75A7A9C7B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1" creationId="{E8D2739A-BB73-188F-9DF2-7C1BF7A9F46C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2" creationId="{AD641D50-B929-AEB9-7DF0-E43A06370AC1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3" creationId="{31FBE108-1055-6604-2207-A5D2772CBAB1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5" creationId="{3E9094ED-B775-B5B0-F7C8-A9C077E23696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6" creationId="{AB4145A0-088B-93C5-F9F0-9D2B3BA5696E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8" creationId="{C5114EB9-7F1E-5D48-8C8D-04BD3AC7A2CA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59" creationId="{928933BE-7294-9FE6-A753-8B13FD3427CE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0" creationId="{CFD496BB-FEA7-16AC-4B24-2DF7AA2869F2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2" creationId="{50DFE94D-D10D-381B-3E8B-D3BB906EF4EC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3" creationId="{E5325996-FF67-70BD-821B-D932E28997F2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4" creationId="{A4C1EC31-E0F0-9DB6-04ED-576965D9F7F6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6" creationId="{412227E2-8B64-54A4-2F9C-E11EE2B1D04B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7" creationId="{D4B35F23-A86E-F288-8A72-65E0703DFD0F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68" creationId="{C9B8A5D7-9260-D67E-CBC0-FBE8AA4A784D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0" creationId="{5AC2C26E-C27C-9C5F-F2AC-2AE7FD9B77D9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1" creationId="{90F1A06B-E63C-3101-7181-DC4F9908C463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2" creationId="{451BAE74-AF3A-2DB4-628D-9A5B4034DEFD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3" creationId="{0F97314C-BA14-9BE0-1049-9D7552ABEEF3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4" creationId="{B37CDCC1-BAD9-650C-15BF-E0C65DF2147F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5" creationId="{FBF43EFC-3BAF-D41B-D760-4204CE6B517C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6" creationId="{0A7D06BA-EDFB-006E-C2A1-481BF7E5E21A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7" creationId="{54DC77C6-B4D5-5133-8DB8-46045E3583D7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8" creationId="{4F848E09-C945-4B99-744D-8C3E0B55A26C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79" creationId="{4EB7AF9C-3A2D-244D-B3EE-B209CE712BAF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0" creationId="{28DE0E22-0D48-0643-CA95-DAC5B623774F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1" creationId="{CFC5D440-CB93-3195-1153-51709B319E74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2" creationId="{8453E6E7-14DF-3ED3-D026-EA377443D9A1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3" creationId="{456F04FC-E733-AB18-1B40-71C2E86E3344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4" creationId="{D3BF93EF-9FBE-9F1C-19E8-2AB278FA0524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5" creationId="{6E0445A6-3A3D-92FB-5152-07E88FFE8293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6" creationId="{F765F04D-9ADD-A42B-4290-A20F665DDCD7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7" creationId="{ABCF9AF4-F743-3B7C-8617-94F4C331E4EA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8" creationId="{7BB426B5-ECD4-8E81-26DB-D7F4902027A3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89" creationId="{24917016-EFAF-565C-09C8-0A9B5588F682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90" creationId="{D6EAE8C7-9126-8D98-3ACC-F549105BF851}"/>
          </ac:spMkLst>
        </pc:spChg>
        <pc:spChg chg="mod">
          <ac:chgData name="Bình Nguyễn Thị Thu" userId="43a7fbf4ff3b276b" providerId="LiveId" clId="{9FC2FFE1-B948-497D-98A9-AB7474B1B298}" dt="2022-08-19T11:19:36.508" v="10027"/>
          <ac:spMkLst>
            <pc:docMk/>
            <pc:sldMk cId="2606552660" sldId="261"/>
            <ac:spMk id="91" creationId="{B37AFA2A-9155-39C8-5300-B767C9D12AE3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4" creationId="{6C1469FE-FB68-9AC5-F3CF-E5A3F18DA630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5" creationId="{EDF81D02-4AC5-F80A-35B5-8BB3763EC8E9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6" creationId="{12369FBA-BFB6-1FA5-6EA9-84576DF5FD56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7" creationId="{4E082DFC-7E65-4119-EFE9-57F4A2932161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8" creationId="{0C0AC786-FC9F-D674-1E43-3B0A8F2870C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99" creationId="{ED5D4AC0-F797-B98C-1BB0-D38E16256E00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0" creationId="{1EDD7979-53F4-733B-2853-8AE389EE468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1" creationId="{DEF1CABA-8946-DCF5-DD08-26FB31D24AE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2" creationId="{730A8F3C-5A38-DA43-D739-B829659C444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3" creationId="{54CF0AB4-AD82-85B1-DB0B-089BEC43023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4" creationId="{F2CCC6C4-B593-6012-CA68-0AD225DB4C5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5" creationId="{32CD5C1B-CB55-022E-70AC-1182FFE9D3F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6" creationId="{9F8B4A9A-AD20-D317-7A34-AF907BDFC4F3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7" creationId="{CEA93B9A-BC8E-3AA6-1A7D-6CD78BC55A09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08" creationId="{319B2901-CF1C-C514-B45D-1B7E9FE3C414}"/>
          </ac:spMkLst>
        </pc:spChg>
        <pc:spChg chg="mod">
          <ac:chgData name="Bình Nguyễn Thị Thu" userId="43a7fbf4ff3b276b" providerId="LiveId" clId="{9FC2FFE1-B948-497D-98A9-AB7474B1B298}" dt="2022-08-19T11:40:01.996" v="10863" actId="14100"/>
          <ac:spMkLst>
            <pc:docMk/>
            <pc:sldMk cId="2606552660" sldId="261"/>
            <ac:spMk id="109" creationId="{2D1AC96D-25D8-C77F-B176-5686E1EDCCD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25" creationId="{76CD2C7F-67DB-AD3D-7802-D0A2DEB67593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26" creationId="{B2CE92CB-F7DA-0384-A3E7-AF0D7C6B58F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27" creationId="{EFEA38B4-03F4-4CDD-2F44-10A3DC62C8E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28" creationId="{1021183D-6861-7A17-D0AC-6F846CBA0A5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29" creationId="{E830B2E6-7CE8-4FC3-6420-48F5184DB263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0" creationId="{68D2DA3A-5E1F-18B1-1047-2AD27D56ECAB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1" creationId="{DF45C7CF-3F7C-17CE-3B33-94FA065C87B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2" creationId="{0DCE7DA3-71CB-C96D-EF56-1590827EC53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3" creationId="{8F52E08E-1FB0-FDC0-1D61-B1C4DDBD5185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4" creationId="{505608E0-E376-0ECF-3281-D5C5ABDCB9A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5" creationId="{B6A48B75-68EA-B941-0EDE-CFC182E20629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6" creationId="{44B23B32-E1FF-BEE7-3776-9CD18FDBCCF1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7" creationId="{E48BB2DA-87A1-CA9C-584B-2D63D70177C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39" creationId="{7398D416-7E26-8E99-B02D-5DD602B75646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0" creationId="{9E648135-82F7-C3F9-8128-621E301FE68B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2" creationId="{C415A60B-B9E2-4DE2-FBA6-88D3A755D91E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3" creationId="{4F2B4825-304E-48B8-A9ED-E662C9AC087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4" creationId="{B07D2F4D-17F6-2085-8B0C-0C4060DE30B0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6" creationId="{DD5E0AD6-C732-D61E-6EE7-D4F690467C90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7" creationId="{6B92F63B-8791-1C2E-5AF6-154736779A2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48" creationId="{8C000677-5A00-1E26-F5AF-B7665FE7403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0" creationId="{42C8CF23-B896-2A52-4E66-8431A4A92E86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1" creationId="{D235C7CC-8C14-CF4C-278F-19574B09465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2" creationId="{9431C223-B460-9267-9DD8-F5C121D45291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4" creationId="{AC21EA83-81FF-E16E-1E25-4A0ED7A47C9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5" creationId="{54BEA1C1-0EFD-B790-4034-4EA4C36CAC5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6" creationId="{E0636C8C-D198-6A37-F789-45A55B42BE7D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7" creationId="{6AD8030B-C664-F15A-40C3-885562D01E1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8" creationId="{10588382-A80D-D2D1-1142-6F4F61E2ED7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59" creationId="{7ADB2E22-B951-5659-E735-015C7E466E59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0" creationId="{5A6CF931-6F3F-A0B7-1E01-803702E1CA4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1" creationId="{CE16A352-661E-11D8-F73A-5BC80BA54927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2" creationId="{BE95B73F-EC55-301B-D835-231C24FA335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3" creationId="{70EC0752-E2D2-BD4B-5C55-BFBC8B21607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4" creationId="{6DCC4F72-D916-7019-3E45-D7203A45BAD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5" creationId="{54A151E0-F3F6-84DF-72A6-A85DF0CE5198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6" creationId="{23B00FFC-DAB5-C758-D2EA-A95F3B1F8579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7" creationId="{A8D065A0-664F-1141-56C6-FACD52823C5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8" creationId="{A79B4E08-1103-B385-DB71-286135DB2AF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69" creationId="{794F7C44-48D8-247E-801A-9FC2176F4954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0" creationId="{C0AADB2D-7272-DEF1-771E-A45F9FFA6C8A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1" creationId="{FCAB3BFF-F717-7642-E146-D297DADB0BDC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2" creationId="{D4B2A503-7476-E9D0-43CA-66170C6EE55F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3" creationId="{533F1E63-3B4F-2F44-DD5D-9A18026462E5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4" creationId="{A7ED6831-32DB-C642-6D9E-7A2995E21462}"/>
          </ac:spMkLst>
        </pc:spChg>
        <pc:spChg chg="mod">
          <ac:chgData name="Bình Nguyễn Thị Thu" userId="43a7fbf4ff3b276b" providerId="LiveId" clId="{9FC2FFE1-B948-497D-98A9-AB7474B1B298}" dt="2022-08-19T11:39:28.883" v="10855"/>
          <ac:spMkLst>
            <pc:docMk/>
            <pc:sldMk cId="2606552660" sldId="261"/>
            <ac:spMk id="175" creationId="{CEAC849D-81CC-EA11-2B26-59F6ED7564FB}"/>
          </ac:spMkLst>
        </pc:spChg>
        <pc:grpChg chg="add mod">
          <ac:chgData name="Bình Nguyễn Thị Thu" userId="43a7fbf4ff3b276b" providerId="LiveId" clId="{9FC2FFE1-B948-497D-98A9-AB7474B1B298}" dt="2022-08-19T11:30:29.642" v="10240" actId="1035"/>
          <ac:grpSpMkLst>
            <pc:docMk/>
            <pc:sldMk cId="2606552660" sldId="261"/>
            <ac:grpSpMk id="2" creationId="{25930970-7836-A2FB-9B15-36F81B80CCE2}"/>
          </ac:grpSpMkLst>
        </pc:grpChg>
        <pc:grpChg chg="add del mod">
          <ac:chgData name="Bình Nguyễn Thị Thu" userId="43a7fbf4ff3b276b" providerId="LiveId" clId="{9FC2FFE1-B948-497D-98A9-AB7474B1B298}" dt="2022-08-19T11:30:15.954" v="10220" actId="478"/>
          <ac:grpSpMkLst>
            <pc:docMk/>
            <pc:sldMk cId="2606552660" sldId="261"/>
            <ac:grpSpMk id="4" creationId="{B61848CF-AE36-FA99-1314-3D84FC831A51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9" creationId="{73268005-0008-23F7-2488-D660E72B2CC0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10" creationId="{47A36739-884F-E030-8BE2-B83F9A85414D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11" creationId="{8CD70E1F-6F3E-A5C2-60C7-BB146C977639}"/>
          </ac:grpSpMkLst>
        </pc:grpChg>
        <pc:grpChg chg="add mod">
          <ac:chgData name="Bình Nguyễn Thị Thu" userId="43a7fbf4ff3b276b" providerId="LiveId" clId="{9FC2FFE1-B948-497D-98A9-AB7474B1B298}" dt="2022-08-19T11:30:29.642" v="10240" actId="1035"/>
          <ac:grpSpMkLst>
            <pc:docMk/>
            <pc:sldMk cId="2606552660" sldId="261"/>
            <ac:grpSpMk id="13" creationId="{E3FA10B3-C5D1-68BC-87BD-B6EBAFCCECDE}"/>
          </ac:grpSpMkLst>
        </pc:grpChg>
        <pc:grpChg chg="add mod">
          <ac:chgData name="Bình Nguyễn Thị Thu" userId="43a7fbf4ff3b276b" providerId="LiveId" clId="{9FC2FFE1-B948-497D-98A9-AB7474B1B298}" dt="2022-08-19T11:39:42.260" v="10858" actId="1076"/>
          <ac:grpSpMkLst>
            <pc:docMk/>
            <pc:sldMk cId="2606552660" sldId="261"/>
            <ac:grpSpMk id="14" creationId="{0AB5D999-EAAA-F40C-77AC-3F80AB4D4710}"/>
          </ac:grpSpMkLst>
        </pc:grpChg>
        <pc:grpChg chg="add mod">
          <ac:chgData name="Bình Nguyễn Thị Thu" userId="43a7fbf4ff3b276b" providerId="LiveId" clId="{9FC2FFE1-B948-497D-98A9-AB7474B1B298}" dt="2022-08-19T11:30:29.642" v="10240" actId="1035"/>
          <ac:grpSpMkLst>
            <pc:docMk/>
            <pc:sldMk cId="2606552660" sldId="261"/>
            <ac:grpSpMk id="17" creationId="{AE11D881-9FA2-E3E3-6C33-D710A066AA3A}"/>
          </ac:grpSpMkLst>
        </pc:grpChg>
        <pc:grpChg chg="add mod">
          <ac:chgData name="Bình Nguyễn Thị Thu" userId="43a7fbf4ff3b276b" providerId="LiveId" clId="{9FC2FFE1-B948-497D-98A9-AB7474B1B298}" dt="2022-08-19T11:39:46.426" v="10859" actId="1076"/>
          <ac:grpSpMkLst>
            <pc:docMk/>
            <pc:sldMk cId="2606552660" sldId="261"/>
            <ac:grpSpMk id="20" creationId="{BADD0CFA-A3E6-46B3-6418-20656D20FAE8}"/>
          </ac:grpSpMkLst>
        </pc:grpChg>
        <pc:grpChg chg="add mod">
          <ac:chgData name="Bình Nguyễn Thị Thu" userId="43a7fbf4ff3b276b" providerId="LiveId" clId="{9FC2FFE1-B948-497D-98A9-AB7474B1B298}" dt="2022-08-19T11:30:29.642" v="10240" actId="1035"/>
          <ac:grpSpMkLst>
            <pc:docMk/>
            <pc:sldMk cId="2606552660" sldId="261"/>
            <ac:grpSpMk id="23" creationId="{75D80E32-1EDB-C773-FF8B-FE28A3EA2317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29" creationId="{F0094E09-8715-D43C-E9EC-CA0E04AA30BB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0" creationId="{EFD77777-6DE3-81A6-F2A0-22BDC9355789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1" creationId="{11F635BD-F693-B74B-7D00-A86B13F4E98D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2" creationId="{F0370F5A-E349-DB9C-19E1-0369B940D24F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3" creationId="{6635D367-DC8E-854B-AF8C-94A5AD6628C7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4" creationId="{41D83A4D-2E98-FA12-BE4B-02A789B04906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5" creationId="{65D41667-1681-DBD4-3347-43EBDA751FCA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6" creationId="{ACC4FE1A-CF26-6570-F5DF-8229E5E97D6F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7" creationId="{9D7B961D-FA55-3831-B755-36C9BC699468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8" creationId="{127D0117-6881-59DF-B9B3-E649612AFB5B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39" creationId="{ABB40E8D-93A6-9C70-F6C7-FC2C4B02D339}"/>
          </ac:grpSpMkLst>
        </pc:grpChg>
        <pc:grpChg chg="mod">
          <ac:chgData name="Bình Nguyễn Thị Thu" userId="43a7fbf4ff3b276b" providerId="LiveId" clId="{9FC2FFE1-B948-497D-98A9-AB7474B1B298}" dt="2022-08-19T11:19:36.508" v="10027"/>
          <ac:grpSpMkLst>
            <pc:docMk/>
            <pc:sldMk cId="2606552660" sldId="261"/>
            <ac:grpSpMk id="40" creationId="{4CC5BBA3-8E6C-5CA9-F27C-E15D5E403219}"/>
          </ac:grpSpMkLst>
        </pc:grpChg>
        <pc:grpChg chg="add mod ord">
          <ac:chgData name="Bình Nguyễn Thị Thu" userId="43a7fbf4ff3b276b" providerId="LiveId" clId="{9FC2FFE1-B948-497D-98A9-AB7474B1B298}" dt="2022-08-19T12:29:45.075" v="11670" actId="1076"/>
          <ac:grpSpMkLst>
            <pc:docMk/>
            <pc:sldMk cId="2606552660" sldId="261"/>
            <ac:grpSpMk id="92" creationId="{E3E76C27-DD6F-B44A-8FF6-C6C16FEC3115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93" creationId="{88A5C733-05E0-B966-41F5-9969EC2D74CD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0" creationId="{D97C8713-FAF6-3A29-5D5F-4DB87CB7C547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1" creationId="{2C0EEEB3-3801-AC64-EA40-1952AF422185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2" creationId="{AD34E69D-2CF3-3C1B-1243-6FB0051BFA61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3" creationId="{9B091FE6-0254-AEA1-E6B8-FCCCFC211022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4" creationId="{9C09E416-549E-B994-9C41-05470A6B281A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5" creationId="{D3252A37-6EDF-E86D-57AA-545B3AD685B9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6" creationId="{1526B2FE-6C1E-83D3-CDE7-48006E6E4642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7" creationId="{9D4990B0-A4A1-1AAA-8ED1-4029E2A26317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8" creationId="{11633229-85ED-22D4-AA8E-788FB70E9F1F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19" creationId="{866C8DD9-310E-E2B5-67DF-44D82DE4BC83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20" creationId="{4A7B4B16-B00D-0BBB-AEFF-E3E547FDF17F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21" creationId="{3F806BEC-1BD5-A1DD-5ABB-285BF6C26E30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22" creationId="{52DE51C3-6F86-A743-2FCE-70570CC510CE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23" creationId="{7594870C-1FE1-87D1-429A-27DC63BC6877}"/>
          </ac:grpSpMkLst>
        </pc:grpChg>
        <pc:grpChg chg="mod">
          <ac:chgData name="Bình Nguyễn Thị Thu" userId="43a7fbf4ff3b276b" providerId="LiveId" clId="{9FC2FFE1-B948-497D-98A9-AB7474B1B298}" dt="2022-08-19T11:39:28.883" v="10855"/>
          <ac:grpSpMkLst>
            <pc:docMk/>
            <pc:sldMk cId="2606552660" sldId="261"/>
            <ac:grpSpMk id="124" creationId="{C7C03E9A-733B-E804-F23E-4CA186221CB4}"/>
          </ac:grpSpMkLst>
        </pc:grpChg>
        <pc:cxnChg chg="add del mod">
          <ac:chgData name="Bình Nguyễn Thị Thu" userId="43a7fbf4ff3b276b" providerId="LiveId" clId="{9FC2FFE1-B948-497D-98A9-AB7474B1B298}" dt="2022-08-17T11:51:25.861" v="6101" actId="21"/>
          <ac:cxnSpMkLst>
            <pc:docMk/>
            <pc:sldMk cId="2606552660" sldId="261"/>
            <ac:cxnSpMk id="5" creationId="{9C365335-0780-CE1A-F7D1-463F61F835CC}"/>
          </ac:cxnSpMkLst>
        </pc:cxnChg>
        <pc:cxnChg chg="add del mod">
          <ac:chgData name="Bình Nguyễn Thị Thu" userId="43a7fbf4ff3b276b" providerId="LiveId" clId="{9FC2FFE1-B948-497D-98A9-AB7474B1B298}" dt="2022-08-17T11:54:18.017" v="6164" actId="478"/>
          <ac:cxnSpMkLst>
            <pc:docMk/>
            <pc:sldMk cId="2606552660" sldId="261"/>
            <ac:cxnSpMk id="6" creationId="{D73F02C9-33F0-44D0-CE6E-96A2D8F187BA}"/>
          </ac:cxnSpMkLst>
        </pc:cxnChg>
        <pc:cxnChg chg="add del mod">
          <ac:chgData name="Bình Nguyễn Thị Thu" userId="43a7fbf4ff3b276b" providerId="LiveId" clId="{9FC2FFE1-B948-497D-98A9-AB7474B1B298}" dt="2022-08-17T04:00:31.327" v="3461" actId="478"/>
          <ac:cxnSpMkLst>
            <pc:docMk/>
            <pc:sldMk cId="2606552660" sldId="261"/>
            <ac:cxnSpMk id="8" creationId="{C9CDAFD3-BF3D-19E3-038C-45A3CD650204}"/>
          </ac:cxnSpMkLst>
        </pc:cxnChg>
        <pc:cxnChg chg="add del mod">
          <ac:chgData name="Bình Nguyễn Thị Thu" userId="43a7fbf4ff3b276b" providerId="LiveId" clId="{9FC2FFE1-B948-497D-98A9-AB7474B1B298}" dt="2022-08-17T11:51:25.861" v="6101" actId="21"/>
          <ac:cxnSpMkLst>
            <pc:docMk/>
            <pc:sldMk cId="2606552660" sldId="261"/>
            <ac:cxnSpMk id="9" creationId="{F0D6DF3F-80B9-AB71-05EE-FC2C715CEA5C}"/>
          </ac:cxnSpMkLst>
        </pc:cxnChg>
        <pc:cxnChg chg="mod">
          <ac:chgData name="Bình Nguyễn Thị Thu" userId="43a7fbf4ff3b276b" providerId="LiveId" clId="{9FC2FFE1-B948-497D-98A9-AB7474B1B298}" dt="2022-08-19T11:19:36.508" v="10027"/>
          <ac:cxnSpMkLst>
            <pc:docMk/>
            <pc:sldMk cId="2606552660" sldId="261"/>
            <ac:cxnSpMk id="54" creationId="{00AEE252-E74A-A2E5-BFE3-005932D81891}"/>
          </ac:cxnSpMkLst>
        </pc:cxnChg>
        <pc:cxnChg chg="mod">
          <ac:chgData name="Bình Nguyễn Thị Thu" userId="43a7fbf4ff3b276b" providerId="LiveId" clId="{9FC2FFE1-B948-497D-98A9-AB7474B1B298}" dt="2022-08-19T11:19:36.508" v="10027"/>
          <ac:cxnSpMkLst>
            <pc:docMk/>
            <pc:sldMk cId="2606552660" sldId="261"/>
            <ac:cxnSpMk id="57" creationId="{094C2BA5-6834-6131-BE8D-781B51EF3AD0}"/>
          </ac:cxnSpMkLst>
        </pc:cxnChg>
        <pc:cxnChg chg="mod">
          <ac:chgData name="Bình Nguyễn Thị Thu" userId="43a7fbf4ff3b276b" providerId="LiveId" clId="{9FC2FFE1-B948-497D-98A9-AB7474B1B298}" dt="2022-08-19T11:19:36.508" v="10027"/>
          <ac:cxnSpMkLst>
            <pc:docMk/>
            <pc:sldMk cId="2606552660" sldId="261"/>
            <ac:cxnSpMk id="61" creationId="{7F54BF61-5B95-E64E-E14A-57D4682CA1BE}"/>
          </ac:cxnSpMkLst>
        </pc:cxnChg>
        <pc:cxnChg chg="mod">
          <ac:chgData name="Bình Nguyễn Thị Thu" userId="43a7fbf4ff3b276b" providerId="LiveId" clId="{9FC2FFE1-B948-497D-98A9-AB7474B1B298}" dt="2022-08-19T11:19:36.508" v="10027"/>
          <ac:cxnSpMkLst>
            <pc:docMk/>
            <pc:sldMk cId="2606552660" sldId="261"/>
            <ac:cxnSpMk id="65" creationId="{912D32BF-539E-4F53-FF0A-2F312A6942E4}"/>
          </ac:cxnSpMkLst>
        </pc:cxnChg>
        <pc:cxnChg chg="mod">
          <ac:chgData name="Bình Nguyễn Thị Thu" userId="43a7fbf4ff3b276b" providerId="LiveId" clId="{9FC2FFE1-B948-497D-98A9-AB7474B1B298}" dt="2022-08-19T11:19:36.508" v="10027"/>
          <ac:cxnSpMkLst>
            <pc:docMk/>
            <pc:sldMk cId="2606552660" sldId="261"/>
            <ac:cxnSpMk id="69" creationId="{E22B76F0-62CC-EFC9-0AFA-884FCC3EFC7D}"/>
          </ac:cxnSpMkLst>
        </pc:cxnChg>
        <pc:cxnChg chg="mod">
          <ac:chgData name="Bình Nguyễn Thị Thu" userId="43a7fbf4ff3b276b" providerId="LiveId" clId="{9FC2FFE1-B948-497D-98A9-AB7474B1B298}" dt="2022-08-19T11:39:28.883" v="10855"/>
          <ac:cxnSpMkLst>
            <pc:docMk/>
            <pc:sldMk cId="2606552660" sldId="261"/>
            <ac:cxnSpMk id="138" creationId="{6234C8E6-848D-B407-0611-9B58ECE8FA46}"/>
          </ac:cxnSpMkLst>
        </pc:cxnChg>
        <pc:cxnChg chg="mod">
          <ac:chgData name="Bình Nguyễn Thị Thu" userId="43a7fbf4ff3b276b" providerId="LiveId" clId="{9FC2FFE1-B948-497D-98A9-AB7474B1B298}" dt="2022-08-19T11:39:28.883" v="10855"/>
          <ac:cxnSpMkLst>
            <pc:docMk/>
            <pc:sldMk cId="2606552660" sldId="261"/>
            <ac:cxnSpMk id="141" creationId="{4AAAFCB5-3F11-5E0F-6EC2-9B979D55C9BE}"/>
          </ac:cxnSpMkLst>
        </pc:cxnChg>
        <pc:cxnChg chg="mod">
          <ac:chgData name="Bình Nguyễn Thị Thu" userId="43a7fbf4ff3b276b" providerId="LiveId" clId="{9FC2FFE1-B948-497D-98A9-AB7474B1B298}" dt="2022-08-19T11:39:28.883" v="10855"/>
          <ac:cxnSpMkLst>
            <pc:docMk/>
            <pc:sldMk cId="2606552660" sldId="261"/>
            <ac:cxnSpMk id="145" creationId="{B68EE1BA-D34E-8D41-1A9F-052E9B526A46}"/>
          </ac:cxnSpMkLst>
        </pc:cxnChg>
        <pc:cxnChg chg="mod">
          <ac:chgData name="Bình Nguyễn Thị Thu" userId="43a7fbf4ff3b276b" providerId="LiveId" clId="{9FC2FFE1-B948-497D-98A9-AB7474B1B298}" dt="2022-08-19T11:39:28.883" v="10855"/>
          <ac:cxnSpMkLst>
            <pc:docMk/>
            <pc:sldMk cId="2606552660" sldId="261"/>
            <ac:cxnSpMk id="149" creationId="{B73E59A2-A6A4-0334-9A33-537E8478AEA6}"/>
          </ac:cxnSpMkLst>
        </pc:cxnChg>
        <pc:cxnChg chg="mod">
          <ac:chgData name="Bình Nguyễn Thị Thu" userId="43a7fbf4ff3b276b" providerId="LiveId" clId="{9FC2FFE1-B948-497D-98A9-AB7474B1B298}" dt="2022-08-19T11:39:28.883" v="10855"/>
          <ac:cxnSpMkLst>
            <pc:docMk/>
            <pc:sldMk cId="2606552660" sldId="261"/>
            <ac:cxnSpMk id="153" creationId="{BF59F98C-2492-9EB1-4322-45F4802B7E0D}"/>
          </ac:cxnSpMkLst>
        </pc:cxnChg>
      </pc:sldChg>
      <pc:sldChg chg="addSp delSp modSp mod ord modTransition setBg modAnim">
        <pc:chgData name="Bình Nguyễn Thị Thu" userId="43a7fbf4ff3b276b" providerId="LiveId" clId="{9FC2FFE1-B948-497D-98A9-AB7474B1B298}" dt="2022-08-19T13:01:44.757" v="12010"/>
        <pc:sldMkLst>
          <pc:docMk/>
          <pc:sldMk cId="3258628573" sldId="262"/>
        </pc:sldMkLst>
        <pc:spChg chg="mod">
          <ac:chgData name="Bình Nguyễn Thị Thu" userId="43a7fbf4ff3b276b" providerId="LiveId" clId="{9FC2FFE1-B948-497D-98A9-AB7474B1B298}" dt="2022-08-19T11:51:55.467" v="10984" actId="20577"/>
          <ac:spMkLst>
            <pc:docMk/>
            <pc:sldMk cId="3258628573" sldId="262"/>
            <ac:spMk id="2" creationId="{F9FEBD40-0961-732F-2144-386C9750E9D0}"/>
          </ac:spMkLst>
        </pc:spChg>
        <pc:spChg chg="add mo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3" creationId="{0F34161D-A9EE-5B55-0508-0BEEBA0BE3C2}"/>
          </ac:spMkLst>
        </pc:spChg>
        <pc:spChg chg="add mo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4" creationId="{1F6DD7B3-BD1A-DF54-D7E8-0977E074F9C0}"/>
          </ac:spMkLst>
        </pc:spChg>
        <pc:spChg chg="add mo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6" creationId="{95F9DF38-2BB2-B49F-20C5-CAEF572D0D30}"/>
          </ac:spMkLst>
        </pc:spChg>
        <pc:spChg chg="add mo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7" creationId="{843BD3E8-5398-8B30-1A9D-6D2D75825CAB}"/>
          </ac:spMkLst>
        </pc:spChg>
        <pc:spChg chg="add mo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8" creationId="{2269C3AF-5762-D95B-790E-47AEC7A24AAF}"/>
          </ac:spMkLst>
        </pc:spChg>
        <pc:spChg chg="add mod">
          <ac:chgData name="Bình Nguyễn Thị Thu" userId="43a7fbf4ff3b276b" providerId="LiveId" clId="{9FC2FFE1-B948-497D-98A9-AB7474B1B298}" dt="2022-08-19T07:55:50.586" v="8063" actId="1076"/>
          <ac:spMkLst>
            <pc:docMk/>
            <pc:sldMk cId="3258628573" sldId="262"/>
            <ac:spMk id="10" creationId="{9D0ADF03-A16B-E206-00A0-A553600BB3E7}"/>
          </ac:spMkLst>
        </pc:spChg>
        <pc:spChg chg="add mod">
          <ac:chgData name="Bình Nguyễn Thị Thu" userId="43a7fbf4ff3b276b" providerId="LiveId" clId="{9FC2FFE1-B948-497D-98A9-AB7474B1B298}" dt="2022-08-19T07:55:53.391" v="8064" actId="1076"/>
          <ac:spMkLst>
            <pc:docMk/>
            <pc:sldMk cId="3258628573" sldId="262"/>
            <ac:spMk id="11" creationId="{BE110DC7-2B23-AFAB-6B2F-6D4E8363D7B0}"/>
          </ac:spMkLst>
        </pc:spChg>
        <pc:spChg chg="add mod">
          <ac:chgData name="Bình Nguyễn Thị Thu" userId="43a7fbf4ff3b276b" providerId="LiveId" clId="{9FC2FFE1-B948-497D-98A9-AB7474B1B298}" dt="2022-08-19T07:55:56.247" v="8065" actId="1076"/>
          <ac:spMkLst>
            <pc:docMk/>
            <pc:sldMk cId="3258628573" sldId="262"/>
            <ac:spMk id="12" creationId="{95F5D1CD-CF9A-A177-0121-EEA86920CBFF}"/>
          </ac:spMkLst>
        </pc:spChg>
        <pc:spChg chg="add mod">
          <ac:chgData name="Bình Nguyễn Thị Thu" userId="43a7fbf4ff3b276b" providerId="LiveId" clId="{9FC2FFE1-B948-497D-98A9-AB7474B1B298}" dt="2022-08-19T07:56:01.005" v="8066" actId="1076"/>
          <ac:spMkLst>
            <pc:docMk/>
            <pc:sldMk cId="3258628573" sldId="262"/>
            <ac:spMk id="13" creationId="{171D2EBA-54DD-A7F7-DA70-D705FE2AA5C0}"/>
          </ac:spMkLst>
        </pc:spChg>
        <pc:spChg chg="add mod">
          <ac:chgData name="Bình Nguyễn Thị Thu" userId="43a7fbf4ff3b276b" providerId="LiveId" clId="{9FC2FFE1-B948-497D-98A9-AB7474B1B298}" dt="2022-08-19T07:56:04.800" v="8067" actId="1076"/>
          <ac:spMkLst>
            <pc:docMk/>
            <pc:sldMk cId="3258628573" sldId="262"/>
            <ac:spMk id="14" creationId="{2B2C0AE1-BBAE-09B2-CB92-1920D0AA991E}"/>
          </ac:spMkLst>
        </pc:spChg>
        <pc:spChg chg="add mod">
          <ac:chgData name="Bình Nguyễn Thị Thu" userId="43a7fbf4ff3b276b" providerId="LiveId" clId="{9FC2FFE1-B948-497D-98A9-AB7474B1B298}" dt="2022-08-17T14:28:13.451" v="6555" actId="1076"/>
          <ac:spMkLst>
            <pc:docMk/>
            <pc:sldMk cId="3258628573" sldId="262"/>
            <ac:spMk id="15" creationId="{F74DBD26-9772-3C21-B183-879C5B94A366}"/>
          </ac:spMkLst>
        </pc:spChg>
        <pc:spChg chg="add mod">
          <ac:chgData name="Bình Nguyễn Thị Thu" userId="43a7fbf4ff3b276b" providerId="LiveId" clId="{9FC2FFE1-B948-497D-98A9-AB7474B1B298}" dt="2022-08-17T14:27:41.536" v="6550" actId="1076"/>
          <ac:spMkLst>
            <pc:docMk/>
            <pc:sldMk cId="3258628573" sldId="262"/>
            <ac:spMk id="16" creationId="{10D85B47-822E-5392-2BA8-6020C3600AE6}"/>
          </ac:spMkLst>
        </pc:spChg>
        <pc:spChg chg="add mod">
          <ac:chgData name="Bình Nguyễn Thị Thu" userId="43a7fbf4ff3b276b" providerId="LiveId" clId="{9FC2FFE1-B948-497D-98A9-AB7474B1B298}" dt="2022-08-17T14:27:45.716" v="6551" actId="1076"/>
          <ac:spMkLst>
            <pc:docMk/>
            <pc:sldMk cId="3258628573" sldId="262"/>
            <ac:spMk id="17" creationId="{0725D4D9-AFCE-B43C-F95B-2E4D095F286E}"/>
          </ac:spMkLst>
        </pc:spChg>
        <pc:spChg chg="add mod">
          <ac:chgData name="Bình Nguyễn Thị Thu" userId="43a7fbf4ff3b276b" providerId="LiveId" clId="{9FC2FFE1-B948-497D-98A9-AB7474B1B298}" dt="2022-08-17T14:27:54.330" v="6553" actId="1076"/>
          <ac:spMkLst>
            <pc:docMk/>
            <pc:sldMk cId="3258628573" sldId="262"/>
            <ac:spMk id="18" creationId="{EA31FDB7-692F-3915-B651-788A70C8A9CA}"/>
          </ac:spMkLst>
        </pc:spChg>
        <pc:spChg chg="add mod">
          <ac:chgData name="Bình Nguyễn Thị Thu" userId="43a7fbf4ff3b276b" providerId="LiveId" clId="{9FC2FFE1-B948-497D-98A9-AB7474B1B298}" dt="2022-08-17T14:28:16.168" v="6556" actId="1076"/>
          <ac:spMkLst>
            <pc:docMk/>
            <pc:sldMk cId="3258628573" sldId="262"/>
            <ac:spMk id="19" creationId="{AD56CBCF-9A92-E38A-F2C7-84242E469428}"/>
          </ac:spMkLst>
        </pc:spChg>
        <pc:spChg chg="add del mod">
          <ac:chgData name="Bình Nguyễn Thị Thu" userId="43a7fbf4ff3b276b" providerId="LiveId" clId="{9FC2FFE1-B948-497D-98A9-AB7474B1B298}" dt="2022-08-19T08:03:14.923" v="8123" actId="478"/>
          <ac:spMkLst>
            <pc:docMk/>
            <pc:sldMk cId="3258628573" sldId="262"/>
            <ac:spMk id="20" creationId="{E5CA5AD2-BBE6-5ADC-2F43-24CBBC539ECB}"/>
          </ac:spMkLst>
        </pc:spChg>
        <pc:spChg chg="add mod">
          <ac:chgData name="Bình Nguyễn Thị Thu" userId="43a7fbf4ff3b276b" providerId="LiveId" clId="{9FC2FFE1-B948-497D-98A9-AB7474B1B298}" dt="2022-08-17T14:44:41.244" v="6726" actId="1076"/>
          <ac:spMkLst>
            <pc:docMk/>
            <pc:sldMk cId="3258628573" sldId="262"/>
            <ac:spMk id="21" creationId="{05F195CD-A385-C176-C9AB-4A410F858BEF}"/>
          </ac:spMkLst>
        </pc:spChg>
        <pc:spChg chg="add mod">
          <ac:chgData name="Bình Nguyễn Thị Thu" userId="43a7fbf4ff3b276b" providerId="LiveId" clId="{9FC2FFE1-B948-497D-98A9-AB7474B1B298}" dt="2022-08-17T14:44:43.877" v="6727" actId="1076"/>
          <ac:spMkLst>
            <pc:docMk/>
            <pc:sldMk cId="3258628573" sldId="262"/>
            <ac:spMk id="22" creationId="{5B34D099-B00A-EABE-B066-C90460C8A2D2}"/>
          </ac:spMkLst>
        </pc:spChg>
        <pc:spChg chg="add mod">
          <ac:chgData name="Bình Nguyễn Thị Thu" userId="43a7fbf4ff3b276b" providerId="LiveId" clId="{9FC2FFE1-B948-497D-98A9-AB7474B1B298}" dt="2022-08-17T14:44:46.912" v="6728" actId="1076"/>
          <ac:spMkLst>
            <pc:docMk/>
            <pc:sldMk cId="3258628573" sldId="262"/>
            <ac:spMk id="23" creationId="{DF7E18F3-FECC-C68D-1C02-A9F57146F07B}"/>
          </ac:spMkLst>
        </pc:spChg>
        <pc:spChg chg="add mod">
          <ac:chgData name="Bình Nguyễn Thị Thu" userId="43a7fbf4ff3b276b" providerId="LiveId" clId="{9FC2FFE1-B948-497D-98A9-AB7474B1B298}" dt="2022-08-17T14:44:49.393" v="6729" actId="1076"/>
          <ac:spMkLst>
            <pc:docMk/>
            <pc:sldMk cId="3258628573" sldId="262"/>
            <ac:spMk id="24" creationId="{B0023CE4-B04A-BD85-6ED9-92272F1F3CFD}"/>
          </ac:spMkLst>
        </pc:spChg>
        <pc:spChg chg="mod ord">
          <ac:chgData name="Bình Nguyễn Thị Thu" userId="43a7fbf4ff3b276b" providerId="LiveId" clId="{9FC2FFE1-B948-497D-98A9-AB7474B1B298}" dt="2022-08-17T03:58:10.912" v="3427" actId="167"/>
          <ac:spMkLst>
            <pc:docMk/>
            <pc:sldMk cId="3258628573" sldId="262"/>
            <ac:spMk id="25" creationId="{7AE8B3A3-7E80-D142-ADCE-DCADD4F76372}"/>
          </ac:spMkLst>
        </pc:spChg>
        <pc:spChg chg="add mod">
          <ac:chgData name="Bình Nguyễn Thị Thu" userId="43a7fbf4ff3b276b" providerId="LiveId" clId="{9FC2FFE1-B948-497D-98A9-AB7474B1B298}" dt="2022-08-19T12:33:21.857" v="11714" actId="1076"/>
          <ac:spMkLst>
            <pc:docMk/>
            <pc:sldMk cId="3258628573" sldId="262"/>
            <ac:spMk id="28" creationId="{C77D5FC2-3789-C1AA-4764-245C234BF9C6}"/>
          </ac:spMkLst>
        </pc:spChg>
        <pc:spChg chg="del mod">
          <ac:chgData name="Bình Nguyễn Thị Thu" userId="43a7fbf4ff3b276b" providerId="LiveId" clId="{9FC2FFE1-B948-497D-98A9-AB7474B1B298}" dt="2022-08-16T16:44:06.282" v="838"/>
          <ac:spMkLst>
            <pc:docMk/>
            <pc:sldMk cId="3258628573" sldId="262"/>
            <ac:spMk id="30" creationId="{791BAD37-DFBD-C88A-B7F2-6E3A89049DE6}"/>
          </ac:spMkLst>
        </pc:spChg>
        <pc:spChg chg="mod or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40" creationId="{F2BB4C41-B257-94D3-A7F2-8D6A11679D3E}"/>
          </ac:spMkLst>
        </pc:spChg>
        <pc:spChg chg="del mod">
          <ac:chgData name="Bình Nguyễn Thị Thu" userId="43a7fbf4ff3b276b" providerId="LiveId" clId="{9FC2FFE1-B948-497D-98A9-AB7474B1B298}" dt="2022-08-16T16:52:39.896" v="1323" actId="478"/>
          <ac:spMkLst>
            <pc:docMk/>
            <pc:sldMk cId="3258628573" sldId="262"/>
            <ac:spMk id="41" creationId="{6AE7562A-0330-5DE2-2602-B5BCFA76BC20}"/>
          </ac:spMkLst>
        </pc:spChg>
        <pc:spChg chg="mod topLvl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42" creationId="{5C29ED0B-C3F2-12A8-0345-516BB2EF4229}"/>
          </ac:spMkLst>
        </pc:spChg>
        <pc:spChg chg="mod topLvl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43" creationId="{AAAE6617-B62C-67AF-BA73-72A29FAB2E2A}"/>
          </ac:spMkLst>
        </pc:spChg>
        <pc:spChg chg="mod or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44" creationId="{DA1811E7-E18D-572D-03A9-5F8536777885}"/>
          </ac:spMkLst>
        </pc:spChg>
        <pc:spChg chg="del mod">
          <ac:chgData name="Bình Nguyễn Thị Thu" userId="43a7fbf4ff3b276b" providerId="LiveId" clId="{9FC2FFE1-B948-497D-98A9-AB7474B1B298}" dt="2022-08-16T16:42:32.320" v="813" actId="478"/>
          <ac:spMkLst>
            <pc:docMk/>
            <pc:sldMk cId="3258628573" sldId="262"/>
            <ac:spMk id="49" creationId="{7AA7707A-81B2-F154-01A7-8F5C6AD67E8E}"/>
          </ac:spMkLst>
        </pc:spChg>
        <pc:spChg chg="add mod">
          <ac:chgData name="Bình Nguyễn Thị Thu" userId="43a7fbf4ff3b276b" providerId="LiveId" clId="{9FC2FFE1-B948-497D-98A9-AB7474B1B298}" dt="2022-08-17T03:57:48.231" v="3422" actId="1076"/>
          <ac:spMkLst>
            <pc:docMk/>
            <pc:sldMk cId="3258628573" sldId="262"/>
            <ac:spMk id="50" creationId="{C7F62555-5A31-99D3-8B7F-E7F842709848}"/>
          </ac:spMkLst>
        </pc:spChg>
        <pc:spChg chg="add del mod">
          <ac:chgData name="Bình Nguyễn Thị Thu" userId="43a7fbf4ff3b276b" providerId="LiveId" clId="{9FC2FFE1-B948-497D-98A9-AB7474B1B298}" dt="2022-08-17T14:27:27.832" v="6544" actId="478"/>
          <ac:spMkLst>
            <pc:docMk/>
            <pc:sldMk cId="3258628573" sldId="262"/>
            <ac:spMk id="52" creationId="{0DE55300-3701-FC9E-1453-4BA29F256669}"/>
          </ac:spMkLst>
        </pc:spChg>
        <pc:spChg chg="add del mod">
          <ac:chgData name="Bình Nguyễn Thị Thu" userId="43a7fbf4ff3b276b" providerId="LiveId" clId="{9FC2FFE1-B948-497D-98A9-AB7474B1B298}" dt="2022-08-17T14:27:21.236" v="6538" actId="478"/>
          <ac:spMkLst>
            <pc:docMk/>
            <pc:sldMk cId="3258628573" sldId="262"/>
            <ac:spMk id="53" creationId="{92F7FD30-DEEF-FD51-E0B9-C690A764AC0B}"/>
          </ac:spMkLst>
        </pc:spChg>
        <pc:spChg chg="add del mod">
          <ac:chgData name="Bình Nguyễn Thị Thu" userId="43a7fbf4ff3b276b" providerId="LiveId" clId="{9FC2FFE1-B948-497D-98A9-AB7474B1B298}" dt="2022-08-17T14:27:29.107" v="6545" actId="478"/>
          <ac:spMkLst>
            <pc:docMk/>
            <pc:sldMk cId="3258628573" sldId="262"/>
            <ac:spMk id="54" creationId="{AF1B8844-7796-ECA9-384E-E541DA4528E7}"/>
          </ac:spMkLst>
        </pc:spChg>
        <pc:spChg chg="add del mod">
          <ac:chgData name="Bình Nguyễn Thị Thu" userId="43a7fbf4ff3b276b" providerId="LiveId" clId="{9FC2FFE1-B948-497D-98A9-AB7474B1B298}" dt="2022-08-17T14:27:23.648" v="6541" actId="478"/>
          <ac:spMkLst>
            <pc:docMk/>
            <pc:sldMk cId="3258628573" sldId="262"/>
            <ac:spMk id="55" creationId="{6C12433C-4426-AF3B-453B-36E86AA5CC60}"/>
          </ac:spMkLst>
        </pc:spChg>
        <pc:spChg chg="add del mod">
          <ac:chgData name="Bình Nguyễn Thị Thu" userId="43a7fbf4ff3b276b" providerId="LiveId" clId="{9FC2FFE1-B948-497D-98A9-AB7474B1B298}" dt="2022-08-17T14:27:31.565" v="6547" actId="478"/>
          <ac:spMkLst>
            <pc:docMk/>
            <pc:sldMk cId="3258628573" sldId="262"/>
            <ac:spMk id="56" creationId="{09A6BF39-7A4B-1B86-AD22-CB59306888AC}"/>
          </ac:spMkLst>
        </pc:spChg>
        <pc:spChg chg="add del mod ord">
          <ac:chgData name="Bình Nguyễn Thị Thu" userId="43a7fbf4ff3b276b" providerId="LiveId" clId="{9FC2FFE1-B948-497D-98A9-AB7474B1B298}" dt="2022-08-17T12:28:33.355" v="6255" actId="478"/>
          <ac:spMkLst>
            <pc:docMk/>
            <pc:sldMk cId="3258628573" sldId="262"/>
            <ac:spMk id="57" creationId="{7F3871F5-6161-B878-9E28-A980E466E76D}"/>
          </ac:spMkLst>
        </pc:spChg>
        <pc:spChg chg="add del mod ord">
          <ac:chgData name="Bình Nguyễn Thị Thu" userId="43a7fbf4ff3b276b" providerId="LiveId" clId="{9FC2FFE1-B948-497D-98A9-AB7474B1B298}" dt="2022-08-17T14:27:22.135" v="6539" actId="478"/>
          <ac:spMkLst>
            <pc:docMk/>
            <pc:sldMk cId="3258628573" sldId="262"/>
            <ac:spMk id="58" creationId="{BE4EDF08-EACC-5EE6-C752-BD2B09E1DE46}"/>
          </ac:spMkLst>
        </pc:spChg>
        <pc:spChg chg="add del mod">
          <ac:chgData name="Bình Nguyễn Thị Thu" userId="43a7fbf4ff3b276b" providerId="LiveId" clId="{9FC2FFE1-B948-497D-98A9-AB7474B1B298}" dt="2022-08-16T16:55:53.126" v="1362" actId="478"/>
          <ac:spMkLst>
            <pc:docMk/>
            <pc:sldMk cId="3258628573" sldId="262"/>
            <ac:spMk id="59" creationId="{0EFDF510-6420-BD04-A629-B974A9E51145}"/>
          </ac:spMkLst>
        </pc:spChg>
        <pc:spChg chg="add del mod topLvl">
          <ac:chgData name="Bình Nguyễn Thị Thu" userId="43a7fbf4ff3b276b" providerId="LiveId" clId="{9FC2FFE1-B948-497D-98A9-AB7474B1B298}" dt="2022-08-17T12:28:30.097" v="6254" actId="478"/>
          <ac:spMkLst>
            <pc:docMk/>
            <pc:sldMk cId="3258628573" sldId="262"/>
            <ac:spMk id="60" creationId="{BCBB51A8-0708-321A-F12B-40B12C4345E4}"/>
          </ac:spMkLst>
        </pc:spChg>
        <pc:spChg chg="add del mod topLvl">
          <ac:chgData name="Bình Nguyễn Thị Thu" userId="43a7fbf4ff3b276b" providerId="LiveId" clId="{9FC2FFE1-B948-497D-98A9-AB7474B1B298}" dt="2022-08-17T14:27:24.905" v="6542" actId="478"/>
          <ac:spMkLst>
            <pc:docMk/>
            <pc:sldMk cId="3258628573" sldId="262"/>
            <ac:spMk id="61" creationId="{D286F3B0-F70C-E997-79C4-5D32AAC2EA52}"/>
          </ac:spMkLst>
        </pc:spChg>
        <pc:spChg chg="add mod ord">
          <ac:chgData name="Bình Nguyễn Thị Thu" userId="43a7fbf4ff3b276b" providerId="LiveId" clId="{9FC2FFE1-B948-497D-98A9-AB7474B1B298}" dt="2022-08-19T12:34:59.122" v="11719" actId="164"/>
          <ac:spMkLst>
            <pc:docMk/>
            <pc:sldMk cId="3258628573" sldId="262"/>
            <ac:spMk id="65" creationId="{48C7B44E-15F1-E147-5CCF-BFDD234E4FBC}"/>
          </ac:spMkLst>
        </pc:spChg>
        <pc:spChg chg="add del mod ord">
          <ac:chgData name="Bình Nguyễn Thị Thu" userId="43a7fbf4ff3b276b" providerId="LiveId" clId="{9FC2FFE1-B948-497D-98A9-AB7474B1B298}" dt="2022-08-17T14:27:30.456" v="6546" actId="478"/>
          <ac:spMkLst>
            <pc:docMk/>
            <pc:sldMk cId="3258628573" sldId="262"/>
            <ac:spMk id="66" creationId="{D1926B22-F6FB-6C4C-CCD9-C95018FAFDEF}"/>
          </ac:spMkLst>
        </pc:spChg>
        <pc:grpChg chg="del mod ord">
          <ac:chgData name="Bình Nguyễn Thị Thu" userId="43a7fbf4ff3b276b" providerId="LiveId" clId="{9FC2FFE1-B948-497D-98A9-AB7474B1B298}" dt="2022-08-19T11:52:51.139" v="11012" actId="478"/>
          <ac:grpSpMkLst>
            <pc:docMk/>
            <pc:sldMk cId="3258628573" sldId="262"/>
            <ac:grpSpMk id="26" creationId="{23802829-442F-12DE-03EC-0613D8A10F76}"/>
          </ac:grpSpMkLst>
        </pc:grpChg>
        <pc:grpChg chg="add mod">
          <ac:chgData name="Bình Nguyễn Thị Thu" userId="43a7fbf4ff3b276b" providerId="LiveId" clId="{9FC2FFE1-B948-497D-98A9-AB7474B1B298}" dt="2022-08-19T12:34:59.122" v="11719" actId="164"/>
          <ac:grpSpMkLst>
            <pc:docMk/>
            <pc:sldMk cId="3258628573" sldId="262"/>
            <ac:grpSpMk id="29" creationId="{803134B2-5387-E997-9E8E-7E2ADA453FBB}"/>
          </ac:grpSpMkLst>
        </pc:grpChg>
        <pc:grpChg chg="add mod">
          <ac:chgData name="Bình Nguyễn Thị Thu" userId="43a7fbf4ff3b276b" providerId="LiveId" clId="{9FC2FFE1-B948-497D-98A9-AB7474B1B298}" dt="2022-08-17T03:57:58.729" v="3424" actId="1076"/>
          <ac:grpSpMkLst>
            <pc:docMk/>
            <pc:sldMk cId="3258628573" sldId="262"/>
            <ac:grpSpMk id="51" creationId="{D9B04366-5F8A-941D-7BA7-E984E82908D1}"/>
          </ac:grpSpMkLst>
        </pc:grpChg>
        <pc:grpChg chg="add mod">
          <ac:chgData name="Bình Nguyễn Thị Thu" userId="43a7fbf4ff3b276b" providerId="LiveId" clId="{9FC2FFE1-B948-497D-98A9-AB7474B1B298}" dt="2022-08-16T16:51:00.431" v="1298" actId="164"/>
          <ac:grpSpMkLst>
            <pc:docMk/>
            <pc:sldMk cId="3258628573" sldId="262"/>
            <ac:grpSpMk id="62" creationId="{E9B83EF2-1751-FD01-7572-203A46A136D5}"/>
          </ac:grpSpMkLst>
        </pc:grpChg>
        <pc:grpChg chg="add del mod">
          <ac:chgData name="Bình Nguyễn Thị Thu" userId="43a7fbf4ff3b276b" providerId="LiveId" clId="{9FC2FFE1-B948-497D-98A9-AB7474B1B298}" dt="2022-08-17T04:04:12.330" v="3532" actId="165"/>
          <ac:grpSpMkLst>
            <pc:docMk/>
            <pc:sldMk cId="3258628573" sldId="262"/>
            <ac:grpSpMk id="63" creationId="{1E2ADF47-D3BF-FCFA-6C72-401A64722D56}"/>
          </ac:grpSpMkLst>
        </pc:grpChg>
        <pc:grpChg chg="add del mod">
          <ac:chgData name="Bình Nguyễn Thị Thu" userId="43a7fbf4ff3b276b" providerId="LiveId" clId="{9FC2FFE1-B948-497D-98A9-AB7474B1B298}" dt="2022-08-16T16:52:30.558" v="1321" actId="165"/>
          <ac:grpSpMkLst>
            <pc:docMk/>
            <pc:sldMk cId="3258628573" sldId="262"/>
            <ac:grpSpMk id="64" creationId="{5F1FE80A-ADBC-AE51-ED68-F836C43AE38B}"/>
          </ac:grpSpMkLst>
        </pc:grpChg>
        <pc:picChg chg="add mod">
          <ac:chgData name="Bình Nguyễn Thị Thu" userId="43a7fbf4ff3b276b" providerId="LiveId" clId="{9FC2FFE1-B948-497D-98A9-AB7474B1B298}" dt="2022-08-19T11:53:00.103" v="11014" actId="208"/>
          <ac:picMkLst>
            <pc:docMk/>
            <pc:sldMk cId="3258628573" sldId="262"/>
            <ac:picMk id="27" creationId="{2ECC1FCB-8BB2-9BE1-0A80-89C391B3058C}"/>
          </ac:picMkLst>
        </pc:picChg>
      </pc:sldChg>
      <pc:sldChg chg="addSp delSp modSp del mod">
        <pc:chgData name="Bình Nguyễn Thị Thu" userId="43a7fbf4ff3b276b" providerId="LiveId" clId="{9FC2FFE1-B948-497D-98A9-AB7474B1B298}" dt="2022-08-16T16:18:13.313" v="89" actId="47"/>
        <pc:sldMkLst>
          <pc:docMk/>
          <pc:sldMk cId="2292255497" sldId="263"/>
        </pc:sldMkLst>
        <pc:spChg chg="mod">
          <ac:chgData name="Bình Nguyễn Thị Thu" userId="43a7fbf4ff3b276b" providerId="LiveId" clId="{9FC2FFE1-B948-497D-98A9-AB7474B1B298}" dt="2022-08-16T16:17:11.658" v="31" actId="122"/>
          <ac:spMkLst>
            <pc:docMk/>
            <pc:sldMk cId="2292255497" sldId="263"/>
            <ac:spMk id="2" creationId="{84CB600B-C92C-ED20-D993-493FBA52DA80}"/>
          </ac:spMkLst>
        </pc:spChg>
        <pc:spChg chg="add del mod">
          <ac:chgData name="Bình Nguyễn Thị Thu" userId="43a7fbf4ff3b276b" providerId="LiveId" clId="{9FC2FFE1-B948-497D-98A9-AB7474B1B298}" dt="2022-08-16T16:16:58.558" v="30" actId="478"/>
          <ac:spMkLst>
            <pc:docMk/>
            <pc:sldMk cId="2292255497" sldId="263"/>
            <ac:spMk id="3" creationId="{754A900F-0196-7C30-BAFB-4E05C12CFF5F}"/>
          </ac:spMkLst>
        </pc:spChg>
        <pc:spChg chg="add del mod">
          <ac:chgData name="Bình Nguyễn Thị Thu" userId="43a7fbf4ff3b276b" providerId="LiveId" clId="{9FC2FFE1-B948-497D-98A9-AB7474B1B298}" dt="2022-08-16T16:16:53.568" v="29"/>
          <ac:spMkLst>
            <pc:docMk/>
            <pc:sldMk cId="2292255497" sldId="263"/>
            <ac:spMk id="15" creationId="{3C839BD6-E518-C047-3890-2540EF742C54}"/>
          </ac:spMkLst>
        </pc:spChg>
        <pc:inkChg chg="add del">
          <ac:chgData name="Bình Nguyễn Thị Thu" userId="43a7fbf4ff3b276b" providerId="LiveId" clId="{9FC2FFE1-B948-497D-98A9-AB7474B1B298}" dt="2022-08-16T16:11:19.958" v="13" actId="9405"/>
          <ac:inkMkLst>
            <pc:docMk/>
            <pc:sldMk cId="2292255497" sldId="263"/>
            <ac:inkMk id="7" creationId="{2C422AD0-ECD6-808A-3456-AC79D40F6F63}"/>
          </ac:inkMkLst>
        </pc:inkChg>
        <pc:inkChg chg="add del">
          <ac:chgData name="Bình Nguyễn Thị Thu" userId="43a7fbf4ff3b276b" providerId="LiveId" clId="{9FC2FFE1-B948-497D-98A9-AB7474B1B298}" dt="2022-08-16T16:11:19.604" v="12" actId="9405"/>
          <ac:inkMkLst>
            <pc:docMk/>
            <pc:sldMk cId="2292255497" sldId="263"/>
            <ac:inkMk id="8" creationId="{6A7ABCEB-82DE-628B-1CD3-DFAA1EC6A50B}"/>
          </ac:inkMkLst>
        </pc:inkChg>
        <pc:inkChg chg="add del">
          <ac:chgData name="Bình Nguyễn Thị Thu" userId="43a7fbf4ff3b276b" providerId="LiveId" clId="{9FC2FFE1-B948-497D-98A9-AB7474B1B298}" dt="2022-08-16T16:11:19.083" v="11" actId="9405"/>
          <ac:inkMkLst>
            <pc:docMk/>
            <pc:sldMk cId="2292255497" sldId="263"/>
            <ac:inkMk id="9" creationId="{EEE73892-7339-798A-EA07-930A596918B2}"/>
          </ac:inkMkLst>
        </pc:inkChg>
        <pc:inkChg chg="add del">
          <ac:chgData name="Bình Nguyễn Thị Thu" userId="43a7fbf4ff3b276b" providerId="LiveId" clId="{9FC2FFE1-B948-497D-98A9-AB7474B1B298}" dt="2022-08-16T16:11:18.655" v="10" actId="9405"/>
          <ac:inkMkLst>
            <pc:docMk/>
            <pc:sldMk cId="2292255497" sldId="263"/>
            <ac:inkMk id="10" creationId="{F6944135-C342-EC48-A762-9A7461844A5B}"/>
          </ac:inkMkLst>
        </pc:inkChg>
        <pc:inkChg chg="add del">
          <ac:chgData name="Bình Nguyễn Thị Thu" userId="43a7fbf4ff3b276b" providerId="LiveId" clId="{9FC2FFE1-B948-497D-98A9-AB7474B1B298}" dt="2022-08-16T16:16:39.638" v="25" actId="9405"/>
          <ac:inkMkLst>
            <pc:docMk/>
            <pc:sldMk cId="2292255497" sldId="263"/>
            <ac:inkMk id="11" creationId="{0B094B2F-F2EC-DE90-4D40-1B7400225307}"/>
          </ac:inkMkLst>
        </pc:inkChg>
        <pc:inkChg chg="add del">
          <ac:chgData name="Bình Nguyễn Thị Thu" userId="43a7fbf4ff3b276b" providerId="LiveId" clId="{9FC2FFE1-B948-497D-98A9-AB7474B1B298}" dt="2022-08-16T16:16:39.269" v="24" actId="9405"/>
          <ac:inkMkLst>
            <pc:docMk/>
            <pc:sldMk cId="2292255497" sldId="263"/>
            <ac:inkMk id="12" creationId="{9249B0CA-504D-A742-48A5-5CF2B1574810}"/>
          </ac:inkMkLst>
        </pc:inkChg>
        <pc:inkChg chg="add del">
          <ac:chgData name="Bình Nguyễn Thị Thu" userId="43a7fbf4ff3b276b" providerId="LiveId" clId="{9FC2FFE1-B948-497D-98A9-AB7474B1B298}" dt="2022-08-16T16:16:39.113" v="23" actId="9405"/>
          <ac:inkMkLst>
            <pc:docMk/>
            <pc:sldMk cId="2292255497" sldId="263"/>
            <ac:inkMk id="13" creationId="{4EFF42F8-1ADC-9A4C-A948-F7474F15ABF1}"/>
          </ac:inkMkLst>
        </pc:inkChg>
        <pc:inkChg chg="add del">
          <ac:chgData name="Bình Nguyễn Thị Thu" userId="43a7fbf4ff3b276b" providerId="LiveId" clId="{9FC2FFE1-B948-497D-98A9-AB7474B1B298}" dt="2022-08-16T16:16:38.935" v="22" actId="9405"/>
          <ac:inkMkLst>
            <pc:docMk/>
            <pc:sldMk cId="2292255497" sldId="263"/>
            <ac:inkMk id="14" creationId="{79CA5112-398D-4211-FA87-0CE2BA49A421}"/>
          </ac:inkMkLst>
        </pc:inkChg>
        <pc:cxnChg chg="add del mod">
          <ac:chgData name="Bình Nguyễn Thị Thu" userId="43a7fbf4ff3b276b" providerId="LiveId" clId="{9FC2FFE1-B948-497D-98A9-AB7474B1B298}" dt="2022-08-16T16:11:01.659" v="5" actId="478"/>
          <ac:cxnSpMkLst>
            <pc:docMk/>
            <pc:sldMk cId="2292255497" sldId="263"/>
            <ac:cxnSpMk id="5" creationId="{271F4C84-3823-0BBF-198F-11EFADF295BB}"/>
          </ac:cxnSpMkLst>
        </pc:cxnChg>
      </pc:sldChg>
      <pc:sldChg chg="addSp delSp modSp new mod ord setBg modAnim">
        <pc:chgData name="Bình Nguyễn Thị Thu" userId="43a7fbf4ff3b276b" providerId="LiveId" clId="{9FC2FFE1-B948-497D-98A9-AB7474B1B298}" dt="2022-08-20T00:44:23.198" v="12953" actId="20577"/>
        <pc:sldMkLst>
          <pc:docMk/>
          <pc:sldMk cId="3210213421" sldId="264"/>
        </pc:sldMkLst>
        <pc:spChg chg="mod">
          <ac:chgData name="Bình Nguyễn Thị Thu" userId="43a7fbf4ff3b276b" providerId="LiveId" clId="{9FC2FFE1-B948-497D-98A9-AB7474B1B298}" dt="2022-08-17T12:29:40.649" v="6281" actId="1076"/>
          <ac:spMkLst>
            <pc:docMk/>
            <pc:sldMk cId="3210213421" sldId="264"/>
            <ac:spMk id="2" creationId="{B54560B5-0790-4290-5DC5-E4ACE1ADDF67}"/>
          </ac:spMkLst>
        </pc:spChg>
        <pc:spChg chg="del mod">
          <ac:chgData name="Bình Nguyễn Thị Thu" userId="43a7fbf4ff3b276b" providerId="LiveId" clId="{9FC2FFE1-B948-497D-98A9-AB7474B1B298}" dt="2022-08-16T16:24:25.168" v="135" actId="478"/>
          <ac:spMkLst>
            <pc:docMk/>
            <pc:sldMk cId="3210213421" sldId="264"/>
            <ac:spMk id="3" creationId="{81B2CBB0-2851-07E0-A942-6EA275D14244}"/>
          </ac:spMkLst>
        </pc:spChg>
        <pc:spChg chg="add mod">
          <ac:chgData name="Bình Nguyễn Thị Thu" userId="43a7fbf4ff3b276b" providerId="LiveId" clId="{9FC2FFE1-B948-497D-98A9-AB7474B1B298}" dt="2022-08-17T11:02:49.826" v="5357" actId="207"/>
          <ac:spMkLst>
            <pc:docMk/>
            <pc:sldMk cId="3210213421" sldId="264"/>
            <ac:spMk id="3" creationId="{BF13778B-CCB9-A786-1C0E-D3518BFDAF25}"/>
          </ac:spMkLst>
        </pc:spChg>
        <pc:spChg chg="del mod">
          <ac:chgData name="Bình Nguyễn Thị Thu" userId="43a7fbf4ff3b276b" providerId="LiveId" clId="{9FC2FFE1-B948-497D-98A9-AB7474B1B298}" dt="2022-08-16T16:24:22.178" v="133" actId="478"/>
          <ac:spMkLst>
            <pc:docMk/>
            <pc:sldMk cId="3210213421" sldId="264"/>
            <ac:spMk id="4" creationId="{E3970A5E-217E-2A71-BCA3-58EDB3E6FF8A}"/>
          </ac:spMkLst>
        </pc:spChg>
        <pc:spChg chg="add mod ord topLvl">
          <ac:chgData name="Bình Nguyễn Thị Thu" userId="43a7fbf4ff3b276b" providerId="LiveId" clId="{9FC2FFE1-B948-497D-98A9-AB7474B1B298}" dt="2022-08-17T11:54:56.874" v="6166" actId="113"/>
          <ac:spMkLst>
            <pc:docMk/>
            <pc:sldMk cId="3210213421" sldId="264"/>
            <ac:spMk id="5" creationId="{B866FE6D-7FB6-C621-0E5C-50ECB497C243}"/>
          </ac:spMkLst>
        </pc:spChg>
        <pc:spChg chg="add del mod ord topLvl">
          <ac:chgData name="Bình Nguyễn Thị Thu" userId="43a7fbf4ff3b276b" providerId="LiveId" clId="{9FC2FFE1-B948-497D-98A9-AB7474B1B298}" dt="2022-08-17T04:13:07.961" v="3616" actId="478"/>
          <ac:spMkLst>
            <pc:docMk/>
            <pc:sldMk cId="3210213421" sldId="264"/>
            <ac:spMk id="6" creationId="{AC681359-9BD1-AFEC-7BAD-1E072C9A937D}"/>
          </ac:spMkLst>
        </pc:spChg>
        <pc:spChg chg="mod">
          <ac:chgData name="Bình Nguyễn Thị Thu" userId="43a7fbf4ff3b276b" providerId="LiveId" clId="{9FC2FFE1-B948-497D-98A9-AB7474B1B298}" dt="2022-08-17T12:30:05.497" v="6294" actId="1036"/>
          <ac:spMkLst>
            <pc:docMk/>
            <pc:sldMk cId="3210213421" sldId="264"/>
            <ac:spMk id="6" creationId="{C0C18E9F-954E-70FC-BF36-7C1ED1CE980B}"/>
          </ac:spMkLst>
        </pc:spChg>
        <pc:spChg chg="add mod">
          <ac:chgData name="Bình Nguyễn Thị Thu" userId="43a7fbf4ff3b276b" providerId="LiveId" clId="{9FC2FFE1-B948-497D-98A9-AB7474B1B298}" dt="2022-08-17T12:29:15.841" v="6262" actId="6549"/>
          <ac:spMkLst>
            <pc:docMk/>
            <pc:sldMk cId="3210213421" sldId="264"/>
            <ac:spMk id="7" creationId="{181FC056-ED82-590D-043B-09E1BBC3861D}"/>
          </ac:spMkLst>
        </pc:spChg>
        <pc:spChg chg="add del mod">
          <ac:chgData name="Bình Nguyễn Thị Thu" userId="43a7fbf4ff3b276b" providerId="LiveId" clId="{9FC2FFE1-B948-497D-98A9-AB7474B1B298}" dt="2022-08-16T16:24:23.832" v="134" actId="478"/>
          <ac:spMkLst>
            <pc:docMk/>
            <pc:sldMk cId="3210213421" sldId="264"/>
            <ac:spMk id="8" creationId="{C92E2CA9-AFED-6D6B-2161-CC76217B13B8}"/>
          </ac:spMkLst>
        </pc:spChg>
        <pc:spChg chg="add del mod">
          <ac:chgData name="Bình Nguyễn Thị Thu" userId="43a7fbf4ff3b276b" providerId="LiveId" clId="{9FC2FFE1-B948-497D-98A9-AB7474B1B298}" dt="2022-08-17T04:16:39.173" v="3654" actId="478"/>
          <ac:spMkLst>
            <pc:docMk/>
            <pc:sldMk cId="3210213421" sldId="264"/>
            <ac:spMk id="8" creationId="{D3845F76-22F5-B64D-1C27-5FE08BA6A6CD}"/>
          </ac:spMkLst>
        </pc:spChg>
        <pc:spChg chg="mod">
          <ac:chgData name="Bình Nguyễn Thị Thu" userId="43a7fbf4ff3b276b" providerId="LiveId" clId="{9FC2FFE1-B948-497D-98A9-AB7474B1B298}" dt="2022-08-17T12:29:11.490" v="6260" actId="20577"/>
          <ac:spMkLst>
            <pc:docMk/>
            <pc:sldMk cId="3210213421" sldId="264"/>
            <ac:spMk id="8" creationId="{E7D98956-6D60-85DC-6037-FCDDA96ED210}"/>
          </ac:spMkLst>
        </pc:spChg>
        <pc:spChg chg="add mod">
          <ac:chgData name="Bình Nguyễn Thị Thu" userId="43a7fbf4ff3b276b" providerId="LiveId" clId="{9FC2FFE1-B948-497D-98A9-AB7474B1B298}" dt="2022-08-17T12:31:57.839" v="6339" actId="6549"/>
          <ac:spMkLst>
            <pc:docMk/>
            <pc:sldMk cId="3210213421" sldId="264"/>
            <ac:spMk id="9" creationId="{B3E6C3D2-727F-AAE8-894D-0140690B6B42}"/>
          </ac:spMkLst>
        </pc:spChg>
        <pc:spChg chg="add del mod">
          <ac:chgData name="Bình Nguyễn Thị Thu" userId="43a7fbf4ff3b276b" providerId="LiveId" clId="{9FC2FFE1-B948-497D-98A9-AB7474B1B298}" dt="2022-08-19T09:14:31.032" v="8370" actId="478"/>
          <ac:spMkLst>
            <pc:docMk/>
            <pc:sldMk cId="3210213421" sldId="264"/>
            <ac:spMk id="10" creationId="{777C7788-BFC9-B57E-E76C-0FC9758D50B2}"/>
          </ac:spMkLst>
        </pc:spChg>
        <pc:spChg chg="add del mod">
          <ac:chgData name="Bình Nguyễn Thị Thu" userId="43a7fbf4ff3b276b" providerId="LiveId" clId="{9FC2FFE1-B948-497D-98A9-AB7474B1B298}" dt="2022-08-16T16:24:26.482" v="136" actId="478"/>
          <ac:spMkLst>
            <pc:docMk/>
            <pc:sldMk cId="3210213421" sldId="264"/>
            <ac:spMk id="10" creationId="{D6990890-B72B-410C-69D5-D50C44A630BA}"/>
          </ac:spMkLst>
        </pc:spChg>
        <pc:spChg chg="add del mod topLvl">
          <ac:chgData name="Bình Nguyễn Thị Thu" userId="43a7fbf4ff3b276b" providerId="LiveId" clId="{9FC2FFE1-B948-497D-98A9-AB7474B1B298}" dt="2022-08-17T12:31:32.425" v="6332" actId="1076"/>
          <ac:spMkLst>
            <pc:docMk/>
            <pc:sldMk cId="3210213421" sldId="264"/>
            <ac:spMk id="11" creationId="{1334676F-80FC-000E-F509-A92FC22807F3}"/>
          </ac:spMkLst>
        </pc:spChg>
        <pc:spChg chg="add del mod ord topLvl">
          <ac:chgData name="Bình Nguyễn Thị Thu" userId="43a7fbf4ff3b276b" providerId="LiveId" clId="{9FC2FFE1-B948-497D-98A9-AB7474B1B298}" dt="2022-08-20T00:43:23.841" v="12930" actId="6549"/>
          <ac:spMkLst>
            <pc:docMk/>
            <pc:sldMk cId="3210213421" sldId="264"/>
            <ac:spMk id="12" creationId="{682F3CF3-ED3D-A37B-8EBB-F2E9320532E0}"/>
          </ac:spMkLst>
        </pc:spChg>
        <pc:spChg chg="mod">
          <ac:chgData name="Bình Nguyễn Thị Thu" userId="43a7fbf4ff3b276b" providerId="LiveId" clId="{9FC2FFE1-B948-497D-98A9-AB7474B1B298}" dt="2022-08-17T12:29:47.761" v="6282"/>
          <ac:spMkLst>
            <pc:docMk/>
            <pc:sldMk cId="3210213421" sldId="264"/>
            <ac:spMk id="14" creationId="{F6E0A9D7-14B7-33B7-2677-023AA0AE41F3}"/>
          </ac:spMkLst>
        </pc:spChg>
        <pc:spChg chg="add del mod topLvl">
          <ac:chgData name="Bình Nguyễn Thị Thu" userId="43a7fbf4ff3b276b" providerId="LiveId" clId="{9FC2FFE1-B948-497D-98A9-AB7474B1B298}" dt="2022-08-19T09:37:09.250" v="8834" actId="14100"/>
          <ac:spMkLst>
            <pc:docMk/>
            <pc:sldMk cId="3210213421" sldId="264"/>
            <ac:spMk id="15" creationId="{E7032ECC-F6F6-6B5E-1EDC-5FF86BEDE1AC}"/>
          </ac:spMkLst>
        </pc:spChg>
        <pc:spChg chg="mod">
          <ac:chgData name="Bình Nguyễn Thị Thu" userId="43a7fbf4ff3b276b" providerId="LiveId" clId="{9FC2FFE1-B948-497D-98A9-AB7474B1B298}" dt="2022-08-17T12:29:55.236" v="6285" actId="20577"/>
          <ac:spMkLst>
            <pc:docMk/>
            <pc:sldMk cId="3210213421" sldId="264"/>
            <ac:spMk id="16" creationId="{0DB6DE88-741D-9C27-D24B-43802D24DD07}"/>
          </ac:spMkLst>
        </pc:spChg>
        <pc:spChg chg="add mod ord">
          <ac:chgData name="Bình Nguyễn Thị Thu" userId="43a7fbf4ff3b276b" providerId="LiveId" clId="{9FC2FFE1-B948-497D-98A9-AB7474B1B298}" dt="2022-08-17T11:05:45.621" v="5386" actId="207"/>
          <ac:spMkLst>
            <pc:docMk/>
            <pc:sldMk cId="3210213421" sldId="264"/>
            <ac:spMk id="17" creationId="{0F0A100F-ED62-12FE-8520-A1D777255F10}"/>
          </ac:spMkLst>
        </pc:spChg>
        <pc:spChg chg="add del mod">
          <ac:chgData name="Bình Nguyễn Thị Thu" userId="43a7fbf4ff3b276b" providerId="LiveId" clId="{9FC2FFE1-B948-497D-98A9-AB7474B1B298}" dt="2022-08-17T04:11:00.602" v="3593" actId="478"/>
          <ac:spMkLst>
            <pc:docMk/>
            <pc:sldMk cId="3210213421" sldId="264"/>
            <ac:spMk id="18" creationId="{92AC456A-6435-5082-8BCC-C5B6C8046A60}"/>
          </ac:spMkLst>
        </pc:spChg>
        <pc:spChg chg="add del mod">
          <ac:chgData name="Bình Nguyễn Thị Thu" userId="43a7fbf4ff3b276b" providerId="LiveId" clId="{9FC2FFE1-B948-497D-98A9-AB7474B1B298}" dt="2022-08-19T09:15:16.263" v="8378" actId="478"/>
          <ac:spMkLst>
            <pc:docMk/>
            <pc:sldMk cId="3210213421" sldId="264"/>
            <ac:spMk id="18" creationId="{A33747B3-21E4-5F6A-55AD-CF43DFB5061C}"/>
          </ac:spMkLst>
        </pc:spChg>
        <pc:spChg chg="add mod">
          <ac:chgData name="Bình Nguyễn Thị Thu" userId="43a7fbf4ff3b276b" providerId="LiveId" clId="{9FC2FFE1-B948-497D-98A9-AB7474B1B298}" dt="2022-08-19T09:46:11.214" v="9183" actId="14100"/>
          <ac:spMkLst>
            <pc:docMk/>
            <pc:sldMk cId="3210213421" sldId="264"/>
            <ac:spMk id="23" creationId="{A86780D8-6CC9-0137-C768-CF48F78D36E0}"/>
          </ac:spMkLst>
        </pc:spChg>
        <pc:spChg chg="add mod">
          <ac:chgData name="Bình Nguyễn Thị Thu" userId="43a7fbf4ff3b276b" providerId="LiveId" clId="{9FC2FFE1-B948-497D-98A9-AB7474B1B298}" dt="2022-08-19T12:10:40.346" v="11467" actId="20577"/>
          <ac:spMkLst>
            <pc:docMk/>
            <pc:sldMk cId="3210213421" sldId="264"/>
            <ac:spMk id="25" creationId="{3C71BDEC-E5E3-46E9-00F0-DBF01E9F1954}"/>
          </ac:spMkLst>
        </pc:spChg>
        <pc:spChg chg="add mod">
          <ac:chgData name="Bình Nguyễn Thị Thu" userId="43a7fbf4ff3b276b" providerId="LiveId" clId="{9FC2FFE1-B948-497D-98A9-AB7474B1B298}" dt="2022-08-20T00:44:23.198" v="12953" actId="20577"/>
          <ac:spMkLst>
            <pc:docMk/>
            <pc:sldMk cId="3210213421" sldId="264"/>
            <ac:spMk id="26" creationId="{7C7D98EC-E476-6FAC-9E09-794FC10B80FE}"/>
          </ac:spMkLst>
        </pc:spChg>
        <pc:spChg chg="add mod">
          <ac:chgData name="Bình Nguyễn Thị Thu" userId="43a7fbf4ff3b276b" providerId="LiveId" clId="{9FC2FFE1-B948-497D-98A9-AB7474B1B298}" dt="2022-08-19T09:46:08.721" v="9182" actId="14100"/>
          <ac:spMkLst>
            <pc:docMk/>
            <pc:sldMk cId="3210213421" sldId="264"/>
            <ac:spMk id="27" creationId="{18038A3F-0455-C754-1B25-5CB93AD998D5}"/>
          </ac:spMkLst>
        </pc:spChg>
        <pc:spChg chg="add mod">
          <ac:chgData name="Bình Nguyễn Thị Thu" userId="43a7fbf4ff3b276b" providerId="LiveId" clId="{9FC2FFE1-B948-497D-98A9-AB7474B1B298}" dt="2022-08-19T09:45:10.234" v="9168" actId="1076"/>
          <ac:spMkLst>
            <pc:docMk/>
            <pc:sldMk cId="3210213421" sldId="264"/>
            <ac:spMk id="28" creationId="{19F8A6B6-68A5-FE63-B487-1ACBAF6FCD12}"/>
          </ac:spMkLst>
        </pc:spChg>
        <pc:grpChg chg="add del mod">
          <ac:chgData name="Bình Nguyễn Thị Thu" userId="43a7fbf4ff3b276b" providerId="LiveId" clId="{9FC2FFE1-B948-497D-98A9-AB7474B1B298}" dt="2022-08-19T09:16:50.054" v="8387" actId="478"/>
          <ac:grpSpMkLst>
            <pc:docMk/>
            <pc:sldMk cId="3210213421" sldId="264"/>
            <ac:grpSpMk id="4" creationId="{14BED3B4-D3C9-E9C0-8E28-383384812E2F}"/>
          </ac:grpSpMkLst>
        </pc:grpChg>
        <pc:grpChg chg="add del mod">
          <ac:chgData name="Bình Nguyễn Thị Thu" userId="43a7fbf4ff3b276b" providerId="LiveId" clId="{9FC2FFE1-B948-497D-98A9-AB7474B1B298}" dt="2022-08-17T04:13:12.189" v="3617" actId="165"/>
          <ac:grpSpMkLst>
            <pc:docMk/>
            <pc:sldMk cId="3210213421" sldId="264"/>
            <ac:grpSpMk id="10" creationId="{6EB7BF2D-DA65-4D71-35DD-CD55DC866597}"/>
          </ac:grpSpMkLst>
        </pc:grpChg>
        <pc:grpChg chg="add del mod">
          <ac:chgData name="Bình Nguyễn Thị Thu" userId="43a7fbf4ff3b276b" providerId="LiveId" clId="{9FC2FFE1-B948-497D-98A9-AB7474B1B298}" dt="2022-08-19T09:16:51.642" v="8388" actId="478"/>
          <ac:grpSpMkLst>
            <pc:docMk/>
            <pc:sldMk cId="3210213421" sldId="264"/>
            <ac:grpSpMk id="13" creationId="{16114C1E-D932-F5B5-7A0C-2AAB144A7A92}"/>
          </ac:grpSpMkLst>
        </pc:grpChg>
        <pc:grpChg chg="add del mod">
          <ac:chgData name="Bình Nguyễn Thị Thu" userId="43a7fbf4ff3b276b" providerId="LiveId" clId="{9FC2FFE1-B948-497D-98A9-AB7474B1B298}" dt="2022-08-17T04:13:04.644" v="3614" actId="165"/>
          <ac:grpSpMkLst>
            <pc:docMk/>
            <pc:sldMk cId="3210213421" sldId="264"/>
            <ac:grpSpMk id="13" creationId="{67960B41-B1C6-5D7A-7B49-4D131907E499}"/>
          </ac:grpSpMkLst>
        </pc:grpChg>
        <pc:grpChg chg="add del mod">
          <ac:chgData name="Bình Nguyễn Thị Thu" userId="43a7fbf4ff3b276b" providerId="LiveId" clId="{9FC2FFE1-B948-497D-98A9-AB7474B1B298}" dt="2022-08-19T09:16:47.702" v="8386" actId="478"/>
          <ac:grpSpMkLst>
            <pc:docMk/>
            <pc:sldMk cId="3210213421" sldId="264"/>
            <ac:grpSpMk id="19" creationId="{1EA1C462-16EE-E00D-9DD0-7B1C522BE66F}"/>
          </ac:grpSpMkLst>
        </pc:grpChg>
        <pc:grpChg chg="add del mod">
          <ac:chgData name="Bình Nguyễn Thị Thu" userId="43a7fbf4ff3b276b" providerId="LiveId" clId="{9FC2FFE1-B948-497D-98A9-AB7474B1B298}" dt="2022-08-19T09:14:05.355" v="8366" actId="478"/>
          <ac:grpSpMkLst>
            <pc:docMk/>
            <pc:sldMk cId="3210213421" sldId="264"/>
            <ac:grpSpMk id="20" creationId="{63A48575-51EB-C8F5-41CD-E40DD0597988}"/>
          </ac:grpSpMkLst>
        </pc:grpChg>
        <pc:grpChg chg="add del mod">
          <ac:chgData name="Bình Nguyễn Thị Thu" userId="43a7fbf4ff3b276b" providerId="LiveId" clId="{9FC2FFE1-B948-497D-98A9-AB7474B1B298}" dt="2022-08-19T09:16:52.600" v="8389" actId="478"/>
          <ac:grpSpMkLst>
            <pc:docMk/>
            <pc:sldMk cId="3210213421" sldId="264"/>
            <ac:grpSpMk id="21" creationId="{2C454512-90B3-99A9-8A2B-9EC4A16D4757}"/>
          </ac:grpSpMkLst>
        </pc:grpChg>
        <pc:grpChg chg="add del mod">
          <ac:chgData name="Bình Nguyễn Thị Thu" userId="43a7fbf4ff3b276b" providerId="LiveId" clId="{9FC2FFE1-B948-497D-98A9-AB7474B1B298}" dt="2022-08-19T09:37:01.880" v="8832" actId="14100"/>
          <ac:grpSpMkLst>
            <pc:docMk/>
            <pc:sldMk cId="3210213421" sldId="264"/>
            <ac:grpSpMk id="22" creationId="{AF6AB5AB-6D7F-805F-73E3-847076C43716}"/>
          </ac:grpSpMkLst>
        </pc:grpChg>
        <pc:cxnChg chg="add del mod">
          <ac:chgData name="Bình Nguyễn Thị Thu" userId="43a7fbf4ff3b276b" providerId="LiveId" clId="{9FC2FFE1-B948-497D-98A9-AB7474B1B298}" dt="2022-08-17T04:11:01.542" v="3594" actId="478"/>
          <ac:cxnSpMkLst>
            <pc:docMk/>
            <pc:sldMk cId="3210213421" sldId="264"/>
            <ac:cxnSpMk id="14" creationId="{DEB27AB4-7FD0-FDA2-8E8E-7A9FB4836C4A}"/>
          </ac:cxnSpMkLst>
        </pc:cxnChg>
        <pc:cxnChg chg="add del mod">
          <ac:chgData name="Bình Nguyễn Thị Thu" userId="43a7fbf4ff3b276b" providerId="LiveId" clId="{9FC2FFE1-B948-497D-98A9-AB7474B1B298}" dt="2022-08-17T04:11:02.064" v="3595" actId="478"/>
          <ac:cxnSpMkLst>
            <pc:docMk/>
            <pc:sldMk cId="3210213421" sldId="264"/>
            <ac:cxnSpMk id="16" creationId="{8EA39424-FDCB-D36C-5672-4D0D30231C32}"/>
          </ac:cxnSpMkLst>
        </pc:cxnChg>
        <pc:cxnChg chg="add del mod">
          <ac:chgData name="Bình Nguyễn Thị Thu" userId="43a7fbf4ff3b276b" providerId="LiveId" clId="{9FC2FFE1-B948-497D-98A9-AB7474B1B298}" dt="2022-08-19T09:16:19.607" v="8381" actId="478"/>
          <ac:cxnSpMkLst>
            <pc:docMk/>
            <pc:sldMk cId="3210213421" sldId="264"/>
            <ac:cxnSpMk id="24" creationId="{47019F77-B27B-4733-977F-B2AD2A38B893}"/>
          </ac:cxnSpMkLst>
        </pc:cxnChg>
      </pc:sldChg>
      <pc:sldChg chg="addSp delSp modSp new mod ord setBg">
        <pc:chgData name="Bình Nguyễn Thị Thu" userId="43a7fbf4ff3b276b" providerId="LiveId" clId="{9FC2FFE1-B948-497D-98A9-AB7474B1B298}" dt="2022-08-19T13:01:44.757" v="12010"/>
        <pc:sldMkLst>
          <pc:docMk/>
          <pc:sldMk cId="448702755" sldId="265"/>
        </pc:sldMkLst>
        <pc:spChg chg="del">
          <ac:chgData name="Bình Nguyễn Thị Thu" userId="43a7fbf4ff3b276b" providerId="LiveId" clId="{9FC2FFE1-B948-497D-98A9-AB7474B1B298}" dt="2022-08-19T09:48:40.009" v="9194" actId="478"/>
          <ac:spMkLst>
            <pc:docMk/>
            <pc:sldMk cId="448702755" sldId="265"/>
            <ac:spMk id="2" creationId="{48DD3BA1-1D5E-07C0-FA8D-F846249407A3}"/>
          </ac:spMkLst>
        </pc:spChg>
        <pc:spChg chg="del">
          <ac:chgData name="Bình Nguyễn Thị Thu" userId="43a7fbf4ff3b276b" providerId="LiveId" clId="{9FC2FFE1-B948-497D-98A9-AB7474B1B298}" dt="2022-08-19T09:48:42.570" v="9195" actId="478"/>
          <ac:spMkLst>
            <pc:docMk/>
            <pc:sldMk cId="448702755" sldId="265"/>
            <ac:spMk id="3" creationId="{3E981BAD-CE75-A7AF-F2E7-927CCE3EA765}"/>
          </ac:spMkLst>
        </pc:spChg>
        <pc:spChg chg="mod">
          <ac:chgData name="Bình Nguyễn Thị Thu" userId="43a7fbf4ff3b276b" providerId="LiveId" clId="{9FC2FFE1-B948-497D-98A9-AB7474B1B298}" dt="2022-08-19T10:26:43.386" v="9387" actId="208"/>
          <ac:spMkLst>
            <pc:docMk/>
            <pc:sldMk cId="448702755" sldId="265"/>
            <ac:spMk id="6" creationId="{6D204C6B-A46C-0ABB-6070-6CA51B631027}"/>
          </ac:spMkLst>
        </pc:spChg>
        <pc:spChg chg="mod">
          <ac:chgData name="Bình Nguyễn Thị Thu" userId="43a7fbf4ff3b276b" providerId="LiveId" clId="{9FC2FFE1-B948-497D-98A9-AB7474B1B298}" dt="2022-08-19T10:26:43.386" v="9387" actId="208"/>
          <ac:spMkLst>
            <pc:docMk/>
            <pc:sldMk cId="448702755" sldId="265"/>
            <ac:spMk id="7" creationId="{7AEAE6CC-159A-475F-5FBD-99D7F7A0E4FC}"/>
          </ac:spMkLst>
        </pc:spChg>
        <pc:spChg chg="add del mod">
          <ac:chgData name="Bình Nguyễn Thị Thu" userId="43a7fbf4ff3b276b" providerId="LiveId" clId="{9FC2FFE1-B948-497D-98A9-AB7474B1B298}" dt="2022-08-19T10:26:43.386" v="9387" actId="208"/>
          <ac:spMkLst>
            <pc:docMk/>
            <pc:sldMk cId="448702755" sldId="265"/>
            <ac:spMk id="8" creationId="{2CD6F816-7F83-ADD0-1527-5CBBF8847E5E}"/>
          </ac:spMkLst>
        </pc:spChg>
        <pc:spChg chg="del mod">
          <ac:chgData name="Bình Nguyễn Thị Thu" userId="43a7fbf4ff3b276b" providerId="LiveId" clId="{9FC2FFE1-B948-497D-98A9-AB7474B1B298}" dt="2022-08-19T09:52:19.820" v="9215" actId="478"/>
          <ac:spMkLst>
            <pc:docMk/>
            <pc:sldMk cId="448702755" sldId="265"/>
            <ac:spMk id="9" creationId="{E86A9C8D-0C00-6715-F68C-ED43A75BDDC6}"/>
          </ac:spMkLst>
        </pc:spChg>
        <pc:spChg chg="add mod">
          <ac:chgData name="Bình Nguyễn Thị Thu" userId="43a7fbf4ff3b276b" providerId="LiveId" clId="{9FC2FFE1-B948-497D-98A9-AB7474B1B298}" dt="2022-08-19T10:26:50.882" v="9388" actId="1076"/>
          <ac:spMkLst>
            <pc:docMk/>
            <pc:sldMk cId="448702755" sldId="265"/>
            <ac:spMk id="10" creationId="{751A2C83-2735-D0D4-3B3C-96E46AD701F6}"/>
          </ac:spMkLst>
        </pc:spChg>
        <pc:spChg chg="add mod">
          <ac:chgData name="Bình Nguyễn Thị Thu" userId="43a7fbf4ff3b276b" providerId="LiveId" clId="{9FC2FFE1-B948-497D-98A9-AB7474B1B298}" dt="2022-08-19T10:26:55.161" v="9389" actId="1076"/>
          <ac:spMkLst>
            <pc:docMk/>
            <pc:sldMk cId="448702755" sldId="265"/>
            <ac:spMk id="11" creationId="{FF21EA12-7A55-C938-5958-35FF89FC33DB}"/>
          </ac:spMkLst>
        </pc:spChg>
        <pc:spChg chg="add del mod">
          <ac:chgData name="Bình Nguyễn Thị Thu" userId="43a7fbf4ff3b276b" providerId="LiveId" clId="{9FC2FFE1-B948-497D-98A9-AB7474B1B298}" dt="2022-08-19T10:41:46.352" v="9487"/>
          <ac:spMkLst>
            <pc:docMk/>
            <pc:sldMk cId="448702755" sldId="265"/>
            <ac:spMk id="18" creationId="{07B642E9-19A4-5EE6-D2FF-7E84B5D3C514}"/>
          </ac:spMkLst>
        </pc:spChg>
        <pc:spChg chg="add mod">
          <ac:chgData name="Bình Nguyễn Thị Thu" userId="43a7fbf4ff3b276b" providerId="LiveId" clId="{9FC2FFE1-B948-497D-98A9-AB7474B1B298}" dt="2022-08-19T10:43:01.502" v="9569" actId="1076"/>
          <ac:spMkLst>
            <pc:docMk/>
            <pc:sldMk cId="448702755" sldId="265"/>
            <ac:spMk id="19" creationId="{93914EDD-04E8-C2F8-589C-C528C62DDC83}"/>
          </ac:spMkLst>
        </pc:spChg>
        <pc:grpChg chg="add mod">
          <ac:chgData name="Bình Nguyễn Thị Thu" userId="43a7fbf4ff3b276b" providerId="LiveId" clId="{9FC2FFE1-B948-497D-98A9-AB7474B1B298}" dt="2022-08-19T10:26:32.810" v="9385" actId="1076"/>
          <ac:grpSpMkLst>
            <pc:docMk/>
            <pc:sldMk cId="448702755" sldId="265"/>
            <ac:grpSpMk id="4" creationId="{28FC91DD-A70E-DEBA-6316-34DC4B7EDC98}"/>
          </ac:grpSpMkLst>
        </pc:grpChg>
        <pc:graphicFrameChg chg="mod">
          <ac:chgData name="Bình Nguyễn Thị Thu" userId="43a7fbf4ff3b276b" providerId="LiveId" clId="{9FC2FFE1-B948-497D-98A9-AB7474B1B298}" dt="2022-08-19T09:53:02.928" v="9237"/>
          <ac:graphicFrameMkLst>
            <pc:docMk/>
            <pc:sldMk cId="448702755" sldId="265"/>
            <ac:graphicFrameMk id="5" creationId="{F6BC5CE4-6CD4-A275-9426-7E165EF0EBFF}"/>
          </ac:graphicFrameMkLst>
        </pc:graphicFrameChg>
        <pc:graphicFrameChg chg="add del mod">
          <ac:chgData name="Bình Nguyễn Thị Thu" userId="43a7fbf4ff3b276b" providerId="LiveId" clId="{9FC2FFE1-B948-497D-98A9-AB7474B1B298}" dt="2022-08-19T10:29:58.914" v="9444" actId="478"/>
          <ac:graphicFrameMkLst>
            <pc:docMk/>
            <pc:sldMk cId="448702755" sldId="265"/>
            <ac:graphicFrameMk id="14" creationId="{1073651E-2D1D-4FA3-8288-5E78E5F538EC}"/>
          </ac:graphicFrameMkLst>
        </pc:graphicFrameChg>
        <pc:graphicFrameChg chg="add mod">
          <ac:chgData name="Bình Nguyễn Thị Thu" userId="43a7fbf4ff3b276b" providerId="LiveId" clId="{9FC2FFE1-B948-497D-98A9-AB7474B1B298}" dt="2022-08-19T10:41:27.396" v="9484"/>
          <ac:graphicFrameMkLst>
            <pc:docMk/>
            <pc:sldMk cId="448702755" sldId="265"/>
            <ac:graphicFrameMk id="17" creationId="{4ABA233A-9C97-38FA-EEB9-F360830CE2F5}"/>
          </ac:graphicFrameMkLst>
        </pc:graphicFrameChg>
      </pc:sldChg>
      <pc:sldChg chg="new del">
        <pc:chgData name="Bình Nguyễn Thị Thu" userId="43a7fbf4ff3b276b" providerId="LiveId" clId="{9FC2FFE1-B948-497D-98A9-AB7474B1B298}" dt="2022-08-17T03:51:55.267" v="3336" actId="680"/>
        <pc:sldMkLst>
          <pc:docMk/>
          <pc:sldMk cId="1252371093" sldId="265"/>
        </pc:sldMkLst>
      </pc:sldChg>
      <pc:sldChg chg="new del">
        <pc:chgData name="Bình Nguyễn Thị Thu" userId="43a7fbf4ff3b276b" providerId="LiveId" clId="{9FC2FFE1-B948-497D-98A9-AB7474B1B298}" dt="2022-08-17T03:51:48.246" v="3333" actId="47"/>
        <pc:sldMkLst>
          <pc:docMk/>
          <pc:sldMk cId="1269592489" sldId="265"/>
        </pc:sldMkLst>
      </pc:sldChg>
      <pc:sldChg chg="addSp delSp modSp add mod ord modTransition setBg modAnim">
        <pc:chgData name="Bình Nguyễn Thị Thu" userId="43a7fbf4ff3b276b" providerId="LiveId" clId="{9FC2FFE1-B948-497D-98A9-AB7474B1B298}" dt="2022-08-19T16:11:15.841" v="12666" actId="164"/>
        <pc:sldMkLst>
          <pc:docMk/>
          <pc:sldMk cId="1161900310" sldId="266"/>
        </pc:sldMkLst>
        <pc:spChg chg="mod">
          <ac:chgData name="Bình Nguyễn Thị Thu" userId="43a7fbf4ff3b276b" providerId="LiveId" clId="{9FC2FFE1-B948-497D-98A9-AB7474B1B298}" dt="2022-08-19T11:52:03.740" v="11007" actId="20577"/>
          <ac:spMkLst>
            <pc:docMk/>
            <pc:sldMk cId="1161900310" sldId="266"/>
            <ac:spMk id="2" creationId="{F9FEBD40-0961-732F-2144-386C9750E9D0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40" creationId="{F2BB4C41-B257-94D3-A7F2-8D6A11679D3E}"/>
          </ac:spMkLst>
        </pc:spChg>
        <pc:spChg chg="mod topLvl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42" creationId="{5C29ED0B-C3F2-12A8-0345-516BB2EF4229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43" creationId="{AAAE6617-B62C-67AF-BA73-72A29FAB2E2A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44" creationId="{DA1811E7-E18D-572D-03A9-5F8536777885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2" creationId="{0DE55300-3701-FC9E-1453-4BA29F256669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3" creationId="{92F7FD30-DEEF-FD51-E0B9-C690A764AC0B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4" creationId="{AF1B8844-7796-ECA9-384E-E541DA4528E7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5" creationId="{6C12433C-4426-AF3B-453B-36E86AA5CC60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6" creationId="{09A6BF39-7A4B-1B86-AD22-CB59306888AC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7" creationId="{7F3871F5-6161-B878-9E28-A980E466E76D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58" creationId="{BE4EDF08-EACC-5EE6-C752-BD2B09E1DE46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60" creationId="{BCBB51A8-0708-321A-F12B-40B12C4345E4}"/>
          </ac:spMkLst>
        </pc:spChg>
        <pc:spChg chg="mod topLvl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61" creationId="{D286F3B0-F70C-E997-79C4-5D32AAC2EA52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65" creationId="{48C7B44E-15F1-E147-5CCF-BFDD234E4FBC}"/>
          </ac:spMkLst>
        </pc:spChg>
        <pc:spChg chg="mod">
          <ac:chgData name="Bình Nguyễn Thị Thu" userId="43a7fbf4ff3b276b" providerId="LiveId" clId="{9FC2FFE1-B948-497D-98A9-AB7474B1B298}" dt="2022-08-19T16:11:15.841" v="12666" actId="164"/>
          <ac:spMkLst>
            <pc:docMk/>
            <pc:sldMk cId="1161900310" sldId="266"/>
            <ac:spMk id="66" creationId="{D1926B22-F6FB-6C4C-CCD9-C95018FAFDEF}"/>
          </ac:spMkLst>
        </pc:spChg>
        <pc:grpChg chg="add mod">
          <ac:chgData name="Bình Nguyễn Thị Thu" userId="43a7fbf4ff3b276b" providerId="LiveId" clId="{9FC2FFE1-B948-497D-98A9-AB7474B1B298}" dt="2022-08-19T16:11:15.841" v="12666" actId="164"/>
          <ac:grpSpMkLst>
            <pc:docMk/>
            <pc:sldMk cId="1161900310" sldId="266"/>
            <ac:grpSpMk id="3" creationId="{19F5AC59-BA45-EA2C-EBC3-D6220FF5FD8D}"/>
          </ac:grpSpMkLst>
        </pc:grpChg>
        <pc:grpChg chg="mod">
          <ac:chgData name="Bình Nguyễn Thị Thu" userId="43a7fbf4ff3b276b" providerId="LiveId" clId="{9FC2FFE1-B948-497D-98A9-AB7474B1B298}" dt="2022-08-19T11:48:09.857" v="10885" actId="1076"/>
          <ac:grpSpMkLst>
            <pc:docMk/>
            <pc:sldMk cId="1161900310" sldId="266"/>
            <ac:grpSpMk id="26" creationId="{23802829-442F-12DE-03EC-0613D8A10F76}"/>
          </ac:grpSpMkLst>
        </pc:grpChg>
        <pc:grpChg chg="del">
          <ac:chgData name="Bình Nguyễn Thị Thu" userId="43a7fbf4ff3b276b" providerId="LiveId" clId="{9FC2FFE1-B948-497D-98A9-AB7474B1B298}" dt="2022-08-17T04:07:13.866" v="3564" actId="165"/>
          <ac:grpSpMkLst>
            <pc:docMk/>
            <pc:sldMk cId="1161900310" sldId="266"/>
            <ac:grpSpMk id="63" creationId="{1E2ADF47-D3BF-FCFA-6C72-401A64722D56}"/>
          </ac:grpSpMkLst>
        </pc:grpChg>
      </pc:sldChg>
      <pc:sldChg chg="new del">
        <pc:chgData name="Bình Nguyễn Thị Thu" userId="43a7fbf4ff3b276b" providerId="LiveId" clId="{9FC2FFE1-B948-497D-98A9-AB7474B1B298}" dt="2022-08-17T03:51:49.006" v="3334" actId="47"/>
        <pc:sldMkLst>
          <pc:docMk/>
          <pc:sldMk cId="3219905924" sldId="266"/>
        </pc:sldMkLst>
      </pc:sldChg>
      <pc:sldChg chg="modSp add mod modTransition setBg">
        <pc:chgData name="Bình Nguyễn Thị Thu" userId="43a7fbf4ff3b276b" providerId="LiveId" clId="{9FC2FFE1-B948-497D-98A9-AB7474B1B298}" dt="2022-08-19T13:01:44.757" v="12010"/>
        <pc:sldMkLst>
          <pc:docMk/>
          <pc:sldMk cId="1669632418" sldId="267"/>
        </pc:sldMkLst>
        <pc:spChg chg="mod">
          <ac:chgData name="Bình Nguyễn Thị Thu" userId="43a7fbf4ff3b276b" providerId="LiveId" clId="{9FC2FFE1-B948-497D-98A9-AB7474B1B298}" dt="2022-08-17T14:50:06.045" v="6837" actId="2711"/>
          <ac:spMkLst>
            <pc:docMk/>
            <pc:sldMk cId="1669632418" sldId="267"/>
            <ac:spMk id="10" creationId="{DE0C3D66-0047-6E38-9A7B-9F097A9C0C71}"/>
          </ac:spMkLst>
        </pc:spChg>
        <pc:spChg chg="mod">
          <ac:chgData name="Bình Nguyễn Thị Thu" userId="43a7fbf4ff3b276b" providerId="LiveId" clId="{9FC2FFE1-B948-497D-98A9-AB7474B1B298}" dt="2022-08-17T14:50:30.949" v="6849" actId="404"/>
          <ac:spMkLst>
            <pc:docMk/>
            <pc:sldMk cId="1669632418" sldId="267"/>
            <ac:spMk id="17" creationId="{CB29B0B1-FC89-1CA1-CB7F-5EA50D4A7F24}"/>
          </ac:spMkLst>
        </pc:spChg>
        <pc:spChg chg="mod">
          <ac:chgData name="Bình Nguyễn Thị Thu" userId="43a7fbf4ff3b276b" providerId="LiveId" clId="{9FC2FFE1-B948-497D-98A9-AB7474B1B298}" dt="2022-08-17T14:52:43.817" v="6866" actId="2711"/>
          <ac:spMkLst>
            <pc:docMk/>
            <pc:sldMk cId="1669632418" sldId="267"/>
            <ac:spMk id="18" creationId="{8CEF10D9-88C0-3DC5-4C33-E3D009DB178F}"/>
          </ac:spMkLst>
        </pc:spChg>
        <pc:spChg chg="mod">
          <ac:chgData name="Bình Nguyễn Thị Thu" userId="43a7fbf4ff3b276b" providerId="LiveId" clId="{9FC2FFE1-B948-497D-98A9-AB7474B1B298}" dt="2022-08-17T14:50:37.368" v="6853" actId="403"/>
          <ac:spMkLst>
            <pc:docMk/>
            <pc:sldMk cId="1669632418" sldId="267"/>
            <ac:spMk id="19" creationId="{0BB7D974-5C5D-6157-E23D-8F0B68FC30BD}"/>
          </ac:spMkLst>
        </pc:spChg>
        <pc:spChg chg="mod">
          <ac:chgData name="Bình Nguyễn Thị Thu" userId="43a7fbf4ff3b276b" providerId="LiveId" clId="{9FC2FFE1-B948-497D-98A9-AB7474B1B298}" dt="2022-08-17T14:50:33.534" v="6851" actId="403"/>
          <ac:spMkLst>
            <pc:docMk/>
            <pc:sldMk cId="1669632418" sldId="267"/>
            <ac:spMk id="20" creationId="{5E24E435-DB42-4978-18F7-E6042D1BA66A}"/>
          </ac:spMkLst>
        </pc:spChg>
        <pc:spChg chg="mod">
          <ac:chgData name="Bình Nguyễn Thị Thu" userId="43a7fbf4ff3b276b" providerId="LiveId" clId="{9FC2FFE1-B948-497D-98A9-AB7474B1B298}" dt="2022-08-17T14:50:35.414" v="6852" actId="403"/>
          <ac:spMkLst>
            <pc:docMk/>
            <pc:sldMk cId="1669632418" sldId="267"/>
            <ac:spMk id="21" creationId="{CDF3FF06-85DA-D990-E8B1-D44CFF0AF9D4}"/>
          </ac:spMkLst>
        </pc:spChg>
      </pc:sldChg>
      <pc:sldChg chg="modSp add mod modTransition setBg">
        <pc:chgData name="Bình Nguyễn Thị Thu" userId="43a7fbf4ff3b276b" providerId="LiveId" clId="{9FC2FFE1-B948-497D-98A9-AB7474B1B298}" dt="2022-08-19T13:08:34.125" v="12036" actId="403"/>
        <pc:sldMkLst>
          <pc:docMk/>
          <pc:sldMk cId="2745953914" sldId="268"/>
        </pc:sldMkLst>
        <pc:spChg chg="mod">
          <ac:chgData name="Bình Nguyễn Thị Thu" userId="43a7fbf4ff3b276b" providerId="LiveId" clId="{9FC2FFE1-B948-497D-98A9-AB7474B1B298}" dt="2022-08-17T14:50:43.432" v="6854" actId="2711"/>
          <ac:spMkLst>
            <pc:docMk/>
            <pc:sldMk cId="2745953914" sldId="268"/>
            <ac:spMk id="10" creationId="{DE0C3D66-0047-6E38-9A7B-9F097A9C0C71}"/>
          </ac:spMkLst>
        </pc:spChg>
        <pc:spChg chg="mod">
          <ac:chgData name="Bình Nguyễn Thị Thu" userId="43a7fbf4ff3b276b" providerId="LiveId" clId="{9FC2FFE1-B948-497D-98A9-AB7474B1B298}" dt="2022-08-19T13:08:10.406" v="12029" actId="403"/>
          <ac:spMkLst>
            <pc:docMk/>
            <pc:sldMk cId="2745953914" sldId="268"/>
            <ac:spMk id="17" creationId="{CB29B0B1-FC89-1CA1-CB7F-5EA50D4A7F24}"/>
          </ac:spMkLst>
        </pc:spChg>
        <pc:spChg chg="mod">
          <ac:chgData name="Bình Nguyễn Thị Thu" userId="43a7fbf4ff3b276b" providerId="LiveId" clId="{9FC2FFE1-B948-497D-98A9-AB7474B1B298}" dt="2022-08-17T14:52:49.706" v="6867" actId="2711"/>
          <ac:spMkLst>
            <pc:docMk/>
            <pc:sldMk cId="2745953914" sldId="268"/>
            <ac:spMk id="18" creationId="{8CEF10D9-88C0-3DC5-4C33-E3D009DB178F}"/>
          </ac:spMkLst>
        </pc:spChg>
        <pc:spChg chg="mod">
          <ac:chgData name="Bình Nguyễn Thị Thu" userId="43a7fbf4ff3b276b" providerId="LiveId" clId="{9FC2FFE1-B948-497D-98A9-AB7474B1B298}" dt="2022-08-19T13:08:31.044" v="12035" actId="403"/>
          <ac:spMkLst>
            <pc:docMk/>
            <pc:sldMk cId="2745953914" sldId="268"/>
            <ac:spMk id="19" creationId="{0BB7D974-5C5D-6157-E23D-8F0B68FC30BD}"/>
          </ac:spMkLst>
        </pc:spChg>
        <pc:spChg chg="mod">
          <ac:chgData name="Bình Nguyễn Thị Thu" userId="43a7fbf4ff3b276b" providerId="LiveId" clId="{9FC2FFE1-B948-497D-98A9-AB7474B1B298}" dt="2022-08-19T13:08:26.598" v="12034" actId="14100"/>
          <ac:spMkLst>
            <pc:docMk/>
            <pc:sldMk cId="2745953914" sldId="268"/>
            <ac:spMk id="20" creationId="{5E24E435-DB42-4978-18F7-E6042D1BA66A}"/>
          </ac:spMkLst>
        </pc:spChg>
        <pc:spChg chg="mod">
          <ac:chgData name="Bình Nguyễn Thị Thu" userId="43a7fbf4ff3b276b" providerId="LiveId" clId="{9FC2FFE1-B948-497D-98A9-AB7474B1B298}" dt="2022-08-19T13:08:34.125" v="12036" actId="403"/>
          <ac:spMkLst>
            <pc:docMk/>
            <pc:sldMk cId="2745953914" sldId="268"/>
            <ac:spMk id="21" creationId="{CDF3FF06-85DA-D990-E8B1-D44CFF0AF9D4}"/>
          </ac:spMkLst>
        </pc:spChg>
      </pc:sldChg>
      <pc:sldChg chg="addSp delSp modSp add mod modTransition setBg delAnim modAnim">
        <pc:chgData name="Bình Nguyễn Thị Thu" userId="43a7fbf4ff3b276b" providerId="LiveId" clId="{9FC2FFE1-B948-497D-98A9-AB7474B1B298}" dt="2022-08-20T00:33:52.639" v="12798" actId="1038"/>
        <pc:sldMkLst>
          <pc:docMk/>
          <pc:sldMk cId="1142301992" sldId="269"/>
        </pc:sldMkLst>
        <pc:spChg chg="add del mod">
          <ac:chgData name="Bình Nguyễn Thị Thu" userId="43a7fbf4ff3b276b" providerId="LiveId" clId="{9FC2FFE1-B948-497D-98A9-AB7474B1B298}" dt="2022-08-17T10:30:15.240" v="4595" actId="478"/>
          <ac:spMkLst>
            <pc:docMk/>
            <pc:sldMk cId="1142301992" sldId="269"/>
            <ac:spMk id="2" creationId="{6B00E89B-7F84-C04B-2242-01EB5A20BDE9}"/>
          </ac:spMkLst>
        </pc:spChg>
        <pc:spChg chg="add del mod">
          <ac:chgData name="Bình Nguyễn Thị Thu" userId="43a7fbf4ff3b276b" providerId="LiveId" clId="{9FC2FFE1-B948-497D-98A9-AB7474B1B298}" dt="2022-08-17T10:29:51.997" v="4593"/>
          <ac:spMkLst>
            <pc:docMk/>
            <pc:sldMk cId="1142301992" sldId="269"/>
            <ac:spMk id="3" creationId="{EEA99BDE-87C9-4F33-7735-97812EF7C989}"/>
          </ac:spMkLst>
        </pc:spChg>
        <pc:spChg chg="del">
          <ac:chgData name="Bình Nguyễn Thị Thu" userId="43a7fbf4ff3b276b" providerId="LiveId" clId="{9FC2FFE1-B948-497D-98A9-AB7474B1B298}" dt="2022-08-17T09:53:14.663" v="4579" actId="478"/>
          <ac:spMkLst>
            <pc:docMk/>
            <pc:sldMk cId="1142301992" sldId="269"/>
            <ac:spMk id="4" creationId="{0FA4166D-33E3-C498-BB33-35C9445DF5D1}"/>
          </ac:spMkLst>
        </pc:spChg>
        <pc:spChg chg="mod">
          <ac:chgData name="Bình Nguyễn Thị Thu" userId="43a7fbf4ff3b276b" providerId="LiveId" clId="{9FC2FFE1-B948-497D-98A9-AB7474B1B298}" dt="2022-08-17T14:51:07.687" v="6859" actId="2711"/>
          <ac:spMkLst>
            <pc:docMk/>
            <pc:sldMk cId="1142301992" sldId="269"/>
            <ac:spMk id="10" creationId="{DE0C3D66-0047-6E38-9A7B-9F097A9C0C71}"/>
          </ac:spMkLst>
        </pc:spChg>
        <pc:spChg chg="mod">
          <ac:chgData name="Bình Nguyễn Thị Thu" userId="43a7fbf4ff3b276b" providerId="LiveId" clId="{9FC2FFE1-B948-497D-98A9-AB7474B1B298}" dt="2022-08-20T00:33:25.953" v="12774" actId="20577"/>
          <ac:spMkLst>
            <pc:docMk/>
            <pc:sldMk cId="1142301992" sldId="269"/>
            <ac:spMk id="17" creationId="{CB29B0B1-FC89-1CA1-CB7F-5EA50D4A7F24}"/>
          </ac:spMkLst>
        </pc:spChg>
        <pc:spChg chg="mod">
          <ac:chgData name="Bình Nguyễn Thị Thu" userId="43a7fbf4ff3b276b" providerId="LiveId" clId="{9FC2FFE1-B948-497D-98A9-AB7474B1B298}" dt="2022-08-17T14:52:54.597" v="6868" actId="2711"/>
          <ac:spMkLst>
            <pc:docMk/>
            <pc:sldMk cId="1142301992" sldId="269"/>
            <ac:spMk id="18" creationId="{8CEF10D9-88C0-3DC5-4C33-E3D009DB178F}"/>
          </ac:spMkLst>
        </pc:spChg>
        <pc:spChg chg="mod">
          <ac:chgData name="Bình Nguyễn Thị Thu" userId="43a7fbf4ff3b276b" providerId="LiveId" clId="{9FC2FFE1-B948-497D-98A9-AB7474B1B298}" dt="2022-08-20T00:33:43.923" v="12781" actId="14100"/>
          <ac:spMkLst>
            <pc:docMk/>
            <pc:sldMk cId="1142301992" sldId="269"/>
            <ac:spMk id="19" creationId="{0BB7D974-5C5D-6157-E23D-8F0B68FC30BD}"/>
          </ac:spMkLst>
        </pc:spChg>
        <pc:spChg chg="mod">
          <ac:chgData name="Bình Nguyễn Thị Thu" userId="43a7fbf4ff3b276b" providerId="LiveId" clId="{9FC2FFE1-B948-497D-98A9-AB7474B1B298}" dt="2022-08-20T00:33:52.639" v="12798" actId="1038"/>
          <ac:spMkLst>
            <pc:docMk/>
            <pc:sldMk cId="1142301992" sldId="269"/>
            <ac:spMk id="20" creationId="{5E24E435-DB42-4978-18F7-E6042D1BA66A}"/>
          </ac:spMkLst>
        </pc:spChg>
        <pc:spChg chg="mod">
          <ac:chgData name="Bình Nguyễn Thị Thu" userId="43a7fbf4ff3b276b" providerId="LiveId" clId="{9FC2FFE1-B948-497D-98A9-AB7474B1B298}" dt="2022-08-20T00:33:29.626" v="12776" actId="20577"/>
          <ac:spMkLst>
            <pc:docMk/>
            <pc:sldMk cId="1142301992" sldId="269"/>
            <ac:spMk id="21" creationId="{CDF3FF06-85DA-D990-E8B1-D44CFF0AF9D4}"/>
          </ac:spMkLst>
        </pc:spChg>
      </pc:sldChg>
      <pc:sldChg chg="addSp delSp modSp add mod modTransition setBg delAnim modAnim">
        <pc:chgData name="Bình Nguyễn Thị Thu" userId="43a7fbf4ff3b276b" providerId="LiveId" clId="{9FC2FFE1-B948-497D-98A9-AB7474B1B298}" dt="2022-08-20T00:35:07.446" v="12800"/>
        <pc:sldMkLst>
          <pc:docMk/>
          <pc:sldMk cId="2089618304" sldId="270"/>
        </pc:sldMkLst>
        <pc:spChg chg="del">
          <ac:chgData name="Bình Nguyễn Thị Thu" userId="43a7fbf4ff3b276b" providerId="LiveId" clId="{9FC2FFE1-B948-497D-98A9-AB7474B1B298}" dt="2022-08-17T09:32:56.978" v="4464" actId="478"/>
          <ac:spMkLst>
            <pc:docMk/>
            <pc:sldMk cId="2089618304" sldId="270"/>
            <ac:spMk id="4" creationId="{0FA4166D-33E3-C498-BB33-35C9445DF5D1}"/>
          </ac:spMkLst>
        </pc:spChg>
        <pc:spChg chg="add mod">
          <ac:chgData name="Bình Nguyễn Thị Thu" userId="43a7fbf4ff3b276b" providerId="LiveId" clId="{9FC2FFE1-B948-497D-98A9-AB7474B1B298}" dt="2022-08-17T15:54:22.309" v="7254" actId="14100"/>
          <ac:spMkLst>
            <pc:docMk/>
            <pc:sldMk cId="2089618304" sldId="270"/>
            <ac:spMk id="4" creationId="{57963389-A0C8-D736-337B-B6B8893A7499}"/>
          </ac:spMkLst>
        </pc:spChg>
        <pc:spChg chg="add mod">
          <ac:chgData name="Bình Nguyễn Thị Thu" userId="43a7fbf4ff3b276b" providerId="LiveId" clId="{9FC2FFE1-B948-497D-98A9-AB7474B1B298}" dt="2022-08-17T14:59:07.739" v="6939" actId="3062"/>
          <ac:spMkLst>
            <pc:docMk/>
            <pc:sldMk cId="2089618304" sldId="270"/>
            <ac:spMk id="7" creationId="{0E5AD7C9-4D3A-2A63-CC29-5F84066066BD}"/>
          </ac:spMkLst>
        </pc:spChg>
        <pc:spChg chg="add mod">
          <ac:chgData name="Bình Nguyễn Thị Thu" userId="43a7fbf4ff3b276b" providerId="LiveId" clId="{9FC2FFE1-B948-497D-98A9-AB7474B1B298}" dt="2022-08-17T14:57:15.580" v="6926" actId="571"/>
          <ac:spMkLst>
            <pc:docMk/>
            <pc:sldMk cId="2089618304" sldId="270"/>
            <ac:spMk id="8" creationId="{5120C562-0902-2580-4975-304463BA7893}"/>
          </ac:spMkLst>
        </pc:spChg>
        <pc:spChg chg="add mod">
          <ac:chgData name="Bình Nguyễn Thị Thu" userId="43a7fbf4ff3b276b" providerId="LiveId" clId="{9FC2FFE1-B948-497D-98A9-AB7474B1B298}" dt="2022-08-17T14:57:15.580" v="6926" actId="571"/>
          <ac:spMkLst>
            <pc:docMk/>
            <pc:sldMk cId="2089618304" sldId="270"/>
            <ac:spMk id="9" creationId="{EF2CB673-78EC-3B90-38A7-48004CEE58EC}"/>
          </ac:spMkLst>
        </pc:spChg>
        <pc:spChg chg="mod">
          <ac:chgData name="Bình Nguyễn Thị Thu" userId="43a7fbf4ff3b276b" providerId="LiveId" clId="{9FC2FFE1-B948-497D-98A9-AB7474B1B298}" dt="2022-08-17T14:51:38.170" v="6864" actId="2711"/>
          <ac:spMkLst>
            <pc:docMk/>
            <pc:sldMk cId="2089618304" sldId="270"/>
            <ac:spMk id="10" creationId="{DE0C3D66-0047-6E38-9A7B-9F097A9C0C71}"/>
          </ac:spMkLst>
        </pc:spChg>
        <pc:spChg chg="del mod">
          <ac:chgData name="Bình Nguyễn Thị Thu" userId="43a7fbf4ff3b276b" providerId="LiveId" clId="{9FC2FFE1-B948-497D-98A9-AB7474B1B298}" dt="2022-08-17T14:55:12.748" v="6877" actId="478"/>
          <ac:spMkLst>
            <pc:docMk/>
            <pc:sldMk cId="2089618304" sldId="270"/>
            <ac:spMk id="17" creationId="{CB29B0B1-FC89-1CA1-CB7F-5EA50D4A7F24}"/>
          </ac:spMkLst>
        </pc:spChg>
        <pc:spChg chg="mod">
          <ac:chgData name="Bình Nguyễn Thị Thu" userId="43a7fbf4ff3b276b" providerId="LiveId" clId="{9FC2FFE1-B948-497D-98A9-AB7474B1B298}" dt="2022-08-17T14:52:59.972" v="6869" actId="2711"/>
          <ac:spMkLst>
            <pc:docMk/>
            <pc:sldMk cId="2089618304" sldId="270"/>
            <ac:spMk id="18" creationId="{8CEF10D9-88C0-3DC5-4C33-E3D009DB178F}"/>
          </ac:spMkLst>
        </pc:spChg>
        <pc:spChg chg="mod">
          <ac:chgData name="Bình Nguyễn Thị Thu" userId="43a7fbf4ff3b276b" providerId="LiveId" clId="{9FC2FFE1-B948-497D-98A9-AB7474B1B298}" dt="2022-08-17T14:59:13.864" v="6941" actId="207"/>
          <ac:spMkLst>
            <pc:docMk/>
            <pc:sldMk cId="2089618304" sldId="270"/>
            <ac:spMk id="19" creationId="{0BB7D974-5C5D-6157-E23D-8F0B68FC30BD}"/>
          </ac:spMkLst>
        </pc:spChg>
        <pc:spChg chg="mod">
          <ac:chgData name="Bình Nguyễn Thị Thu" userId="43a7fbf4ff3b276b" providerId="LiveId" clId="{9FC2FFE1-B948-497D-98A9-AB7474B1B298}" dt="2022-08-17T14:59:11.625" v="6940" actId="207"/>
          <ac:spMkLst>
            <pc:docMk/>
            <pc:sldMk cId="2089618304" sldId="270"/>
            <ac:spMk id="20" creationId="{5E24E435-DB42-4978-18F7-E6042D1BA66A}"/>
          </ac:spMkLst>
        </pc:spChg>
        <pc:spChg chg="mod">
          <ac:chgData name="Bình Nguyễn Thị Thu" userId="43a7fbf4ff3b276b" providerId="LiveId" clId="{9FC2FFE1-B948-497D-98A9-AB7474B1B298}" dt="2022-08-17T14:59:16.652" v="6942" actId="207"/>
          <ac:spMkLst>
            <pc:docMk/>
            <pc:sldMk cId="2089618304" sldId="270"/>
            <ac:spMk id="21" creationId="{CDF3FF06-85DA-D990-E8B1-D44CFF0AF9D4}"/>
          </ac:spMkLst>
        </pc:spChg>
        <pc:picChg chg="add mod">
          <ac:chgData name="Bình Nguyễn Thị Thu" userId="43a7fbf4ff3b276b" providerId="LiveId" clId="{9FC2FFE1-B948-497D-98A9-AB7474B1B298}" dt="2022-08-17T09:34:20.912" v="4480" actId="14100"/>
          <ac:picMkLst>
            <pc:docMk/>
            <pc:sldMk cId="2089618304" sldId="270"/>
            <ac:picMk id="2" creationId="{2C4D9539-2C61-BB2E-BBA7-2F658B485A6B}"/>
          </ac:picMkLst>
        </pc:picChg>
        <pc:picChg chg="add mod">
          <ac:chgData name="Bình Nguyễn Thị Thu" userId="43a7fbf4ff3b276b" providerId="LiveId" clId="{9FC2FFE1-B948-497D-98A9-AB7474B1B298}" dt="2022-08-17T09:33:23.973" v="4470" actId="1076"/>
          <ac:picMkLst>
            <pc:docMk/>
            <pc:sldMk cId="2089618304" sldId="270"/>
            <ac:picMk id="3" creationId="{8D389580-BCA4-10E8-EB0C-81D9E1ECB212}"/>
          </ac:picMkLst>
        </pc:picChg>
        <pc:picChg chg="add mod">
          <ac:chgData name="Bình Nguyễn Thị Thu" userId="43a7fbf4ff3b276b" providerId="LiveId" clId="{9FC2FFE1-B948-497D-98A9-AB7474B1B298}" dt="2022-08-17T09:39:19.894" v="4554" actId="14100"/>
          <ac:picMkLst>
            <pc:docMk/>
            <pc:sldMk cId="2089618304" sldId="270"/>
            <ac:picMk id="5" creationId="{65A19C98-505F-9FFC-62D8-D87239A8B617}"/>
          </ac:picMkLst>
        </pc:picChg>
        <pc:picChg chg="add mod">
          <ac:chgData name="Bình Nguyễn Thị Thu" userId="43a7fbf4ff3b276b" providerId="LiveId" clId="{9FC2FFE1-B948-497D-98A9-AB7474B1B298}" dt="2022-08-17T09:34:29.228" v="4482" actId="14100"/>
          <ac:picMkLst>
            <pc:docMk/>
            <pc:sldMk cId="2089618304" sldId="270"/>
            <ac:picMk id="6" creationId="{CE028B7A-AAFA-EB14-1EF9-8C61FB98F919}"/>
          </ac:picMkLst>
        </pc:picChg>
      </pc:sldChg>
      <pc:sldChg chg="add del">
        <pc:chgData name="Bình Nguyễn Thị Thu" userId="43a7fbf4ff3b276b" providerId="LiveId" clId="{9FC2FFE1-B948-497D-98A9-AB7474B1B298}" dt="2022-08-17T04:10:35.725" v="3588" actId="47"/>
        <pc:sldMkLst>
          <pc:docMk/>
          <pc:sldMk cId="1011523106" sldId="271"/>
        </pc:sldMkLst>
      </pc:sldChg>
      <pc:sldChg chg="addSp delSp modSp mod modTransition setBg addAnim delAnim modAnim">
        <pc:chgData name="Bình Nguyễn Thị Thu" userId="43a7fbf4ff3b276b" providerId="LiveId" clId="{9FC2FFE1-B948-497D-98A9-AB7474B1B298}" dt="2022-08-19T13:01:44.757" v="12010"/>
        <pc:sldMkLst>
          <pc:docMk/>
          <pc:sldMk cId="3104156456" sldId="271"/>
        </pc:sldMkLst>
        <pc:spChg chg="mod">
          <ac:chgData name="Bình Nguyễn Thị Thu" userId="43a7fbf4ff3b276b" providerId="LiveId" clId="{9FC2FFE1-B948-497D-98A9-AB7474B1B298}" dt="2022-08-19T11:49:43.527" v="10948" actId="20577"/>
          <ac:spMkLst>
            <pc:docMk/>
            <pc:sldMk cId="3104156456" sldId="271"/>
            <ac:spMk id="2" creationId="{CE670F24-7E46-87E1-F048-E91966F99C93}"/>
          </ac:spMkLst>
        </pc:spChg>
        <pc:spChg chg="add mod">
          <ac:chgData name="Bình Nguyễn Thị Thu" userId="43a7fbf4ff3b276b" providerId="LiveId" clId="{9FC2FFE1-B948-497D-98A9-AB7474B1B298}" dt="2022-08-19T12:40:54.679" v="11775" actId="164"/>
          <ac:spMkLst>
            <pc:docMk/>
            <pc:sldMk cId="3104156456" sldId="271"/>
            <ac:spMk id="3" creationId="{CFB38776-9C5A-4387-11BB-2AE454656B98}"/>
          </ac:spMkLst>
        </pc:spChg>
        <pc:spChg chg="add mod">
          <ac:chgData name="Bình Nguyễn Thị Thu" userId="43a7fbf4ff3b276b" providerId="LiveId" clId="{9FC2FFE1-B948-497D-98A9-AB7474B1B298}" dt="2022-08-19T12:40:54.679" v="11775" actId="164"/>
          <ac:spMkLst>
            <pc:docMk/>
            <pc:sldMk cId="3104156456" sldId="271"/>
            <ac:spMk id="4" creationId="{42B918AF-CC41-A967-139A-670186B32173}"/>
          </ac:spMkLst>
        </pc:spChg>
        <pc:spChg chg="add del mod ord">
          <ac:chgData name="Bình Nguyễn Thị Thu" userId="43a7fbf4ff3b276b" providerId="LiveId" clId="{9FC2FFE1-B948-497D-98A9-AB7474B1B298}" dt="2022-08-17T15:57:12.204" v="7279" actId="478"/>
          <ac:spMkLst>
            <pc:docMk/>
            <pc:sldMk cId="3104156456" sldId="271"/>
            <ac:spMk id="4" creationId="{F3C66011-4AB5-BAF7-C2E4-814D353B47F5}"/>
          </ac:spMkLst>
        </pc:spChg>
        <pc:spChg chg="del mod topLvl">
          <ac:chgData name="Bình Nguyễn Thị Thu" userId="43a7fbf4ff3b276b" providerId="LiveId" clId="{9FC2FFE1-B948-497D-98A9-AB7474B1B298}" dt="2022-08-17T14:36:58.252" v="6606" actId="478"/>
          <ac:spMkLst>
            <pc:docMk/>
            <pc:sldMk cId="3104156456" sldId="271"/>
            <ac:spMk id="5" creationId="{B97987E1-FEAD-B0AE-8AD4-4A83703F6037}"/>
          </ac:spMkLst>
        </pc:spChg>
        <pc:spChg chg="add mod">
          <ac:chgData name="Bình Nguyễn Thị Thu" userId="43a7fbf4ff3b276b" providerId="LiveId" clId="{9FC2FFE1-B948-497D-98A9-AB7474B1B298}" dt="2022-08-19T12:40:54.679" v="11775" actId="164"/>
          <ac:spMkLst>
            <pc:docMk/>
            <pc:sldMk cId="3104156456" sldId="271"/>
            <ac:spMk id="5" creationId="{E98EEF35-8ECE-3666-DFA6-CC41C37194F6}"/>
          </ac:spMkLst>
        </pc:spChg>
        <pc:spChg chg="del">
          <ac:chgData name="Bình Nguyễn Thị Thu" userId="43a7fbf4ff3b276b" providerId="LiveId" clId="{9FC2FFE1-B948-497D-98A9-AB7474B1B298}" dt="2022-08-17T11:50:43.275" v="6094" actId="478"/>
          <ac:spMkLst>
            <pc:docMk/>
            <pc:sldMk cId="3104156456" sldId="271"/>
            <ac:spMk id="6" creationId="{947203A9-156A-8D84-C10B-54A84341AE12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9" creationId="{EAFE7476-D8E6-40A4-9A4B-93C16EA05A70}"/>
          </ac:spMkLst>
        </pc:spChg>
        <pc:spChg chg="del mod topLvl">
          <ac:chgData name="Bình Nguyễn Thị Thu" userId="43a7fbf4ff3b276b" providerId="LiveId" clId="{9FC2FFE1-B948-497D-98A9-AB7474B1B298}" dt="2022-08-19T12:39:39.372" v="11755" actId="21"/>
          <ac:spMkLst>
            <pc:docMk/>
            <pc:sldMk cId="3104156456" sldId="271"/>
            <ac:spMk id="10" creationId="{BDD8517D-2C11-DCF0-CD6B-8BD60A4C02BD}"/>
          </ac:spMkLst>
        </pc:spChg>
        <pc:spChg chg="mod topLvl">
          <ac:chgData name="Bình Nguyễn Thị Thu" userId="43a7fbf4ff3b276b" providerId="LiveId" clId="{9FC2FFE1-B948-497D-98A9-AB7474B1B298}" dt="2022-08-17T15:57:02.919" v="7278" actId="164"/>
          <ac:spMkLst>
            <pc:docMk/>
            <pc:sldMk cId="3104156456" sldId="271"/>
            <ac:spMk id="11" creationId="{38DF4E54-8AE9-09E6-0915-1EB1F2F2667E}"/>
          </ac:spMkLst>
        </pc:spChg>
        <pc:spChg chg="del topLvl">
          <ac:chgData name="Bình Nguyễn Thị Thu" userId="43a7fbf4ff3b276b" providerId="LiveId" clId="{9FC2FFE1-B948-497D-98A9-AB7474B1B298}" dt="2022-08-17T11:50:45.598" v="6095" actId="478"/>
          <ac:spMkLst>
            <pc:docMk/>
            <pc:sldMk cId="3104156456" sldId="271"/>
            <ac:spMk id="12" creationId="{2AC2E26A-62FA-7710-5D61-F3016055204F}"/>
          </ac:spMkLst>
        </pc:spChg>
        <pc:spChg chg="add del mod">
          <ac:chgData name="Bình Nguyễn Thị Thu" userId="43a7fbf4ff3b276b" providerId="LiveId" clId="{9FC2FFE1-B948-497D-98A9-AB7474B1B298}" dt="2022-08-17T15:07:41.191" v="6976"/>
          <ac:spMkLst>
            <pc:docMk/>
            <pc:sldMk cId="3104156456" sldId="271"/>
            <ac:spMk id="13" creationId="{3FB8AA77-F127-992D-CFBF-11C451DC9B82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18" creationId="{162B20A9-8A00-0B2E-D8A3-CCCA35B6AFA0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21" creationId="{FCF9E084-2523-D5AA-7ACC-ECD13E0AB39D}"/>
          </ac:spMkLst>
        </pc:spChg>
        <pc:spChg chg="add mod">
          <ac:chgData name="Bình Nguyễn Thị Thu" userId="43a7fbf4ff3b276b" providerId="LiveId" clId="{9FC2FFE1-B948-497D-98A9-AB7474B1B298}" dt="2022-08-19T11:07:00.910" v="10014" actId="20577"/>
          <ac:spMkLst>
            <pc:docMk/>
            <pc:sldMk cId="3104156456" sldId="271"/>
            <ac:spMk id="22" creationId="{6274D6A9-61EE-A3DD-DC17-6486134F2E97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23" creationId="{E1B6D64C-8EB7-4264-2FD5-419DF4D3F6E1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25" creationId="{DAADA6C3-0F4D-3AEB-63DA-2BA313848420}"/>
          </ac:spMkLst>
        </pc:spChg>
        <pc:spChg chg="add mod">
          <ac:chgData name="Bình Nguyễn Thị Thu" userId="43a7fbf4ff3b276b" providerId="LiveId" clId="{9FC2FFE1-B948-497D-98A9-AB7474B1B298}" dt="2022-08-17T11:51:39.209" v="6104" actId="1076"/>
          <ac:spMkLst>
            <pc:docMk/>
            <pc:sldMk cId="3104156456" sldId="271"/>
            <ac:spMk id="26" creationId="{984C22D6-EE54-FD81-5118-F66245B399D6}"/>
          </ac:spMkLst>
        </pc:spChg>
        <pc:spChg chg="add mod">
          <ac:chgData name="Bình Nguyễn Thị Thu" userId="43a7fbf4ff3b276b" providerId="LiveId" clId="{9FC2FFE1-B948-497D-98A9-AB7474B1B298}" dt="2022-08-19T12:31:40.029" v="11685" actId="20577"/>
          <ac:spMkLst>
            <pc:docMk/>
            <pc:sldMk cId="3104156456" sldId="271"/>
            <ac:spMk id="29" creationId="{C4BD9E39-07B5-20D5-07CA-E417EEC52043}"/>
          </ac:spMkLst>
        </pc:spChg>
        <pc:spChg chg="mod topLvl">
          <ac:chgData name="Bình Nguyễn Thị Thu" userId="43a7fbf4ff3b276b" providerId="LiveId" clId="{9FC2FFE1-B948-497D-98A9-AB7474B1B298}" dt="2022-08-17T15:57:02.919" v="7278" actId="164"/>
          <ac:spMkLst>
            <pc:docMk/>
            <pc:sldMk cId="3104156456" sldId="271"/>
            <ac:spMk id="39" creationId="{654AA8E1-F86E-583C-1FDF-7C21E5814DF6}"/>
          </ac:spMkLst>
        </pc:spChg>
        <pc:spChg chg="del topLvl">
          <ac:chgData name="Bình Nguyễn Thị Thu" userId="43a7fbf4ff3b276b" providerId="LiveId" clId="{9FC2FFE1-B948-497D-98A9-AB7474B1B298}" dt="2022-08-17T11:50:47.411" v="6096" actId="478"/>
          <ac:spMkLst>
            <pc:docMk/>
            <pc:sldMk cId="3104156456" sldId="271"/>
            <ac:spMk id="40" creationId="{B240979D-6214-0891-460E-66E2DD3504C3}"/>
          </ac:spMkLst>
        </pc:spChg>
        <pc:grpChg chg="del mod topLvl">
          <ac:chgData name="Bình Nguyễn Thị Thu" userId="43a7fbf4ff3b276b" providerId="LiveId" clId="{9FC2FFE1-B948-497D-98A9-AB7474B1B298}" dt="2022-08-17T14:36:58.252" v="6606" actId="478"/>
          <ac:grpSpMkLst>
            <pc:docMk/>
            <pc:sldMk cId="3104156456" sldId="271"/>
            <ac:grpSpMk id="3" creationId="{6FDD3A65-52B0-88FF-B3F4-5EC6D8EA8B82}"/>
          </ac:grpSpMkLst>
        </pc:grpChg>
        <pc:grpChg chg="del">
          <ac:chgData name="Bình Nguyễn Thị Thu" userId="43a7fbf4ff3b276b" providerId="LiveId" clId="{9FC2FFE1-B948-497D-98A9-AB7474B1B298}" dt="2022-08-17T11:50:43.275" v="6094" actId="478"/>
          <ac:grpSpMkLst>
            <pc:docMk/>
            <pc:sldMk cId="3104156456" sldId="271"/>
            <ac:grpSpMk id="4" creationId="{A76C588C-BF67-4D13-2DCF-B7533B415F82}"/>
          </ac:grpSpMkLst>
        </pc:grpChg>
        <pc:grpChg chg="add mod">
          <ac:chgData name="Bình Nguyễn Thị Thu" userId="43a7fbf4ff3b276b" providerId="LiveId" clId="{9FC2FFE1-B948-497D-98A9-AB7474B1B298}" dt="2022-08-19T12:40:54.679" v="11775" actId="164"/>
          <ac:grpSpMkLst>
            <pc:docMk/>
            <pc:sldMk cId="3104156456" sldId="271"/>
            <ac:grpSpMk id="7" creationId="{E727A30D-6CD0-0F14-1F69-0D2D6C29C2B8}"/>
          </ac:grpSpMkLst>
        </pc:grpChg>
        <pc:grpChg chg="del mod">
          <ac:chgData name="Bình Nguyễn Thị Thu" userId="43a7fbf4ff3b276b" providerId="LiveId" clId="{9FC2FFE1-B948-497D-98A9-AB7474B1B298}" dt="2022-08-19T12:39:39.372" v="11755" actId="21"/>
          <ac:grpSpMkLst>
            <pc:docMk/>
            <pc:sldMk cId="3104156456" sldId="271"/>
            <ac:grpSpMk id="14" creationId="{63446893-8476-A28F-D877-4FE96D7A2C22}"/>
          </ac:grpSpMkLst>
        </pc:grpChg>
        <pc:grpChg chg="add del mod">
          <ac:chgData name="Bình Nguyễn Thị Thu" userId="43a7fbf4ff3b276b" providerId="LiveId" clId="{9FC2FFE1-B948-497D-98A9-AB7474B1B298}" dt="2022-08-17T14:36:55.940" v="6605" actId="165"/>
          <ac:grpSpMkLst>
            <pc:docMk/>
            <pc:sldMk cId="3104156456" sldId="271"/>
            <ac:grpSpMk id="15" creationId="{E50F4D78-1AED-8071-0017-7F5305E3C110}"/>
          </ac:grpSpMkLst>
        </pc:grpChg>
        <pc:grpChg chg="del">
          <ac:chgData name="Bình Nguyễn Thị Thu" userId="43a7fbf4ff3b276b" providerId="LiveId" clId="{9FC2FFE1-B948-497D-98A9-AB7474B1B298}" dt="2022-08-17T11:50:45.598" v="6095" actId="478"/>
          <ac:grpSpMkLst>
            <pc:docMk/>
            <pc:sldMk cId="3104156456" sldId="271"/>
            <ac:grpSpMk id="16" creationId="{B73E9636-10AF-CAA0-4632-DE0B683C09A2}"/>
          </ac:grpSpMkLst>
        </pc:grpChg>
        <pc:grpChg chg="add del mod">
          <ac:chgData name="Bình Nguyễn Thị Thu" userId="43a7fbf4ff3b276b" providerId="LiveId" clId="{9FC2FFE1-B948-497D-98A9-AB7474B1B298}" dt="2022-08-17T15:57:14.504" v="7280" actId="478"/>
          <ac:grpSpMkLst>
            <pc:docMk/>
            <pc:sldMk cId="3104156456" sldId="271"/>
            <ac:grpSpMk id="16" creationId="{FEBEE77C-2D3F-72F5-484A-665E45A856DE}"/>
          </ac:grpSpMkLst>
        </pc:grpChg>
        <pc:grpChg chg="del">
          <ac:chgData name="Bình Nguyễn Thị Thu" userId="43a7fbf4ff3b276b" providerId="LiveId" clId="{9FC2FFE1-B948-497D-98A9-AB7474B1B298}" dt="2022-08-17T11:50:35.356" v="6091" actId="478"/>
          <ac:grpSpMkLst>
            <pc:docMk/>
            <pc:sldMk cId="3104156456" sldId="271"/>
            <ac:grpSpMk id="17" creationId="{0F2EE893-FB4F-0DD8-82D5-CA53B91EF010}"/>
          </ac:grpSpMkLst>
        </pc:grpChg>
        <pc:graphicFrameChg chg="add mod modGraphic">
          <ac:chgData name="Bình Nguyễn Thị Thu" userId="43a7fbf4ff3b276b" providerId="LiveId" clId="{9FC2FFE1-B948-497D-98A9-AB7474B1B298}" dt="2022-08-17T15:59:58.977" v="7297" actId="27297"/>
          <ac:graphicFrameMkLst>
            <pc:docMk/>
            <pc:sldMk cId="3104156456" sldId="271"/>
            <ac:graphicFrameMk id="30" creationId="{73607837-D685-F6E1-2378-6C84727040D5}"/>
          </ac:graphicFrameMkLst>
        </pc:graphicFrameChg>
        <pc:graphicFrameChg chg="del mod topLvl">
          <ac:chgData name="Bình Nguyễn Thị Thu" userId="43a7fbf4ff3b276b" providerId="LiveId" clId="{9FC2FFE1-B948-497D-98A9-AB7474B1B298}" dt="2022-08-19T12:39:56.654" v="11759" actId="478"/>
          <ac:graphicFrameMkLst>
            <pc:docMk/>
            <pc:sldMk cId="3104156456" sldId="271"/>
            <ac:graphicFrameMk id="43" creationId="{E3F4FDAC-4E93-82E9-F51E-CBFCEB3CF114}"/>
          </ac:graphicFrameMkLst>
        </pc:graphicFrameChg>
        <pc:picChg chg="add del mod">
          <ac:chgData name="Bình Nguyễn Thị Thu" userId="43a7fbf4ff3b276b" providerId="LiveId" clId="{9FC2FFE1-B948-497D-98A9-AB7474B1B298}" dt="2022-08-17T15:57:26.816" v="7284" actId="478"/>
          <ac:picMkLst>
            <pc:docMk/>
            <pc:sldMk cId="3104156456" sldId="271"/>
            <ac:picMk id="20" creationId="{AF8AF646-E67F-B1C6-C350-F0BB654A4AE9}"/>
          </ac:picMkLst>
        </pc:picChg>
        <pc:picChg chg="add mod">
          <ac:chgData name="Bình Nguyễn Thị Thu" userId="43a7fbf4ff3b276b" providerId="LiveId" clId="{9FC2FFE1-B948-497D-98A9-AB7474B1B298}" dt="2022-08-19T12:30:42.059" v="11671" actId="1076"/>
          <ac:picMkLst>
            <pc:docMk/>
            <pc:sldMk cId="3104156456" sldId="271"/>
            <ac:picMk id="2050" creationId="{3B4E8EDF-52D5-DDF0-8FBD-86E2BC519081}"/>
          </ac:picMkLst>
        </pc:picChg>
        <pc:cxnChg chg="add mod">
          <ac:chgData name="Bình Nguyễn Thị Thu" userId="43a7fbf4ff3b276b" providerId="LiveId" clId="{9FC2FFE1-B948-497D-98A9-AB7474B1B298}" dt="2022-08-17T14:37:48.582" v="6621" actId="14100"/>
          <ac:cxnSpMkLst>
            <pc:docMk/>
            <pc:sldMk cId="3104156456" sldId="271"/>
            <ac:cxnSpMk id="6" creationId="{066E00DA-6926-1475-EADB-DB0C3F973B60}"/>
          </ac:cxnSpMkLst>
        </pc:cxnChg>
        <pc:cxnChg chg="del">
          <ac:chgData name="Bình Nguyễn Thị Thu" userId="43a7fbf4ff3b276b" providerId="LiveId" clId="{9FC2FFE1-B948-497D-98A9-AB7474B1B298}" dt="2022-08-17T11:50:32.707" v="6090" actId="478"/>
          <ac:cxnSpMkLst>
            <pc:docMk/>
            <pc:sldMk cId="3104156456" sldId="271"/>
            <ac:cxnSpMk id="20" creationId="{A846688A-8B59-C396-A6A8-7DD7A62F8477}"/>
          </ac:cxnSpMkLst>
        </pc:cxnChg>
        <pc:cxnChg chg="del">
          <ac:chgData name="Bình Nguyễn Thị Thu" userId="43a7fbf4ff3b276b" providerId="LiveId" clId="{9FC2FFE1-B948-497D-98A9-AB7474B1B298}" dt="2022-08-17T11:50:49.001" v="6097" actId="478"/>
          <ac:cxnSpMkLst>
            <pc:docMk/>
            <pc:sldMk cId="3104156456" sldId="271"/>
            <ac:cxnSpMk id="24" creationId="{C5C72810-9E4E-6202-6F62-9C66712C957F}"/>
          </ac:cxnSpMkLst>
        </pc:cxnChg>
        <pc:cxnChg chg="add mod">
          <ac:chgData name="Bình Nguyễn Thị Thu" userId="43a7fbf4ff3b276b" providerId="LiveId" clId="{9FC2FFE1-B948-497D-98A9-AB7474B1B298}" dt="2022-08-17T11:51:39.209" v="6104" actId="1076"/>
          <ac:cxnSpMkLst>
            <pc:docMk/>
            <pc:sldMk cId="3104156456" sldId="271"/>
            <ac:cxnSpMk id="27" creationId="{72C818B5-58B4-16AD-53E7-506170625CC1}"/>
          </ac:cxnSpMkLst>
        </pc:cxnChg>
        <pc:cxnChg chg="add mod">
          <ac:chgData name="Bình Nguyễn Thị Thu" userId="43a7fbf4ff3b276b" providerId="LiveId" clId="{9FC2FFE1-B948-497D-98A9-AB7474B1B298}" dt="2022-08-17T11:51:39.209" v="6104" actId="1076"/>
          <ac:cxnSpMkLst>
            <pc:docMk/>
            <pc:sldMk cId="3104156456" sldId="271"/>
            <ac:cxnSpMk id="28" creationId="{377A11EB-4453-1CC4-7AC3-0C084BC2F150}"/>
          </ac:cxnSpMkLst>
        </pc:cxnChg>
      </pc:sldChg>
      <pc:sldChg chg="add del">
        <pc:chgData name="Bình Nguyễn Thị Thu" userId="43a7fbf4ff3b276b" providerId="LiveId" clId="{9FC2FFE1-B948-497D-98A9-AB7474B1B298}" dt="2022-08-17T04:10:36.122" v="3589" actId="47"/>
        <pc:sldMkLst>
          <pc:docMk/>
          <pc:sldMk cId="3530436808" sldId="272"/>
        </pc:sldMkLst>
      </pc:sldChg>
      <pc:sldChg chg="addSp delSp modSp mod modTransition setBg delAnim modAnim">
        <pc:chgData name="Bình Nguyễn Thị Thu" userId="43a7fbf4ff3b276b" providerId="LiveId" clId="{9FC2FFE1-B948-497D-98A9-AB7474B1B298}" dt="2022-08-19T13:01:44.757" v="12010"/>
        <pc:sldMkLst>
          <pc:docMk/>
          <pc:sldMk cId="4059004127" sldId="272"/>
        </pc:sldMkLst>
        <pc:spChg chg="mod">
          <ac:chgData name="Bình Nguyễn Thị Thu" userId="43a7fbf4ff3b276b" providerId="LiveId" clId="{9FC2FFE1-B948-497D-98A9-AB7474B1B298}" dt="2022-08-19T12:38:49.572" v="11750" actId="1076"/>
          <ac:spMkLst>
            <pc:docMk/>
            <pc:sldMk cId="4059004127" sldId="272"/>
            <ac:spMk id="2" creationId="{CE670F24-7E46-87E1-F048-E91966F99C93}"/>
          </ac:spMkLst>
        </pc:spChg>
        <pc:spChg chg="mod topLvl">
          <ac:chgData name="Bình Nguyễn Thị Thu" userId="43a7fbf4ff3b276b" providerId="LiveId" clId="{9FC2FFE1-B948-497D-98A9-AB7474B1B298}" dt="2022-08-19T12:38:38.695" v="11745" actId="1076"/>
          <ac:spMkLst>
            <pc:docMk/>
            <pc:sldMk cId="4059004127" sldId="272"/>
            <ac:spMk id="5" creationId="{B97987E1-FEAD-B0AE-8AD4-4A83703F6037}"/>
          </ac:spMkLst>
        </pc:spChg>
        <pc:spChg chg="del">
          <ac:chgData name="Bình Nguyễn Thị Thu" userId="43a7fbf4ff3b276b" providerId="LiveId" clId="{9FC2FFE1-B948-497D-98A9-AB7474B1B298}" dt="2022-08-17T11:55:57.658" v="6172" actId="478"/>
          <ac:spMkLst>
            <pc:docMk/>
            <pc:sldMk cId="4059004127" sldId="272"/>
            <ac:spMk id="7" creationId="{684557A8-27A3-9AA9-0464-7DB3BA202A77}"/>
          </ac:spMkLst>
        </pc:spChg>
        <pc:spChg chg="add del mod">
          <ac:chgData name="Bình Nguyễn Thị Thu" userId="43a7fbf4ff3b276b" providerId="LiveId" clId="{9FC2FFE1-B948-497D-98A9-AB7474B1B298}" dt="2022-08-19T12:17:59.510" v="11568" actId="478"/>
          <ac:spMkLst>
            <pc:docMk/>
            <pc:sldMk cId="4059004127" sldId="272"/>
            <ac:spMk id="9" creationId="{218C819E-E506-C62F-897B-54E40D793D70}"/>
          </ac:spMkLst>
        </pc:spChg>
        <pc:spChg chg="mod topLvl">
          <ac:chgData name="Bình Nguyễn Thị Thu" userId="43a7fbf4ff3b276b" providerId="LiveId" clId="{9FC2FFE1-B948-497D-98A9-AB7474B1B298}" dt="2022-08-19T12:38:16.413" v="11738" actId="478"/>
          <ac:spMkLst>
            <pc:docMk/>
            <pc:sldMk cId="4059004127" sldId="272"/>
            <ac:spMk id="10" creationId="{BDD8517D-2C11-DCF0-CD6B-8BD60A4C02BD}"/>
          </ac:spMkLst>
        </pc:spChg>
        <pc:spChg chg="mod topLvl">
          <ac:chgData name="Bình Nguyễn Thị Thu" userId="43a7fbf4ff3b276b" providerId="LiveId" clId="{9FC2FFE1-B948-497D-98A9-AB7474B1B298}" dt="2022-08-19T12:38:52.632" v="11751" actId="164"/>
          <ac:spMkLst>
            <pc:docMk/>
            <pc:sldMk cId="4059004127" sldId="272"/>
            <ac:spMk id="11" creationId="{38DF4E54-8AE9-09E6-0915-1EB1F2F2667E}"/>
          </ac:spMkLst>
        </pc:spChg>
        <pc:spChg chg="mod">
          <ac:chgData name="Bình Nguyễn Thị Thu" userId="43a7fbf4ff3b276b" providerId="LiveId" clId="{9FC2FFE1-B948-497D-98A9-AB7474B1B298}" dt="2022-08-17T14:43:55.649" v="6719" actId="1076"/>
          <ac:spMkLst>
            <pc:docMk/>
            <pc:sldMk cId="4059004127" sldId="272"/>
            <ac:spMk id="12" creationId="{2AC2E26A-62FA-7710-5D61-F3016055204F}"/>
          </ac:spMkLst>
        </pc:spChg>
        <pc:spChg chg="add del mod">
          <ac:chgData name="Bình Nguyễn Thị Thu" userId="43a7fbf4ff3b276b" providerId="LiveId" clId="{9FC2FFE1-B948-497D-98A9-AB7474B1B298}" dt="2022-08-19T12:18:01.022" v="11569" actId="478"/>
          <ac:spMkLst>
            <pc:docMk/>
            <pc:sldMk cId="4059004127" sldId="272"/>
            <ac:spMk id="12" creationId="{54791C58-3875-BEA4-9A7D-F2658CB7C2C6}"/>
          </ac:spMkLst>
        </pc:spChg>
        <pc:spChg chg="mod">
          <ac:chgData name="Bình Nguyễn Thị Thu" userId="43a7fbf4ff3b276b" providerId="LiveId" clId="{9FC2FFE1-B948-497D-98A9-AB7474B1B298}" dt="2022-08-19T12:18:03.554" v="11571" actId="571"/>
          <ac:spMkLst>
            <pc:docMk/>
            <pc:sldMk cId="4059004127" sldId="272"/>
            <ac:spMk id="18" creationId="{B8589144-C7AF-63F6-2CC7-09CF44322570}"/>
          </ac:spMkLst>
        </pc:spChg>
        <pc:spChg chg="mod">
          <ac:chgData name="Bình Nguyễn Thị Thu" userId="43a7fbf4ff3b276b" providerId="LiveId" clId="{9FC2FFE1-B948-497D-98A9-AB7474B1B298}" dt="2022-08-19T12:18:03.554" v="11571" actId="571"/>
          <ac:spMkLst>
            <pc:docMk/>
            <pc:sldMk cId="4059004127" sldId="272"/>
            <ac:spMk id="20" creationId="{0C8A76EA-AC37-7864-1460-FC1B19693F25}"/>
          </ac:spMkLst>
        </pc:spChg>
        <pc:spChg chg="mod">
          <ac:chgData name="Bình Nguyễn Thị Thu" userId="43a7fbf4ff3b276b" providerId="LiveId" clId="{9FC2FFE1-B948-497D-98A9-AB7474B1B298}" dt="2022-08-19T12:18:03.554" v="11571" actId="571"/>
          <ac:spMkLst>
            <pc:docMk/>
            <pc:sldMk cId="4059004127" sldId="272"/>
            <ac:spMk id="21" creationId="{845E3739-0C45-E408-8458-51480576E5F7}"/>
          </ac:spMkLst>
        </pc:spChg>
        <pc:spChg chg="add mod">
          <ac:chgData name="Bình Nguyễn Thị Thu" userId="43a7fbf4ff3b276b" providerId="LiveId" clId="{9FC2FFE1-B948-497D-98A9-AB7474B1B298}" dt="2022-08-19T12:18:06.354" v="11573" actId="571"/>
          <ac:spMkLst>
            <pc:docMk/>
            <pc:sldMk cId="4059004127" sldId="272"/>
            <ac:spMk id="22" creationId="{A69CD150-F196-6BE6-0FD9-D7F59574135B}"/>
          </ac:spMkLst>
        </pc:spChg>
        <pc:spChg chg="add mod">
          <ac:chgData name="Bình Nguyễn Thị Thu" userId="43a7fbf4ff3b276b" providerId="LiveId" clId="{9FC2FFE1-B948-497D-98A9-AB7474B1B298}" dt="2022-08-19T12:19:19.780" v="11635" actId="164"/>
          <ac:spMkLst>
            <pc:docMk/>
            <pc:sldMk cId="4059004127" sldId="272"/>
            <ac:spMk id="23" creationId="{F7355377-0908-6BF4-EBEC-58E14A2E27CD}"/>
          </ac:spMkLst>
        </pc:spChg>
        <pc:spChg chg="add mod">
          <ac:chgData name="Bình Nguyễn Thị Thu" userId="43a7fbf4ff3b276b" providerId="LiveId" clId="{9FC2FFE1-B948-497D-98A9-AB7474B1B298}" dt="2022-08-19T12:19:19.780" v="11635" actId="164"/>
          <ac:spMkLst>
            <pc:docMk/>
            <pc:sldMk cId="4059004127" sldId="272"/>
            <ac:spMk id="25" creationId="{4657694E-AE13-AFEA-70AF-93BD7F7B0E9D}"/>
          </ac:spMkLst>
        </pc:spChg>
        <pc:spChg chg="add mod">
          <ac:chgData name="Bình Nguyễn Thị Thu" userId="43a7fbf4ff3b276b" providerId="LiveId" clId="{9FC2FFE1-B948-497D-98A9-AB7474B1B298}" dt="2022-08-19T12:19:19.780" v="11635" actId="164"/>
          <ac:spMkLst>
            <pc:docMk/>
            <pc:sldMk cId="4059004127" sldId="272"/>
            <ac:spMk id="26" creationId="{0E5A20B2-039D-7C91-04CF-66EFD3BADA69}"/>
          </ac:spMkLst>
        </pc:spChg>
        <pc:spChg chg="add mod ord">
          <ac:chgData name="Bình Nguyễn Thị Thu" userId="43a7fbf4ff3b276b" providerId="LiveId" clId="{9FC2FFE1-B948-497D-98A9-AB7474B1B298}" dt="2022-08-19T12:38:21.865" v="11741" actId="1076"/>
          <ac:spMkLst>
            <pc:docMk/>
            <pc:sldMk cId="4059004127" sldId="272"/>
            <ac:spMk id="31" creationId="{6DC4A9FD-B326-4030-BE73-F1141259C7C0}"/>
          </ac:spMkLst>
        </pc:spChg>
        <pc:spChg chg="add mod">
          <ac:chgData name="Bình Nguyễn Thị Thu" userId="43a7fbf4ff3b276b" providerId="LiveId" clId="{9FC2FFE1-B948-497D-98A9-AB7474B1B298}" dt="2022-08-19T12:38:47.506" v="11749" actId="1076"/>
          <ac:spMkLst>
            <pc:docMk/>
            <pc:sldMk cId="4059004127" sldId="272"/>
            <ac:spMk id="32" creationId="{AD4EB57F-C13F-A018-96DC-9B80F15EB02B}"/>
          </ac:spMkLst>
        </pc:spChg>
        <pc:spChg chg="mod topLvl">
          <ac:chgData name="Bình Nguyễn Thị Thu" userId="43a7fbf4ff3b276b" providerId="LiveId" clId="{9FC2FFE1-B948-497D-98A9-AB7474B1B298}" dt="2022-08-19T12:38:52.632" v="11751" actId="164"/>
          <ac:spMkLst>
            <pc:docMk/>
            <pc:sldMk cId="4059004127" sldId="272"/>
            <ac:spMk id="39" creationId="{654AA8E1-F86E-583C-1FDF-7C21E5814DF6}"/>
          </ac:spMkLst>
        </pc:spChg>
        <pc:spChg chg="mod">
          <ac:chgData name="Bình Nguyễn Thị Thu" userId="43a7fbf4ff3b276b" providerId="LiveId" clId="{9FC2FFE1-B948-497D-98A9-AB7474B1B298}" dt="2022-08-17T14:43:26.763" v="6712" actId="1076"/>
          <ac:spMkLst>
            <pc:docMk/>
            <pc:sldMk cId="4059004127" sldId="272"/>
            <ac:spMk id="40" creationId="{B240979D-6214-0891-460E-66E2DD3504C3}"/>
          </ac:spMkLst>
        </pc:spChg>
        <pc:grpChg chg="del mod topLvl">
          <ac:chgData name="Bình Nguyễn Thị Thu" userId="43a7fbf4ff3b276b" providerId="LiveId" clId="{9FC2FFE1-B948-497D-98A9-AB7474B1B298}" dt="2022-08-19T12:38:34.706" v="11743" actId="165"/>
          <ac:grpSpMkLst>
            <pc:docMk/>
            <pc:sldMk cId="4059004127" sldId="272"/>
            <ac:grpSpMk id="3" creationId="{6FDD3A65-52B0-88FF-B3F4-5EC6D8EA8B82}"/>
          </ac:grpSpMkLst>
        </pc:grpChg>
        <pc:grpChg chg="del">
          <ac:chgData name="Bình Nguyễn Thị Thu" userId="43a7fbf4ff3b276b" providerId="LiveId" clId="{9FC2FFE1-B948-497D-98A9-AB7474B1B298}" dt="2022-08-17T11:55:57.658" v="6172" actId="478"/>
          <ac:grpSpMkLst>
            <pc:docMk/>
            <pc:sldMk cId="4059004127" sldId="272"/>
            <ac:grpSpMk id="8" creationId="{DFAABD92-3283-6139-AC22-D1D9BB1F8C13}"/>
          </ac:grpSpMkLst>
        </pc:grpChg>
        <pc:grpChg chg="del mod">
          <ac:chgData name="Bình Nguyễn Thị Thu" userId="43a7fbf4ff3b276b" providerId="LiveId" clId="{9FC2FFE1-B948-497D-98A9-AB7474B1B298}" dt="2022-08-19T12:38:16.413" v="11738" actId="478"/>
          <ac:grpSpMkLst>
            <pc:docMk/>
            <pc:sldMk cId="4059004127" sldId="272"/>
            <ac:grpSpMk id="14" creationId="{63446893-8476-A28F-D877-4FE96D7A2C22}"/>
          </ac:grpSpMkLst>
        </pc:grpChg>
        <pc:grpChg chg="del mod">
          <ac:chgData name="Bình Nguyễn Thị Thu" userId="43a7fbf4ff3b276b" providerId="LiveId" clId="{9FC2FFE1-B948-497D-98A9-AB7474B1B298}" dt="2022-08-19T12:38:30.385" v="11742" actId="165"/>
          <ac:grpSpMkLst>
            <pc:docMk/>
            <pc:sldMk cId="4059004127" sldId="272"/>
            <ac:grpSpMk id="15" creationId="{E50F4D78-1AED-8071-0017-7F5305E3C110}"/>
          </ac:grpSpMkLst>
        </pc:grpChg>
        <pc:grpChg chg="add mod">
          <ac:chgData name="Bình Nguyễn Thị Thu" userId="43a7fbf4ff3b276b" providerId="LiveId" clId="{9FC2FFE1-B948-497D-98A9-AB7474B1B298}" dt="2022-08-19T12:18:03.554" v="11571" actId="571"/>
          <ac:grpSpMkLst>
            <pc:docMk/>
            <pc:sldMk cId="4059004127" sldId="272"/>
            <ac:grpSpMk id="16" creationId="{A4BC8F12-63F2-9D02-7506-78936BB34B19}"/>
          </ac:grpSpMkLst>
        </pc:grpChg>
        <pc:grpChg chg="del mod">
          <ac:chgData name="Bình Nguyễn Thị Thu" userId="43a7fbf4ff3b276b" providerId="LiveId" clId="{9FC2FFE1-B948-497D-98A9-AB7474B1B298}" dt="2022-08-17T16:00:52.001" v="7302" actId="478"/>
          <ac:grpSpMkLst>
            <pc:docMk/>
            <pc:sldMk cId="4059004127" sldId="272"/>
            <ac:grpSpMk id="16" creationId="{B73E9636-10AF-CAA0-4632-DE0B683C09A2}"/>
          </ac:grpSpMkLst>
        </pc:grpChg>
        <pc:grpChg chg="del">
          <ac:chgData name="Bình Nguyễn Thị Thu" userId="43a7fbf4ff3b276b" providerId="LiveId" clId="{9FC2FFE1-B948-497D-98A9-AB7474B1B298}" dt="2022-08-17T11:56:00.109" v="6173" actId="478"/>
          <ac:grpSpMkLst>
            <pc:docMk/>
            <pc:sldMk cId="4059004127" sldId="272"/>
            <ac:grpSpMk id="17" creationId="{0F2EE893-FB4F-0DD8-82D5-CA53B91EF010}"/>
          </ac:grpSpMkLst>
        </pc:grpChg>
        <pc:grpChg chg="mod">
          <ac:chgData name="Bình Nguyễn Thị Thu" userId="43a7fbf4ff3b276b" providerId="LiveId" clId="{9FC2FFE1-B948-497D-98A9-AB7474B1B298}" dt="2022-08-19T12:18:03.554" v="11571" actId="571"/>
          <ac:grpSpMkLst>
            <pc:docMk/>
            <pc:sldMk cId="4059004127" sldId="272"/>
            <ac:grpSpMk id="17" creationId="{82F96ECE-2E65-1400-CFCB-100799A02146}"/>
          </ac:grpSpMkLst>
        </pc:grpChg>
        <pc:grpChg chg="add del mod">
          <ac:chgData name="Bình Nguyễn Thị Thu" userId="43a7fbf4ff3b276b" providerId="LiveId" clId="{9FC2FFE1-B948-497D-98A9-AB7474B1B298}" dt="2022-08-19T12:19:58.613" v="11643" actId="478"/>
          <ac:grpSpMkLst>
            <pc:docMk/>
            <pc:sldMk cId="4059004127" sldId="272"/>
            <ac:grpSpMk id="27" creationId="{46FC78DE-FDB8-3878-C93B-1590D747C7FB}"/>
          </ac:grpSpMkLst>
        </pc:grpChg>
        <pc:grpChg chg="add mod">
          <ac:chgData name="Bình Nguyễn Thị Thu" userId="43a7fbf4ff3b276b" providerId="LiveId" clId="{9FC2FFE1-B948-497D-98A9-AB7474B1B298}" dt="2022-08-19T12:39:05.641" v="11752" actId="1076"/>
          <ac:grpSpMkLst>
            <pc:docMk/>
            <pc:sldMk cId="4059004127" sldId="272"/>
            <ac:grpSpMk id="33" creationId="{FD755990-33F9-5936-5A8D-7C86D965A58A}"/>
          </ac:grpSpMkLst>
        </pc:grpChg>
        <pc:graphicFrameChg chg="add del mod modGraphic">
          <ac:chgData name="Bình Nguyễn Thị Thu" userId="43a7fbf4ff3b276b" providerId="LiveId" clId="{9FC2FFE1-B948-497D-98A9-AB7474B1B298}" dt="2022-08-19T12:18:17.911" v="11577" actId="478"/>
          <ac:graphicFrameMkLst>
            <pc:docMk/>
            <pc:sldMk cId="4059004127" sldId="272"/>
            <ac:graphicFrameMk id="7" creationId="{9DD86CCF-5A2F-8EE4-B377-5B56BFB053BE}"/>
          </ac:graphicFrameMkLst>
        </pc:graphicFrameChg>
        <pc:graphicFrameChg chg="add del mod modGraphic">
          <ac:chgData name="Bình Nguyễn Thị Thu" userId="43a7fbf4ff3b276b" providerId="LiveId" clId="{9FC2FFE1-B948-497D-98A9-AB7474B1B298}" dt="2022-08-19T12:15:13.181" v="11495" actId="478"/>
          <ac:graphicFrameMkLst>
            <pc:docMk/>
            <pc:sldMk cId="4059004127" sldId="272"/>
            <ac:graphicFrameMk id="8" creationId="{BED44C3A-E38A-F5FE-E34A-B0DBEADEAE28}"/>
          </ac:graphicFrameMkLst>
        </pc:graphicFrameChg>
        <pc:graphicFrameChg chg="add mod modGraphic">
          <ac:chgData name="Bình Nguyễn Thị Thu" userId="43a7fbf4ff3b276b" providerId="LiveId" clId="{9FC2FFE1-B948-497D-98A9-AB7474B1B298}" dt="2022-08-19T12:20:17.764" v="11648" actId="1076"/>
          <ac:graphicFrameMkLst>
            <pc:docMk/>
            <pc:sldMk cId="4059004127" sldId="272"/>
            <ac:graphicFrameMk id="29" creationId="{23718215-DA1A-1984-5E4F-D17CD8017791}"/>
          </ac:graphicFrameMkLst>
        </pc:graphicFrameChg>
        <pc:graphicFrameChg chg="add mod">
          <ac:chgData name="Bình Nguyễn Thị Thu" userId="43a7fbf4ff3b276b" providerId="LiveId" clId="{9FC2FFE1-B948-497D-98A9-AB7474B1B298}" dt="2022-08-19T12:37:36.552" v="11728"/>
          <ac:graphicFrameMkLst>
            <pc:docMk/>
            <pc:sldMk cId="4059004127" sldId="272"/>
            <ac:graphicFrameMk id="30" creationId="{26411E60-CE14-C513-77A2-50D75B5D98D1}"/>
          </ac:graphicFrameMkLst>
        </pc:graphicFrameChg>
        <pc:graphicFrameChg chg="del mod topLvl">
          <ac:chgData name="Bình Nguyễn Thị Thu" userId="43a7fbf4ff3b276b" providerId="LiveId" clId="{9FC2FFE1-B948-497D-98A9-AB7474B1B298}" dt="2022-08-19T12:38:16.413" v="11738" actId="478"/>
          <ac:graphicFrameMkLst>
            <pc:docMk/>
            <pc:sldMk cId="4059004127" sldId="272"/>
            <ac:graphicFrameMk id="43" creationId="{E3F4FDAC-4E93-82E9-F51E-CBFCEB3CF114}"/>
          </ac:graphicFrameMkLst>
        </pc:graphicFrameChg>
        <pc:picChg chg="add mod">
          <ac:chgData name="Bình Nguyễn Thị Thu" userId="43a7fbf4ff3b276b" providerId="LiveId" clId="{9FC2FFE1-B948-497D-98A9-AB7474B1B298}" dt="2022-08-19T11:52:20.690" v="11009" actId="1076"/>
          <ac:picMkLst>
            <pc:docMk/>
            <pc:sldMk cId="4059004127" sldId="272"/>
            <ac:picMk id="4" creationId="{E8EFD574-FA61-74A5-2CB7-E95C440A2A70}"/>
          </ac:picMkLst>
        </pc:picChg>
        <pc:picChg chg="add del mod">
          <ac:chgData name="Bình Nguyễn Thị Thu" userId="43a7fbf4ff3b276b" providerId="LiveId" clId="{9FC2FFE1-B948-497D-98A9-AB7474B1B298}" dt="2022-08-19T11:52:16.427" v="11008" actId="21"/>
          <ac:picMkLst>
            <pc:docMk/>
            <pc:sldMk cId="4059004127" sldId="272"/>
            <ac:picMk id="3074" creationId="{F94D009F-470C-F2D7-E71A-EAFAF079E902}"/>
          </ac:picMkLst>
        </pc:picChg>
        <pc:cxnChg chg="del">
          <ac:chgData name="Bình Nguyễn Thị Thu" userId="43a7fbf4ff3b276b" providerId="LiveId" clId="{9FC2FFE1-B948-497D-98A9-AB7474B1B298}" dt="2022-08-17T11:56:01.282" v="6174" actId="478"/>
          <ac:cxnSpMkLst>
            <pc:docMk/>
            <pc:sldMk cId="4059004127" sldId="272"/>
            <ac:cxnSpMk id="20" creationId="{A846688A-8B59-C396-A6A8-7DD7A62F8477}"/>
          </ac:cxnSpMkLst>
        </pc:cxnChg>
        <pc:cxnChg chg="mod">
          <ac:chgData name="Bình Nguyễn Thị Thu" userId="43a7fbf4ff3b276b" providerId="LiveId" clId="{9FC2FFE1-B948-497D-98A9-AB7474B1B298}" dt="2022-08-19T12:17:46.123" v="11565" actId="14100"/>
          <ac:cxnSpMkLst>
            <pc:docMk/>
            <pc:sldMk cId="4059004127" sldId="272"/>
            <ac:cxnSpMk id="24" creationId="{C5C72810-9E4E-6202-6F62-9C66712C957F}"/>
          </ac:cxnSpMkLst>
        </pc:cxnChg>
      </pc:sldChg>
      <pc:sldChg chg="add del">
        <pc:chgData name="Bình Nguyễn Thị Thu" userId="43a7fbf4ff3b276b" providerId="LiveId" clId="{9FC2FFE1-B948-497D-98A9-AB7474B1B298}" dt="2022-08-17T04:10:36.408" v="3590" actId="47"/>
        <pc:sldMkLst>
          <pc:docMk/>
          <pc:sldMk cId="169527675" sldId="273"/>
        </pc:sldMkLst>
      </pc:sldChg>
      <pc:sldChg chg="addSp delSp modSp mod modTransition setBg delAnim modAnim">
        <pc:chgData name="Bình Nguyễn Thị Thu" userId="43a7fbf4ff3b276b" providerId="LiveId" clId="{9FC2FFE1-B948-497D-98A9-AB7474B1B298}" dt="2022-08-19T13:01:44.757" v="12010"/>
        <pc:sldMkLst>
          <pc:docMk/>
          <pc:sldMk cId="3427473996" sldId="273"/>
        </pc:sldMkLst>
        <pc:spChg chg="mod">
          <ac:chgData name="Bình Nguyễn Thị Thu" userId="43a7fbf4ff3b276b" providerId="LiveId" clId="{9FC2FFE1-B948-497D-98A9-AB7474B1B298}" dt="2022-08-19T12:23:11.188" v="11654" actId="1076"/>
          <ac:spMkLst>
            <pc:docMk/>
            <pc:sldMk cId="3427473996" sldId="273"/>
            <ac:spMk id="2" creationId="{CE670F24-7E46-87E1-F048-E91966F99C93}"/>
          </ac:spMkLst>
        </pc:spChg>
        <pc:spChg chg="del mod topLvl">
          <ac:chgData name="Bình Nguyễn Thị Thu" userId="43a7fbf4ff3b276b" providerId="LiveId" clId="{9FC2FFE1-B948-497D-98A9-AB7474B1B298}" dt="2022-08-17T16:02:41.680" v="7315" actId="478"/>
          <ac:spMkLst>
            <pc:docMk/>
            <pc:sldMk cId="3427473996" sldId="273"/>
            <ac:spMk id="7" creationId="{684557A8-27A3-9AA9-0464-7DB3BA202A77}"/>
          </ac:spMkLst>
        </pc:spChg>
        <pc:spChg chg="mod">
          <ac:chgData name="Bình Nguyễn Thị Thu" userId="43a7fbf4ff3b276b" providerId="LiveId" clId="{9FC2FFE1-B948-497D-98A9-AB7474B1B298}" dt="2022-08-17T14:47:07.494" v="6751" actId="1076"/>
          <ac:spMkLst>
            <pc:docMk/>
            <pc:sldMk cId="3427473996" sldId="273"/>
            <ac:spMk id="10" creationId="{BDD8517D-2C11-DCF0-CD6B-8BD60A4C02BD}"/>
          </ac:spMkLst>
        </pc:spChg>
        <pc:spChg chg="mod">
          <ac:chgData name="Bình Nguyễn Thị Thu" userId="43a7fbf4ff3b276b" providerId="LiveId" clId="{9FC2FFE1-B948-497D-98A9-AB7474B1B298}" dt="2022-08-17T16:13:26.873" v="7372" actId="1076"/>
          <ac:spMkLst>
            <pc:docMk/>
            <pc:sldMk cId="3427473996" sldId="273"/>
            <ac:spMk id="11" creationId="{38DF4E54-8AE9-09E6-0915-1EB1F2F2667E}"/>
          </ac:spMkLst>
        </pc:spChg>
        <pc:spChg chg="mod">
          <ac:chgData name="Bình Nguyễn Thị Thu" userId="43a7fbf4ff3b276b" providerId="LiveId" clId="{9FC2FFE1-B948-497D-98A9-AB7474B1B298}" dt="2022-08-17T14:47:30.206" v="6756" actId="1076"/>
          <ac:spMkLst>
            <pc:docMk/>
            <pc:sldMk cId="3427473996" sldId="273"/>
            <ac:spMk id="12" creationId="{2AC2E26A-62FA-7710-5D61-F3016055204F}"/>
          </ac:spMkLst>
        </pc:spChg>
        <pc:spChg chg="mod ord topLvl">
          <ac:chgData name="Bình Nguyễn Thị Thu" userId="43a7fbf4ff3b276b" providerId="LiveId" clId="{9FC2FFE1-B948-497D-98A9-AB7474B1B298}" dt="2022-08-17T16:05:49.715" v="7357" actId="1076"/>
          <ac:spMkLst>
            <pc:docMk/>
            <pc:sldMk cId="3427473996" sldId="273"/>
            <ac:spMk id="13" creationId="{22F5B4CC-C571-E331-1696-B79F3805522C}"/>
          </ac:spMkLst>
        </pc:spChg>
        <pc:spChg chg="mod">
          <ac:chgData name="Bình Nguyễn Thị Thu" userId="43a7fbf4ff3b276b" providerId="LiveId" clId="{9FC2FFE1-B948-497D-98A9-AB7474B1B298}" dt="2022-08-17T16:01:58.609" v="7311" actId="1076"/>
          <ac:spMkLst>
            <pc:docMk/>
            <pc:sldMk cId="3427473996" sldId="273"/>
            <ac:spMk id="39" creationId="{654AA8E1-F86E-583C-1FDF-7C21E5814DF6}"/>
          </ac:spMkLst>
        </pc:spChg>
        <pc:spChg chg="mod">
          <ac:chgData name="Bình Nguyễn Thị Thu" userId="43a7fbf4ff3b276b" providerId="LiveId" clId="{9FC2FFE1-B948-497D-98A9-AB7474B1B298}" dt="2022-08-17T14:47:20.383" v="6753" actId="1076"/>
          <ac:spMkLst>
            <pc:docMk/>
            <pc:sldMk cId="3427473996" sldId="273"/>
            <ac:spMk id="40" creationId="{B240979D-6214-0891-460E-66E2DD3504C3}"/>
          </ac:spMkLst>
        </pc:spChg>
        <pc:spChg chg="add del mod ord topLvl">
          <ac:chgData name="Bình Nguyễn Thị Thu" userId="43a7fbf4ff3b276b" providerId="LiveId" clId="{9FC2FFE1-B948-497D-98A9-AB7474B1B298}" dt="2022-08-17T16:05:46.926" v="7356" actId="1076"/>
          <ac:spMkLst>
            <pc:docMk/>
            <pc:sldMk cId="3427473996" sldId="273"/>
            <ac:spMk id="41" creationId="{8C0CFC92-605B-6F47-99CE-BA441567C256}"/>
          </ac:spMkLst>
        </pc:spChg>
        <pc:grpChg chg="del mod topLvl">
          <ac:chgData name="Bình Nguyễn Thị Thu" userId="43a7fbf4ff3b276b" providerId="LiveId" clId="{9FC2FFE1-B948-497D-98A9-AB7474B1B298}" dt="2022-08-17T15:37:26.517" v="7080" actId="165"/>
          <ac:grpSpMkLst>
            <pc:docMk/>
            <pc:sldMk cId="3427473996" sldId="273"/>
            <ac:grpSpMk id="8" creationId="{DFAABD92-3283-6139-AC22-D1D9BB1F8C13}"/>
          </ac:grpSpMkLst>
        </pc:grpChg>
        <pc:grpChg chg="mod">
          <ac:chgData name="Bình Nguyễn Thị Thu" userId="43a7fbf4ff3b276b" providerId="LiveId" clId="{9FC2FFE1-B948-497D-98A9-AB7474B1B298}" dt="2022-08-17T14:47:23.621" v="6754" actId="1076"/>
          <ac:grpSpMkLst>
            <pc:docMk/>
            <pc:sldMk cId="3427473996" sldId="273"/>
            <ac:grpSpMk id="14" creationId="{63446893-8476-A28F-D877-4FE96D7A2C22}"/>
          </ac:grpSpMkLst>
        </pc:grpChg>
        <pc:grpChg chg="mod">
          <ac:chgData name="Bình Nguyễn Thị Thu" userId="43a7fbf4ff3b276b" providerId="LiveId" clId="{9FC2FFE1-B948-497D-98A9-AB7474B1B298}" dt="2022-08-17T14:47:23.621" v="6754" actId="1076"/>
          <ac:grpSpMkLst>
            <pc:docMk/>
            <pc:sldMk cId="3427473996" sldId="273"/>
            <ac:grpSpMk id="15" creationId="{E50F4D78-1AED-8071-0017-7F5305E3C110}"/>
          </ac:grpSpMkLst>
        </pc:grpChg>
        <pc:grpChg chg="mod">
          <ac:chgData name="Bình Nguyễn Thị Thu" userId="43a7fbf4ff3b276b" providerId="LiveId" clId="{9FC2FFE1-B948-497D-98A9-AB7474B1B298}" dt="2022-08-17T14:47:23.621" v="6754" actId="1076"/>
          <ac:grpSpMkLst>
            <pc:docMk/>
            <pc:sldMk cId="3427473996" sldId="273"/>
            <ac:grpSpMk id="16" creationId="{B73E9636-10AF-CAA0-4632-DE0B683C09A2}"/>
          </ac:grpSpMkLst>
        </pc:grpChg>
        <pc:grpChg chg="del mod ord">
          <ac:chgData name="Bình Nguyễn Thị Thu" userId="43a7fbf4ff3b276b" providerId="LiveId" clId="{9FC2FFE1-B948-497D-98A9-AB7474B1B298}" dt="2022-08-17T15:37:19.978" v="7079" actId="165"/>
          <ac:grpSpMkLst>
            <pc:docMk/>
            <pc:sldMk cId="3427473996" sldId="273"/>
            <ac:grpSpMk id="17" creationId="{0F2EE893-FB4F-0DD8-82D5-CA53B91EF010}"/>
          </ac:grpSpMkLst>
        </pc:grpChg>
        <pc:grpChg chg="add del mod">
          <ac:chgData name="Bình Nguyễn Thị Thu" userId="43a7fbf4ff3b276b" providerId="LiveId" clId="{9FC2FFE1-B948-497D-98A9-AB7474B1B298}" dt="2022-08-17T16:05:40.327" v="7354" actId="164"/>
          <ac:grpSpMkLst>
            <pc:docMk/>
            <pc:sldMk cId="3427473996" sldId="273"/>
            <ac:grpSpMk id="21" creationId="{0814F843-CD0F-0914-169C-715AEBECB52E}"/>
          </ac:grpSpMkLst>
        </pc:grpChg>
        <pc:grpChg chg="add mod">
          <ac:chgData name="Bình Nguyễn Thị Thu" userId="43a7fbf4ff3b276b" providerId="LiveId" clId="{9FC2FFE1-B948-497D-98A9-AB7474B1B298}" dt="2022-08-17T16:05:38.369" v="7353" actId="164"/>
          <ac:grpSpMkLst>
            <pc:docMk/>
            <pc:sldMk cId="3427473996" sldId="273"/>
            <ac:grpSpMk id="25" creationId="{55A291FC-DC39-447C-0E8F-382E99D07328}"/>
          </ac:grpSpMkLst>
        </pc:grpChg>
        <pc:grpChg chg="add del mod">
          <ac:chgData name="Bình Nguyễn Thị Thu" userId="43a7fbf4ff3b276b" providerId="LiveId" clId="{9FC2FFE1-B948-497D-98A9-AB7474B1B298}" dt="2022-08-17T16:05:55.690" v="7358" actId="478"/>
          <ac:grpSpMkLst>
            <pc:docMk/>
            <pc:sldMk cId="3427473996" sldId="273"/>
            <ac:grpSpMk id="26" creationId="{D83F038A-E2A5-C118-254A-E9BD261FCC86}"/>
          </ac:grpSpMkLst>
        </pc:grpChg>
        <pc:graphicFrameChg chg="add mod ord modGraphic">
          <ac:chgData name="Bình Nguyễn Thị Thu" userId="43a7fbf4ff3b276b" providerId="LiveId" clId="{9FC2FFE1-B948-497D-98A9-AB7474B1B298}" dt="2022-08-17T16:05:38.369" v="7353" actId="164"/>
          <ac:graphicFrameMkLst>
            <pc:docMk/>
            <pc:sldMk cId="3427473996" sldId="273"/>
            <ac:graphicFrameMk id="18" creationId="{7B295264-2BBC-AF41-C5ED-9F241551EC03}"/>
          </ac:graphicFrameMkLst>
        </pc:graphicFrameChg>
        <pc:graphicFrameChg chg="add del mod modGraphic">
          <ac:chgData name="Bình Nguyễn Thị Thu" userId="43a7fbf4ff3b276b" providerId="LiveId" clId="{9FC2FFE1-B948-497D-98A9-AB7474B1B298}" dt="2022-08-17T16:05:24.201" v="7343" actId="27309"/>
          <ac:graphicFrameMkLst>
            <pc:docMk/>
            <pc:sldMk cId="3427473996" sldId="273"/>
            <ac:graphicFrameMk id="23" creationId="{3539876A-4B3A-8561-8F89-E7A9EB2AC662}"/>
          </ac:graphicFrameMkLst>
        </pc:graphicFrameChg>
        <pc:graphicFrameChg chg="add mod modGraphic">
          <ac:chgData name="Bình Nguyễn Thị Thu" userId="43a7fbf4ff3b276b" providerId="LiveId" clId="{9FC2FFE1-B948-497D-98A9-AB7474B1B298}" dt="2022-08-17T16:07:34.941" v="7371" actId="1076"/>
          <ac:graphicFrameMkLst>
            <pc:docMk/>
            <pc:sldMk cId="3427473996" sldId="273"/>
            <ac:graphicFrameMk id="28" creationId="{E176091A-F834-7C73-C49F-613F7DBC98E8}"/>
          </ac:graphicFrameMkLst>
        </pc:graphicFrameChg>
        <pc:cxnChg chg="mod">
          <ac:chgData name="Bình Nguyễn Thị Thu" userId="43a7fbf4ff3b276b" providerId="LiveId" clId="{9FC2FFE1-B948-497D-98A9-AB7474B1B298}" dt="2022-08-17T14:47:23.621" v="6754" actId="1076"/>
          <ac:cxnSpMkLst>
            <pc:docMk/>
            <pc:sldMk cId="3427473996" sldId="273"/>
            <ac:cxnSpMk id="19" creationId="{26B57086-235B-74CF-969C-A665A7073329}"/>
          </ac:cxnSpMkLst>
        </pc:cxnChg>
        <pc:cxnChg chg="mod">
          <ac:chgData name="Bình Nguyễn Thị Thu" userId="43a7fbf4ff3b276b" providerId="LiveId" clId="{9FC2FFE1-B948-497D-98A9-AB7474B1B298}" dt="2022-08-17T14:47:23.621" v="6754" actId="1076"/>
          <ac:cxnSpMkLst>
            <pc:docMk/>
            <pc:sldMk cId="3427473996" sldId="273"/>
            <ac:cxnSpMk id="20" creationId="{A846688A-8B59-C396-A6A8-7DD7A62F8477}"/>
          </ac:cxnSpMkLst>
        </pc:cxnChg>
        <pc:cxnChg chg="mod">
          <ac:chgData name="Bình Nguyễn Thị Thu" userId="43a7fbf4ff3b276b" providerId="LiveId" clId="{9FC2FFE1-B948-497D-98A9-AB7474B1B298}" dt="2022-08-17T14:47:23.621" v="6754" actId="1076"/>
          <ac:cxnSpMkLst>
            <pc:docMk/>
            <pc:sldMk cId="3427473996" sldId="273"/>
            <ac:cxnSpMk id="24" creationId="{C5C72810-9E4E-6202-6F62-9C66712C957F}"/>
          </ac:cxnSpMkLst>
        </pc:cxnChg>
      </pc:sldChg>
      <pc:sldChg chg="addSp delSp modSp new mod setBg modAnim">
        <pc:chgData name="Bình Nguyễn Thị Thu" userId="43a7fbf4ff3b276b" providerId="LiveId" clId="{9FC2FFE1-B948-497D-98A9-AB7474B1B298}" dt="2022-08-19T13:09:18.612" v="12040"/>
        <pc:sldMkLst>
          <pc:docMk/>
          <pc:sldMk cId="3425133317" sldId="274"/>
        </pc:sldMkLst>
        <pc:spChg chg="del">
          <ac:chgData name="Bình Nguyễn Thị Thu" userId="43a7fbf4ff3b276b" providerId="LiveId" clId="{9FC2FFE1-B948-497D-98A9-AB7474B1B298}" dt="2022-08-17T11:48:46.425" v="6084" actId="478"/>
          <ac:spMkLst>
            <pc:docMk/>
            <pc:sldMk cId="3425133317" sldId="274"/>
            <ac:spMk id="2" creationId="{D91966D3-3C56-2BE9-F23D-4C12FAE14129}"/>
          </ac:spMkLst>
        </pc:spChg>
        <pc:spChg chg="add del mod">
          <ac:chgData name="Bình Nguyễn Thị Thu" userId="43a7fbf4ff3b276b" providerId="LiveId" clId="{9FC2FFE1-B948-497D-98A9-AB7474B1B298}" dt="2022-08-19T07:50:47.820" v="8047" actId="164"/>
          <ac:spMkLst>
            <pc:docMk/>
            <pc:sldMk cId="3425133317" sldId="274"/>
            <ac:spMk id="3" creationId="{D54B2A7A-C2AC-C594-70EC-73E4A5319396}"/>
          </ac:spMkLst>
        </pc:spChg>
        <pc:spChg chg="del">
          <ac:chgData name="Bình Nguyễn Thị Thu" userId="43a7fbf4ff3b276b" providerId="LiveId" clId="{9FC2FFE1-B948-497D-98A9-AB7474B1B298}" dt="2022-08-17T11:48:49.276" v="6085" actId="478"/>
          <ac:spMkLst>
            <pc:docMk/>
            <pc:sldMk cId="3425133317" sldId="274"/>
            <ac:spMk id="3" creationId="{DFD89644-CC4B-3AE0-8C1D-6E4E301D8045}"/>
          </ac:spMkLst>
        </pc:spChg>
        <pc:spChg chg="add mod">
          <ac:chgData name="Bình Nguyễn Thị Thu" userId="43a7fbf4ff3b276b" providerId="LiveId" clId="{9FC2FFE1-B948-497D-98A9-AB7474B1B298}" dt="2022-08-19T13:08:56.589" v="12038" actId="14100"/>
          <ac:spMkLst>
            <pc:docMk/>
            <pc:sldMk cId="3425133317" sldId="274"/>
            <ac:spMk id="4" creationId="{EEBAEBA3-F9F4-AC24-35EC-6383473D2B1E}"/>
          </ac:spMkLst>
        </pc:spChg>
        <pc:grpChg chg="add mod">
          <ac:chgData name="Bình Nguyễn Thị Thu" userId="43a7fbf4ff3b276b" providerId="LiveId" clId="{9FC2FFE1-B948-497D-98A9-AB7474B1B298}" dt="2022-08-19T07:50:47.820" v="8047" actId="164"/>
          <ac:grpSpMkLst>
            <pc:docMk/>
            <pc:sldMk cId="3425133317" sldId="274"/>
            <ac:grpSpMk id="5" creationId="{299A6CCD-3FA2-4775-3CD6-ECFC0107C85B}"/>
          </ac:grpSpMkLst>
        </pc:grpChg>
        <pc:picChg chg="add mod">
          <ac:chgData name="Bình Nguyễn Thị Thu" userId="43a7fbf4ff3b276b" providerId="LiveId" clId="{9FC2FFE1-B948-497D-98A9-AB7474B1B298}" dt="2022-08-19T07:50:47.820" v="8047" actId="164"/>
          <ac:picMkLst>
            <pc:docMk/>
            <pc:sldMk cId="3425133317" sldId="274"/>
            <ac:picMk id="2" creationId="{3ECBF0AC-B838-8940-A877-E6DFB0703CDB}"/>
          </ac:picMkLst>
        </pc:picChg>
        <pc:picChg chg="add mod">
          <ac:chgData name="Bình Nguyễn Thị Thu" userId="43a7fbf4ff3b276b" providerId="LiveId" clId="{9FC2FFE1-B948-497D-98A9-AB7474B1B298}" dt="2022-08-19T07:49:10.847" v="7975" actId="1076"/>
          <ac:picMkLst>
            <pc:docMk/>
            <pc:sldMk cId="3425133317" sldId="274"/>
            <ac:picMk id="1026" creationId="{42C33B6B-B73F-C8C4-5F12-F2BEDEC22900}"/>
          </ac:picMkLst>
        </pc:picChg>
      </pc:sldChg>
      <pc:sldChg chg="add del">
        <pc:chgData name="Bình Nguyễn Thị Thu" userId="43a7fbf4ff3b276b" providerId="LiveId" clId="{9FC2FFE1-B948-497D-98A9-AB7474B1B298}" dt="2022-08-17T04:10:36.628" v="3591" actId="47"/>
        <pc:sldMkLst>
          <pc:docMk/>
          <pc:sldMk cId="3655427576" sldId="274"/>
        </pc:sldMkLst>
      </pc:sldChg>
      <pc:sldChg chg="modSp mod ord setBg">
        <pc:chgData name="Bình Nguyễn Thị Thu" userId="43a7fbf4ff3b276b" providerId="LiveId" clId="{9FC2FFE1-B948-497D-98A9-AB7474B1B298}" dt="2022-08-20T00:41:49.629" v="12922"/>
        <pc:sldMkLst>
          <pc:docMk/>
          <pc:sldMk cId="1253758070" sldId="275"/>
        </pc:sldMkLst>
        <pc:spChg chg="mod">
          <ac:chgData name="Bình Nguyễn Thị Thu" userId="43a7fbf4ff3b276b" providerId="LiveId" clId="{9FC2FFE1-B948-497D-98A9-AB7474B1B298}" dt="2022-08-17T15:53:42.299" v="7163" actId="2085"/>
          <ac:spMkLst>
            <pc:docMk/>
            <pc:sldMk cId="1253758070" sldId="275"/>
            <ac:spMk id="16" creationId="{BB5D2483-1B9A-69A8-A943-9F07F3B476F3}"/>
          </ac:spMkLst>
        </pc:spChg>
        <pc:spChg chg="mod">
          <ac:chgData name="Bình Nguyễn Thị Thu" userId="43a7fbf4ff3b276b" providerId="LiveId" clId="{9FC2FFE1-B948-497D-98A9-AB7474B1B298}" dt="2022-08-19T12:23:01.295" v="11653" actId="1076"/>
          <ac:spMkLst>
            <pc:docMk/>
            <pc:sldMk cId="1253758070" sldId="275"/>
            <ac:spMk id="17" creationId="{9009D1DD-39A8-37AD-080A-4C1D6A9C9084}"/>
          </ac:spMkLst>
        </pc:spChg>
        <pc:spChg chg="mod">
          <ac:chgData name="Bình Nguyễn Thị Thu" userId="43a7fbf4ff3b276b" providerId="LiveId" clId="{9FC2FFE1-B948-497D-98A9-AB7474B1B298}" dt="2022-08-19T10:46:04.962" v="9590" actId="20577"/>
          <ac:spMkLst>
            <pc:docMk/>
            <pc:sldMk cId="1253758070" sldId="275"/>
            <ac:spMk id="18" creationId="{96C8AE2B-E014-A464-E702-D818D1E076E5}"/>
          </ac:spMkLst>
        </pc:spChg>
        <pc:graphicFrameChg chg="mod">
          <ac:chgData name="Bình Nguyễn Thị Thu" userId="43a7fbf4ff3b276b" providerId="LiveId" clId="{9FC2FFE1-B948-497D-98A9-AB7474B1B298}" dt="2022-08-20T00:41:49.629" v="12922"/>
          <ac:graphicFrameMkLst>
            <pc:docMk/>
            <pc:sldMk cId="1253758070" sldId="275"/>
            <ac:graphicFrameMk id="13" creationId="{EC8C0B35-3F2B-CC18-32C0-6A526715C798}"/>
          </ac:graphicFrameMkLst>
        </pc:graphicFrameChg>
      </pc:sldChg>
      <pc:sldChg chg="add del">
        <pc:chgData name="Bình Nguyễn Thị Thu" userId="43a7fbf4ff3b276b" providerId="LiveId" clId="{9FC2FFE1-B948-497D-98A9-AB7474B1B298}" dt="2022-08-17T04:10:37.368" v="3592" actId="47"/>
        <pc:sldMkLst>
          <pc:docMk/>
          <pc:sldMk cId="3766787765" sldId="275"/>
        </pc:sldMkLst>
      </pc:sldChg>
      <pc:sldChg chg="addSp delSp modSp new mod ord setBg modAnim">
        <pc:chgData name="Bình Nguyễn Thị Thu" userId="43a7fbf4ff3b276b" providerId="LiveId" clId="{9FC2FFE1-B948-497D-98A9-AB7474B1B298}" dt="2022-08-19T13:01:44.757" v="12010"/>
        <pc:sldMkLst>
          <pc:docMk/>
          <pc:sldMk cId="1923640204" sldId="276"/>
        </pc:sldMkLst>
        <pc:spChg chg="del">
          <ac:chgData name="Bình Nguyễn Thị Thu" userId="43a7fbf4ff3b276b" providerId="LiveId" clId="{9FC2FFE1-B948-497D-98A9-AB7474B1B298}" dt="2022-08-17T15:49:41.757" v="7140" actId="478"/>
          <ac:spMkLst>
            <pc:docMk/>
            <pc:sldMk cId="1923640204" sldId="276"/>
            <ac:spMk id="2" creationId="{4BFB49A6-9CC3-0A1B-7ED0-538BCC45F7A5}"/>
          </ac:spMkLst>
        </pc:spChg>
        <pc:spChg chg="del mod">
          <ac:chgData name="Bình Nguyễn Thị Thu" userId="43a7fbf4ff3b276b" providerId="LiveId" clId="{9FC2FFE1-B948-497D-98A9-AB7474B1B298}" dt="2022-08-17T13:11:11.189" v="6509" actId="478"/>
          <ac:spMkLst>
            <pc:docMk/>
            <pc:sldMk cId="1923640204" sldId="276"/>
            <ac:spMk id="3" creationId="{15529FA5-9265-1C28-6996-F31EB3DAA0C6}"/>
          </ac:spMkLst>
        </pc:spChg>
        <pc:spChg chg="add del mod">
          <ac:chgData name="Bình Nguyễn Thị Thu" userId="43a7fbf4ff3b276b" providerId="LiveId" clId="{9FC2FFE1-B948-497D-98A9-AB7474B1B298}" dt="2022-08-17T13:11:14.070" v="6510" actId="478"/>
          <ac:spMkLst>
            <pc:docMk/>
            <pc:sldMk cId="1923640204" sldId="276"/>
            <ac:spMk id="5" creationId="{3A3C55B1-EDF2-CA85-C7FD-BDA5B0BFA2C9}"/>
          </ac:spMkLst>
        </pc:spChg>
        <pc:spChg chg="add del mod">
          <ac:chgData name="Bình Nguyễn Thị Thu" userId="43a7fbf4ff3b276b" providerId="LiveId" clId="{9FC2FFE1-B948-497D-98A9-AB7474B1B298}" dt="2022-08-17T16:18:21.122" v="7413" actId="478"/>
          <ac:spMkLst>
            <pc:docMk/>
            <pc:sldMk cId="1923640204" sldId="276"/>
            <ac:spMk id="7" creationId="{92A34D6B-FFE3-42CF-76BA-19AD85B97223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8" creationId="{DA9E3BEB-6E5E-BED0-F7EC-5DDF45B00CD4}"/>
          </ac:spMkLst>
        </pc:spChg>
        <pc:spChg chg="add del mod or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9" creationId="{CB7BE59D-F509-8394-EBB4-73E5FD21F617}"/>
          </ac:spMkLst>
        </pc:spChg>
        <pc:spChg chg="add del mod">
          <ac:chgData name="Bình Nguyễn Thị Thu" userId="43a7fbf4ff3b276b" providerId="LiveId" clId="{9FC2FFE1-B948-497D-98A9-AB7474B1B298}" dt="2022-08-17T16:18:26.373" v="7419" actId="478"/>
          <ac:spMkLst>
            <pc:docMk/>
            <pc:sldMk cId="1923640204" sldId="276"/>
            <ac:spMk id="10" creationId="{8BD2844A-7D6F-AB72-7DD0-1CDDB423F8B3}"/>
          </ac:spMkLst>
        </pc:spChg>
        <pc:spChg chg="add del mod">
          <ac:chgData name="Bình Nguyễn Thị Thu" userId="43a7fbf4ff3b276b" providerId="LiveId" clId="{9FC2FFE1-B948-497D-98A9-AB7474B1B298}" dt="2022-08-17T16:18:24.657" v="7415" actId="478"/>
          <ac:spMkLst>
            <pc:docMk/>
            <pc:sldMk cId="1923640204" sldId="276"/>
            <ac:spMk id="11" creationId="{B3F98DA1-2BBC-53A7-314D-4AEC8B5C1CBA}"/>
          </ac:spMkLst>
        </pc:spChg>
        <pc:spChg chg="add del mod">
          <ac:chgData name="Bình Nguyễn Thị Thu" userId="43a7fbf4ff3b276b" providerId="LiveId" clId="{9FC2FFE1-B948-497D-98A9-AB7474B1B298}" dt="2022-08-17T16:18:25.782" v="7418" actId="478"/>
          <ac:spMkLst>
            <pc:docMk/>
            <pc:sldMk cId="1923640204" sldId="276"/>
            <ac:spMk id="12" creationId="{773B04EB-3E72-1351-A668-49430B53F849}"/>
          </ac:spMkLst>
        </pc:spChg>
        <pc:spChg chg="add del mod">
          <ac:chgData name="Bình Nguyễn Thị Thu" userId="43a7fbf4ff3b276b" providerId="LiveId" clId="{9FC2FFE1-B948-497D-98A9-AB7474B1B298}" dt="2022-08-17T16:18:25.408" v="7417" actId="478"/>
          <ac:spMkLst>
            <pc:docMk/>
            <pc:sldMk cId="1923640204" sldId="276"/>
            <ac:spMk id="13" creationId="{8112C41F-8968-4FBF-21CA-C008A0A633A3}"/>
          </ac:spMkLst>
        </pc:spChg>
        <pc:spChg chg="add del mod">
          <ac:chgData name="Bình Nguyễn Thị Thu" userId="43a7fbf4ff3b276b" providerId="LiveId" clId="{9FC2FFE1-B948-497D-98A9-AB7474B1B298}" dt="2022-08-17T16:18:25.014" v="7416" actId="478"/>
          <ac:spMkLst>
            <pc:docMk/>
            <pc:sldMk cId="1923640204" sldId="276"/>
            <ac:spMk id="14" creationId="{C99B5F8E-BC63-B4D5-C825-FAAE6328E40F}"/>
          </ac:spMkLst>
        </pc:spChg>
        <pc:spChg chg="add del mod">
          <ac:chgData name="Bình Nguyễn Thị Thu" userId="43a7fbf4ff3b276b" providerId="LiveId" clId="{9FC2FFE1-B948-497D-98A9-AB7474B1B298}" dt="2022-08-17T16:31:56.180" v="7476" actId="478"/>
          <ac:spMkLst>
            <pc:docMk/>
            <pc:sldMk cId="1923640204" sldId="276"/>
            <ac:spMk id="19" creationId="{A0547E31-CC28-0BC8-E341-C7622B0C3727}"/>
          </ac:spMkLst>
        </pc:spChg>
        <pc:spChg chg="add del mod">
          <ac:chgData name="Bình Nguyễn Thị Thu" userId="43a7fbf4ff3b276b" providerId="LiveId" clId="{9FC2FFE1-B948-497D-98A9-AB7474B1B298}" dt="2022-08-17T16:31:40.532" v="7470" actId="478"/>
          <ac:spMkLst>
            <pc:docMk/>
            <pc:sldMk cId="1923640204" sldId="276"/>
            <ac:spMk id="20" creationId="{3B43AC24-A2A6-83E1-CBA2-63263B540B43}"/>
          </ac:spMkLst>
        </pc:spChg>
        <pc:spChg chg="add mod">
          <ac:chgData name="Bình Nguyễn Thị Thu" userId="43a7fbf4ff3b276b" providerId="LiveId" clId="{9FC2FFE1-B948-497D-98A9-AB7474B1B298}" dt="2022-08-19T12:59:55.527" v="12004" actId="1076"/>
          <ac:spMkLst>
            <pc:docMk/>
            <pc:sldMk cId="1923640204" sldId="276"/>
            <ac:spMk id="20" creationId="{F07BAA2D-8B66-E789-9DA5-DA8A2AF0F108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1" creationId="{3143B008-FF73-3698-A414-8752A8F13B2B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2" creationId="{668F2351-8DF0-61AA-0E00-3F24C0A2A0C3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3" creationId="{D2087CE1-596E-D798-0C37-2FD5C687835A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4" creationId="{DF6BB647-2E4B-A882-EBB1-D0D2FFF75BDE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5" creationId="{CF1EB817-4006-A888-AA81-D5C8B89543EE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6" creationId="{A217A296-9B99-05F1-AA2E-AF78DCAF0478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27" creationId="{2C9973D4-5EC8-3C8F-9582-5446524C3B71}"/>
          </ac:spMkLst>
        </pc:spChg>
        <pc:spChg chg="add mod">
          <ac:chgData name="Bình Nguyễn Thị Thu" userId="43a7fbf4ff3b276b" providerId="LiveId" clId="{9FC2FFE1-B948-497D-98A9-AB7474B1B298}" dt="2022-08-17T16:32:17.360" v="7485" actId="571"/>
          <ac:spMkLst>
            <pc:docMk/>
            <pc:sldMk cId="1923640204" sldId="276"/>
            <ac:spMk id="29" creationId="{32C5B151-0C85-AE13-16CB-AE807B3899C8}"/>
          </ac:spMkLst>
        </pc:spChg>
        <pc:spChg chg="add mod">
          <ac:chgData name="Bình Nguyễn Thị Thu" userId="43a7fbf4ff3b276b" providerId="LiveId" clId="{9FC2FFE1-B948-497D-98A9-AB7474B1B298}" dt="2022-08-17T16:32:17.360" v="7485" actId="571"/>
          <ac:spMkLst>
            <pc:docMk/>
            <pc:sldMk cId="1923640204" sldId="276"/>
            <ac:spMk id="30" creationId="{83916283-F18E-7F64-558D-43DBBA891670}"/>
          </ac:spMkLst>
        </pc:spChg>
        <pc:spChg chg="add del mod">
          <ac:chgData name="Bình Nguyễn Thị Thu" userId="43a7fbf4ff3b276b" providerId="LiveId" clId="{9FC2FFE1-B948-497D-98A9-AB7474B1B298}" dt="2022-08-17T16:34:47.838" v="7502" actId="478"/>
          <ac:spMkLst>
            <pc:docMk/>
            <pc:sldMk cId="1923640204" sldId="276"/>
            <ac:spMk id="31" creationId="{FD63108F-ADEA-94BA-52F3-BBF2D283E080}"/>
          </ac:spMkLst>
        </pc:spChg>
        <pc:spChg chg="add del mod">
          <ac:chgData name="Bình Nguyễn Thị Thu" userId="43a7fbf4ff3b276b" providerId="LiveId" clId="{9FC2FFE1-B948-497D-98A9-AB7474B1B298}" dt="2022-08-17T16:36:29.414" v="7517" actId="478"/>
          <ac:spMkLst>
            <pc:docMk/>
            <pc:sldMk cId="1923640204" sldId="276"/>
            <ac:spMk id="32" creationId="{4519DABE-45DF-4D7F-5E60-8A03A1CBB724}"/>
          </ac:spMkLst>
        </pc:spChg>
        <pc:spChg chg="add mod">
          <ac:chgData name="Bình Nguyễn Thị Thu" userId="43a7fbf4ff3b276b" providerId="LiveId" clId="{9FC2FFE1-B948-497D-98A9-AB7474B1B298}" dt="2022-08-19T09:12:17.618" v="8351" actId="1076"/>
          <ac:spMkLst>
            <pc:docMk/>
            <pc:sldMk cId="1923640204" sldId="276"/>
            <ac:spMk id="35" creationId="{61C91321-C929-92C2-35EF-0E7982CEE7F1}"/>
          </ac:spMkLst>
        </pc:spChg>
        <pc:spChg chg="add del mod">
          <ac:chgData name="Bình Nguyễn Thị Thu" userId="43a7fbf4ff3b276b" providerId="LiveId" clId="{9FC2FFE1-B948-497D-98A9-AB7474B1B298}" dt="2022-08-17T16:57:54.895" v="7655" actId="478"/>
          <ac:spMkLst>
            <pc:docMk/>
            <pc:sldMk cId="1923640204" sldId="276"/>
            <ac:spMk id="80" creationId="{F30F706A-6E06-B2C6-12AB-83F211D19FA6}"/>
          </ac:spMkLst>
        </pc:spChg>
        <pc:spChg chg="add del mod">
          <ac:chgData name="Bình Nguyễn Thị Thu" userId="43a7fbf4ff3b276b" providerId="LiveId" clId="{9FC2FFE1-B948-497D-98A9-AB7474B1B298}" dt="2022-08-17T16:57:55.463" v="7656" actId="478"/>
          <ac:spMkLst>
            <pc:docMk/>
            <pc:sldMk cId="1923640204" sldId="276"/>
            <ac:spMk id="81" creationId="{5310BD95-4CD3-9D7D-36ED-B7265C341861}"/>
          </ac:spMkLst>
        </pc:spChg>
        <pc:spChg chg="add del mod">
          <ac:chgData name="Bình Nguyễn Thị Thu" userId="43a7fbf4ff3b276b" providerId="LiveId" clId="{9FC2FFE1-B948-497D-98A9-AB7474B1B298}" dt="2022-08-17T16:57:57.570" v="7660" actId="478"/>
          <ac:spMkLst>
            <pc:docMk/>
            <pc:sldMk cId="1923640204" sldId="276"/>
            <ac:spMk id="82" creationId="{F4E7A717-ECCE-FA9D-5638-351B2E009561}"/>
          </ac:spMkLst>
        </pc:spChg>
        <pc:spChg chg="add del mod">
          <ac:chgData name="Bình Nguyễn Thị Thu" userId="43a7fbf4ff3b276b" providerId="LiveId" clId="{9FC2FFE1-B948-497D-98A9-AB7474B1B298}" dt="2022-08-17T16:57:56.984" v="7659" actId="478"/>
          <ac:spMkLst>
            <pc:docMk/>
            <pc:sldMk cId="1923640204" sldId="276"/>
            <ac:spMk id="83" creationId="{D96C91FE-DCCF-5244-C5D8-5031E759AC42}"/>
          </ac:spMkLst>
        </pc:spChg>
        <pc:spChg chg="add del mod">
          <ac:chgData name="Bình Nguyễn Thị Thu" userId="43a7fbf4ff3b276b" providerId="LiveId" clId="{9FC2FFE1-B948-497D-98A9-AB7474B1B298}" dt="2022-08-17T16:57:56.377" v="7658" actId="478"/>
          <ac:spMkLst>
            <pc:docMk/>
            <pc:sldMk cId="1923640204" sldId="276"/>
            <ac:spMk id="84" creationId="{9830CADC-BF63-B194-950E-0DD311F6D92D}"/>
          </ac:spMkLst>
        </pc:spChg>
        <pc:spChg chg="add del mod">
          <ac:chgData name="Bình Nguyễn Thị Thu" userId="43a7fbf4ff3b276b" providerId="LiveId" clId="{9FC2FFE1-B948-497D-98A9-AB7474B1B298}" dt="2022-08-17T16:57:55.960" v="7657" actId="478"/>
          <ac:spMkLst>
            <pc:docMk/>
            <pc:sldMk cId="1923640204" sldId="276"/>
            <ac:spMk id="85" creationId="{A97054A9-4783-67A8-B6F5-1502E3845488}"/>
          </ac:spMkLst>
        </pc:spChg>
        <pc:spChg chg="add del mod">
          <ac:chgData name="Bình Nguyễn Thị Thu" userId="43a7fbf4ff3b276b" providerId="LiveId" clId="{9FC2FFE1-B948-497D-98A9-AB7474B1B298}" dt="2022-08-17T16:57:58.046" v="7661" actId="478"/>
          <ac:spMkLst>
            <pc:docMk/>
            <pc:sldMk cId="1923640204" sldId="276"/>
            <ac:spMk id="86" creationId="{929C96F2-6C16-7235-16DD-EBC064B5629E}"/>
          </ac:spMkLst>
        </pc:spChg>
        <pc:spChg chg="add del mod">
          <ac:chgData name="Bình Nguyễn Thị Thu" userId="43a7fbf4ff3b276b" providerId="LiveId" clId="{9FC2FFE1-B948-497D-98A9-AB7474B1B298}" dt="2022-08-17T16:58:31.771" v="7672" actId="478"/>
          <ac:spMkLst>
            <pc:docMk/>
            <pc:sldMk cId="1923640204" sldId="276"/>
            <ac:spMk id="87" creationId="{9618B588-8F7A-020A-4A36-E56B1BAD186E}"/>
          </ac:spMkLst>
        </pc:spChg>
        <pc:spChg chg="add mod">
          <ac:chgData name="Bình Nguyễn Thị Thu" userId="43a7fbf4ff3b276b" providerId="LiveId" clId="{9FC2FFE1-B948-497D-98A9-AB7474B1B298}" dt="2022-08-17T16:42:14.103" v="7620" actId="571"/>
          <ac:spMkLst>
            <pc:docMk/>
            <pc:sldMk cId="1923640204" sldId="276"/>
            <ac:spMk id="98" creationId="{A79A7935-3450-51FA-7D08-346F7108C208}"/>
          </ac:spMkLst>
        </pc:spChg>
        <pc:spChg chg="add mod">
          <ac:chgData name="Bình Nguyễn Thị Thu" userId="43a7fbf4ff3b276b" providerId="LiveId" clId="{9FC2FFE1-B948-497D-98A9-AB7474B1B298}" dt="2022-08-17T16:42:14.103" v="7620" actId="571"/>
          <ac:spMkLst>
            <pc:docMk/>
            <pc:sldMk cId="1923640204" sldId="276"/>
            <ac:spMk id="99" creationId="{9220BF49-30E6-D73B-BC56-973C0E355296}"/>
          </ac:spMkLst>
        </pc:spChg>
        <pc:spChg chg="add mod">
          <ac:chgData name="Bình Nguyễn Thị Thu" userId="43a7fbf4ff3b276b" providerId="LiveId" clId="{9FC2FFE1-B948-497D-98A9-AB7474B1B298}" dt="2022-08-17T16:42:14.103" v="7620" actId="571"/>
          <ac:spMkLst>
            <pc:docMk/>
            <pc:sldMk cId="1923640204" sldId="276"/>
            <ac:spMk id="100" creationId="{04C38D3A-C5DA-819B-6A4F-698751B04FA6}"/>
          </ac:spMkLst>
        </pc:spChg>
        <pc:spChg chg="add mod">
          <ac:chgData name="Bình Nguyễn Thị Thu" userId="43a7fbf4ff3b276b" providerId="LiveId" clId="{9FC2FFE1-B948-497D-98A9-AB7474B1B298}" dt="2022-08-17T16:42:14.103" v="7620" actId="571"/>
          <ac:spMkLst>
            <pc:docMk/>
            <pc:sldMk cId="1923640204" sldId="276"/>
            <ac:spMk id="101" creationId="{F5894AF2-16E4-D6B9-9580-68A3C1902CE6}"/>
          </ac:spMkLst>
        </pc:spChg>
        <pc:spChg chg="add mod">
          <ac:chgData name="Bình Nguyễn Thị Thu" userId="43a7fbf4ff3b276b" providerId="LiveId" clId="{9FC2FFE1-B948-497D-98A9-AB7474B1B298}" dt="2022-08-17T16:42:14.103" v="7620" actId="571"/>
          <ac:spMkLst>
            <pc:docMk/>
            <pc:sldMk cId="1923640204" sldId="276"/>
            <ac:spMk id="102" creationId="{1E1C32DC-5A7A-5FF5-7FBA-B4FD9D958313}"/>
          </ac:spMkLst>
        </pc:spChg>
        <pc:spChg chg="add del mod">
          <ac:chgData name="Bình Nguyễn Thị Thu" userId="43a7fbf4ff3b276b" providerId="LiveId" clId="{9FC2FFE1-B948-497D-98A9-AB7474B1B298}" dt="2022-08-19T09:07:35.518" v="8329" actId="1076"/>
          <ac:spMkLst>
            <pc:docMk/>
            <pc:sldMk cId="1923640204" sldId="276"/>
            <ac:spMk id="124" creationId="{E5204637-8195-2DAE-088F-8798304B1CB5}"/>
          </ac:spMkLst>
        </pc:spChg>
        <pc:graphicFrameChg chg="add del mod">
          <ac:chgData name="Bình Nguyễn Thị Thu" userId="43a7fbf4ff3b276b" providerId="LiveId" clId="{9FC2FFE1-B948-497D-98A9-AB7474B1B298}" dt="2022-08-17T16:15:10.062" v="7396" actId="478"/>
          <ac:graphicFrameMkLst>
            <pc:docMk/>
            <pc:sldMk cId="1923640204" sldId="276"/>
            <ac:graphicFrameMk id="6" creationId="{9DA095E2-9974-D487-09D0-BD849B48C413}"/>
          </ac:graphicFrameMkLst>
        </pc:graphicFrameChg>
        <pc:picChg chg="add mod">
          <ac:chgData name="Bình Nguyễn Thị Thu" userId="43a7fbf4ff3b276b" providerId="LiveId" clId="{9FC2FFE1-B948-497D-98A9-AB7474B1B298}" dt="2022-08-19T09:03:19.572" v="8207" actId="1076"/>
          <ac:picMkLst>
            <pc:docMk/>
            <pc:sldMk cId="1923640204" sldId="276"/>
            <ac:picMk id="7" creationId="{6BB2E2C2-18BC-9AA4-EBF4-85BF2F921EA2}"/>
          </ac:picMkLst>
        </pc:picChg>
        <pc:picChg chg="add mod">
          <ac:chgData name="Bình Nguyễn Thị Thu" userId="43a7fbf4ff3b276b" providerId="LiveId" clId="{9FC2FFE1-B948-497D-98A9-AB7474B1B298}" dt="2022-08-19T09:02:51.661" v="8202" actId="207"/>
          <ac:picMkLst>
            <pc:docMk/>
            <pc:sldMk cId="1923640204" sldId="276"/>
            <ac:picMk id="15" creationId="{8486D545-DDAE-5F33-A177-45C7C85BEC33}"/>
          </ac:picMkLst>
        </pc:picChg>
        <pc:picChg chg="add mod">
          <ac:chgData name="Bình Nguyễn Thị Thu" userId="43a7fbf4ff3b276b" providerId="LiveId" clId="{9FC2FFE1-B948-497D-98A9-AB7474B1B298}" dt="2022-08-19T09:03:38.042" v="8210" actId="1076"/>
          <ac:picMkLst>
            <pc:docMk/>
            <pc:sldMk cId="1923640204" sldId="276"/>
            <ac:picMk id="105" creationId="{0C12072C-8F72-1F96-A3D6-513B87385325}"/>
          </ac:picMkLst>
        </pc:picChg>
        <pc:picChg chg="add mod">
          <ac:chgData name="Bình Nguyễn Thị Thu" userId="43a7fbf4ff3b276b" providerId="LiveId" clId="{9FC2FFE1-B948-497D-98A9-AB7474B1B298}" dt="2022-08-19T09:01:48.171" v="8191" actId="1036"/>
          <ac:picMkLst>
            <pc:docMk/>
            <pc:sldMk cId="1923640204" sldId="276"/>
            <ac:picMk id="107" creationId="{5C938527-1B89-D068-150F-C9134BC957E3}"/>
          </ac:picMkLst>
        </pc:picChg>
        <pc:picChg chg="add mod">
          <ac:chgData name="Bình Nguyễn Thị Thu" userId="43a7fbf4ff3b276b" providerId="LiveId" clId="{9FC2FFE1-B948-497D-98A9-AB7474B1B298}" dt="2022-08-19T09:08:09.611" v="8332" actId="208"/>
          <ac:picMkLst>
            <pc:docMk/>
            <pc:sldMk cId="1923640204" sldId="276"/>
            <ac:picMk id="109" creationId="{6E3109E4-B4A8-3195-B6E9-002192728CEF}"/>
          </ac:picMkLst>
        </pc:picChg>
        <pc:picChg chg="add mod">
          <ac:chgData name="Bình Nguyễn Thị Thu" userId="43a7fbf4ff3b276b" providerId="LiveId" clId="{9FC2FFE1-B948-497D-98A9-AB7474B1B298}" dt="2022-08-19T09:01:54.912" v="8192" actId="1076"/>
          <ac:picMkLst>
            <pc:docMk/>
            <pc:sldMk cId="1923640204" sldId="276"/>
            <ac:picMk id="111" creationId="{2C1634E2-BF74-CCB7-B4EE-29E19A372D90}"/>
          </ac:picMkLst>
        </pc:picChg>
        <pc:picChg chg="add mod">
          <ac:chgData name="Bình Nguyễn Thị Thu" userId="43a7fbf4ff3b276b" providerId="LiveId" clId="{9FC2FFE1-B948-497D-98A9-AB7474B1B298}" dt="2022-08-19T09:01:48.171" v="8191" actId="1036"/>
          <ac:picMkLst>
            <pc:docMk/>
            <pc:sldMk cId="1923640204" sldId="276"/>
            <ac:picMk id="113" creationId="{5F91AADF-0FEC-4964-282B-E5BF8E6A965B}"/>
          </ac:picMkLst>
        </pc:picChg>
        <pc:picChg chg="add mod">
          <ac:chgData name="Bình Nguyễn Thị Thu" userId="43a7fbf4ff3b276b" providerId="LiveId" clId="{9FC2FFE1-B948-497D-98A9-AB7474B1B298}" dt="2022-08-19T09:10:16.417" v="8343" actId="207"/>
          <ac:picMkLst>
            <pc:docMk/>
            <pc:sldMk cId="1923640204" sldId="276"/>
            <ac:picMk id="115" creationId="{845E1B4D-6EF7-C481-396E-29FDA5F6C731}"/>
          </ac:picMkLst>
        </pc:picChg>
        <pc:picChg chg="add mod">
          <ac:chgData name="Bình Nguyễn Thị Thu" userId="43a7fbf4ff3b276b" providerId="LiveId" clId="{9FC2FFE1-B948-497D-98A9-AB7474B1B298}" dt="2022-08-19T09:03:27.235" v="8208" actId="1076"/>
          <ac:picMkLst>
            <pc:docMk/>
            <pc:sldMk cId="1923640204" sldId="276"/>
            <ac:picMk id="117" creationId="{D41AB60C-9745-3F17-59A5-94ED835E2265}"/>
          </ac:picMkLst>
        </pc:picChg>
        <pc:picChg chg="add del mod">
          <ac:chgData name="Bình Nguyễn Thị Thu" userId="43a7fbf4ff3b276b" providerId="LiveId" clId="{9FC2FFE1-B948-497D-98A9-AB7474B1B298}" dt="2022-08-17T17:14:37.430" v="7768" actId="478"/>
          <ac:picMkLst>
            <pc:docMk/>
            <pc:sldMk cId="1923640204" sldId="276"/>
            <ac:picMk id="126" creationId="{26748B5B-5F13-13F2-A4E3-F023B70D6FBA}"/>
          </ac:picMkLst>
        </pc:picChg>
        <pc:picChg chg="add mod">
          <ac:chgData name="Bình Nguyễn Thị Thu" userId="43a7fbf4ff3b276b" providerId="LiveId" clId="{9FC2FFE1-B948-497D-98A9-AB7474B1B298}" dt="2022-08-19T09:03:52.076" v="8215" actId="1076"/>
          <ac:picMkLst>
            <pc:docMk/>
            <pc:sldMk cId="1923640204" sldId="276"/>
            <ac:picMk id="130" creationId="{759489B7-9055-48E9-0A0A-5B1D36649CA0}"/>
          </ac:picMkLst>
        </pc:picChg>
        <pc:picChg chg="add mod">
          <ac:chgData name="Bình Nguyễn Thị Thu" userId="43a7fbf4ff3b276b" providerId="LiveId" clId="{9FC2FFE1-B948-497D-98A9-AB7474B1B298}" dt="2022-08-19T09:01:48.171" v="8191" actId="1036"/>
          <ac:picMkLst>
            <pc:docMk/>
            <pc:sldMk cId="1923640204" sldId="276"/>
            <ac:picMk id="132" creationId="{20E8BA58-8473-5B8F-38C9-68DC1FA43FF3}"/>
          </ac:picMkLst>
        </pc:picChg>
        <pc:picChg chg="add mod">
          <ac:chgData name="Bình Nguyễn Thị Thu" userId="43a7fbf4ff3b276b" providerId="LiveId" clId="{9FC2FFE1-B948-497D-98A9-AB7474B1B298}" dt="2022-08-19T09:03:13.064" v="8205" actId="1076"/>
          <ac:picMkLst>
            <pc:docMk/>
            <pc:sldMk cId="1923640204" sldId="276"/>
            <ac:picMk id="135" creationId="{2BA0AB0B-6E22-D094-6680-2591D6412F1C}"/>
          </ac:picMkLst>
        </pc:picChg>
        <pc:picChg chg="add mod">
          <ac:chgData name="Bình Nguyễn Thị Thu" userId="43a7fbf4ff3b276b" providerId="LiveId" clId="{9FC2FFE1-B948-497D-98A9-AB7474B1B298}" dt="2022-08-19T09:01:48.171" v="8191" actId="1036"/>
          <ac:picMkLst>
            <pc:docMk/>
            <pc:sldMk cId="1923640204" sldId="276"/>
            <ac:picMk id="147" creationId="{15CE5916-8EA3-76DB-7481-5027F70B9F54}"/>
          </ac:picMkLst>
        </pc:picChg>
        <pc:picChg chg="add mod">
          <ac:chgData name="Bình Nguyễn Thị Thu" userId="43a7fbf4ff3b276b" providerId="LiveId" clId="{9FC2FFE1-B948-497D-98A9-AB7474B1B298}" dt="2022-08-19T09:03:44.273" v="8213" actId="1076"/>
          <ac:picMkLst>
            <pc:docMk/>
            <pc:sldMk cId="1923640204" sldId="276"/>
            <ac:picMk id="149" creationId="{87845AC4-3022-58BC-28A2-28E3BEECF25B}"/>
          </ac:picMkLst>
        </pc:picChg>
        <pc:cxnChg chg="add mod">
          <ac:chgData name="Bình Nguyễn Thị Thu" userId="43a7fbf4ff3b276b" providerId="LiveId" clId="{9FC2FFE1-B948-497D-98A9-AB7474B1B298}" dt="2022-08-19T09:03:41.792" v="8212" actId="1076"/>
          <ac:cxnSpMkLst>
            <pc:docMk/>
            <pc:sldMk cId="1923640204" sldId="276"/>
            <ac:cxnSpMk id="2" creationId="{AA9F4280-55EA-3555-97C0-668303C38A29}"/>
          </ac:cxnSpMkLst>
        </pc:cxnChg>
        <pc:cxnChg chg="add mod">
          <ac:chgData name="Bình Nguyễn Thị Thu" userId="43a7fbf4ff3b276b" providerId="LiveId" clId="{9FC2FFE1-B948-497D-98A9-AB7474B1B298}" dt="2022-08-19T09:03:17.182" v="8206" actId="1076"/>
          <ac:cxnSpMkLst>
            <pc:docMk/>
            <pc:sldMk cId="1923640204" sldId="276"/>
            <ac:cxnSpMk id="8" creationId="{A5CB90B0-1F75-C123-1512-94A87CE05DA2}"/>
          </ac:cxnSpMkLst>
        </pc:cxnChg>
        <pc:cxnChg chg="add del mod">
          <ac:chgData name="Bình Nguyễn Thị Thu" userId="43a7fbf4ff3b276b" providerId="LiveId" clId="{9FC2FFE1-B948-497D-98A9-AB7474B1B298}" dt="2022-08-17T16:34:47.838" v="7502" actId="478"/>
          <ac:cxnSpMkLst>
            <pc:docMk/>
            <pc:sldMk cId="1923640204" sldId="276"/>
            <ac:cxnSpMk id="16" creationId="{AFCB7024-9031-F586-597E-2598DC356E8B}"/>
          </ac:cxnSpMkLst>
        </pc:cxnChg>
        <pc:cxnChg chg="add mod">
          <ac:chgData name="Bình Nguyễn Thị Thu" userId="43a7fbf4ff3b276b" providerId="LiveId" clId="{9FC2FFE1-B948-497D-98A9-AB7474B1B298}" dt="2022-08-19T09:02:36.903" v="8200" actId="1076"/>
          <ac:cxnSpMkLst>
            <pc:docMk/>
            <pc:sldMk cId="1923640204" sldId="276"/>
            <ac:cxnSpMk id="17" creationId="{E19780E5-29CA-3874-4627-CF460A679EEF}"/>
          </ac:cxnSpMkLst>
        </pc:cxnChg>
        <pc:cxnChg chg="add del mod">
          <ac:chgData name="Bình Nguyễn Thị Thu" userId="43a7fbf4ff3b276b" providerId="LiveId" clId="{9FC2FFE1-B948-497D-98A9-AB7474B1B298}" dt="2022-08-17T16:36:31.147" v="7518" actId="478"/>
          <ac:cxnSpMkLst>
            <pc:docMk/>
            <pc:sldMk cId="1923640204" sldId="276"/>
            <ac:cxnSpMk id="34" creationId="{44C96916-26C5-AE46-B291-18E5CE515BAC}"/>
          </ac:cxnSpMkLst>
        </pc:cxnChg>
        <pc:cxnChg chg="add mod ord">
          <ac:chgData name="Bình Nguyễn Thị Thu" userId="43a7fbf4ff3b276b" providerId="LiveId" clId="{9FC2FFE1-B948-497D-98A9-AB7474B1B298}" dt="2022-08-19T09:02:03.828" v="8194" actId="1076"/>
          <ac:cxnSpMkLst>
            <pc:docMk/>
            <pc:sldMk cId="1923640204" sldId="276"/>
            <ac:cxnSpMk id="37" creationId="{C7C582FB-38A0-91DC-22D9-D9EBB9863734}"/>
          </ac:cxnSpMkLst>
        </pc:cxnChg>
        <pc:cxnChg chg="add mod ord">
          <ac:chgData name="Bình Nguyễn Thị Thu" userId="43a7fbf4ff3b276b" providerId="LiveId" clId="{9FC2FFE1-B948-497D-98A9-AB7474B1B298}" dt="2022-08-19T09:02:07.658" v="8195" actId="1076"/>
          <ac:cxnSpMkLst>
            <pc:docMk/>
            <pc:sldMk cId="1923640204" sldId="276"/>
            <ac:cxnSpMk id="39" creationId="{D61E0C3F-5F41-3D06-DC69-531D60936EA4}"/>
          </ac:cxnSpMkLst>
        </pc:cxnChg>
        <pc:cxnChg chg="add mod ord">
          <ac:chgData name="Bình Nguyễn Thị Thu" userId="43a7fbf4ff3b276b" providerId="LiveId" clId="{9FC2FFE1-B948-497D-98A9-AB7474B1B298}" dt="2022-08-19T09:02:09.405" v="8196" actId="1076"/>
          <ac:cxnSpMkLst>
            <pc:docMk/>
            <pc:sldMk cId="1923640204" sldId="276"/>
            <ac:cxnSpMk id="40" creationId="{87BAFB11-0879-2A29-9395-7C370B8C43AA}"/>
          </ac:cxnSpMkLst>
        </pc:cxnChg>
        <pc:cxnChg chg="add mod ord">
          <ac:chgData name="Bình Nguyễn Thị Thu" userId="43a7fbf4ff3b276b" providerId="LiveId" clId="{9FC2FFE1-B948-497D-98A9-AB7474B1B298}" dt="2022-08-19T09:01:48.171" v="8191" actId="1036"/>
          <ac:cxnSpMkLst>
            <pc:docMk/>
            <pc:sldMk cId="1923640204" sldId="276"/>
            <ac:cxnSpMk id="41" creationId="{369369BA-C8A5-F01E-2262-1A0FF76CEA89}"/>
          </ac:cxnSpMkLst>
        </pc:cxnChg>
        <pc:cxnChg chg="add mod ord">
          <ac:chgData name="Bình Nguyễn Thị Thu" userId="43a7fbf4ff3b276b" providerId="LiveId" clId="{9FC2FFE1-B948-497D-98A9-AB7474B1B298}" dt="2022-08-19T09:02:00.400" v="8193" actId="1076"/>
          <ac:cxnSpMkLst>
            <pc:docMk/>
            <pc:sldMk cId="1923640204" sldId="276"/>
            <ac:cxnSpMk id="42" creationId="{322C9A6C-52C2-FA49-D31D-7CC8A5AFE60D}"/>
          </ac:cxnSpMkLst>
        </pc:cxnChg>
        <pc:cxnChg chg="add mod ord">
          <ac:chgData name="Bình Nguyễn Thị Thu" userId="43a7fbf4ff3b276b" providerId="LiveId" clId="{9FC2FFE1-B948-497D-98A9-AB7474B1B298}" dt="2022-08-19T09:03:29.414" v="8209" actId="1076"/>
          <ac:cxnSpMkLst>
            <pc:docMk/>
            <pc:sldMk cId="1923640204" sldId="276"/>
            <ac:cxnSpMk id="43" creationId="{D37708FA-05B5-57B3-ACF6-8224C47CBF9F}"/>
          </ac:cxnSpMkLst>
        </pc:cxnChg>
        <pc:cxnChg chg="add mod ord">
          <ac:chgData name="Bình Nguyễn Thị Thu" userId="43a7fbf4ff3b276b" providerId="LiveId" clId="{9FC2FFE1-B948-497D-98A9-AB7474B1B298}" dt="2022-08-19T09:03:39.724" v="8211" actId="1076"/>
          <ac:cxnSpMkLst>
            <pc:docMk/>
            <pc:sldMk cId="1923640204" sldId="276"/>
            <ac:cxnSpMk id="44" creationId="{E52C9667-E1DA-384A-DD14-185B0CA4D7C9}"/>
          </ac:cxnSpMkLst>
        </pc:cxnChg>
        <pc:cxnChg chg="add del mod">
          <ac:chgData name="Bình Nguyễn Thị Thu" userId="43a7fbf4ff3b276b" providerId="LiveId" clId="{9FC2FFE1-B948-497D-98A9-AB7474B1B298}" dt="2022-08-17T16:39:06.740" v="7560" actId="478"/>
          <ac:cxnSpMkLst>
            <pc:docMk/>
            <pc:sldMk cId="1923640204" sldId="276"/>
            <ac:cxnSpMk id="56" creationId="{BEDE54C8-FA45-4846-E967-0DB3256CD8AF}"/>
          </ac:cxnSpMkLst>
        </pc:cxnChg>
        <pc:cxnChg chg="add mod">
          <ac:chgData name="Bình Nguyễn Thị Thu" userId="43a7fbf4ff3b276b" providerId="LiveId" clId="{9FC2FFE1-B948-497D-98A9-AB7474B1B298}" dt="2022-08-19T09:01:48.171" v="8191" actId="1036"/>
          <ac:cxnSpMkLst>
            <pc:docMk/>
            <pc:sldMk cId="1923640204" sldId="276"/>
            <ac:cxnSpMk id="125" creationId="{237F803D-1931-E134-4174-E4335EAB9B70}"/>
          </ac:cxnSpMkLst>
        </pc:cxnChg>
        <pc:cxnChg chg="add mod">
          <ac:chgData name="Bình Nguyễn Thị Thu" userId="43a7fbf4ff3b276b" providerId="LiveId" clId="{9FC2FFE1-B948-497D-98A9-AB7474B1B298}" dt="2022-08-19T09:03:49.594" v="8214" actId="14100"/>
          <ac:cxnSpMkLst>
            <pc:docMk/>
            <pc:sldMk cId="1923640204" sldId="276"/>
            <ac:cxnSpMk id="127" creationId="{F07815A3-4EEA-3ED1-0B89-5C858AE83A41}"/>
          </ac:cxnSpMkLst>
        </pc:cxnChg>
        <pc:cxnChg chg="add mod">
          <ac:chgData name="Bình Nguyễn Thị Thu" userId="43a7fbf4ff3b276b" providerId="LiveId" clId="{9FC2FFE1-B948-497D-98A9-AB7474B1B298}" dt="2022-08-19T09:01:48.171" v="8191" actId="1036"/>
          <ac:cxnSpMkLst>
            <pc:docMk/>
            <pc:sldMk cId="1923640204" sldId="276"/>
            <ac:cxnSpMk id="133" creationId="{7CE05B5A-0836-C467-28F3-FBB87C43B9C3}"/>
          </ac:cxnSpMkLst>
        </pc:cxnChg>
        <pc:cxnChg chg="add mod">
          <ac:chgData name="Bình Nguyễn Thị Thu" userId="43a7fbf4ff3b276b" providerId="LiveId" clId="{9FC2FFE1-B948-497D-98A9-AB7474B1B298}" dt="2022-08-19T09:03:11.064" v="8204" actId="1076"/>
          <ac:cxnSpMkLst>
            <pc:docMk/>
            <pc:sldMk cId="1923640204" sldId="276"/>
            <ac:cxnSpMk id="136" creationId="{02C55807-104B-B860-380F-EAC5B421A39B}"/>
          </ac:cxnSpMkLst>
        </pc:cxnChg>
      </pc:sldChg>
      <pc:sldChg chg="addSp delSp modSp mod ord setBg modAnim">
        <pc:chgData name="Bình Nguyễn Thị Thu" userId="43a7fbf4ff3b276b" providerId="LiveId" clId="{9FC2FFE1-B948-497D-98A9-AB7474B1B298}" dt="2022-08-20T00:40:57.757" v="12921" actId="20577"/>
        <pc:sldMkLst>
          <pc:docMk/>
          <pc:sldMk cId="187783796" sldId="277"/>
        </pc:sldMkLst>
        <pc:spChg chg="del">
          <ac:chgData name="Bình Nguyễn Thị Thu" userId="43a7fbf4ff3b276b" providerId="LiveId" clId="{9FC2FFE1-B948-497D-98A9-AB7474B1B298}" dt="2022-08-19T08:01:23.011" v="8094" actId="478"/>
          <ac:spMkLst>
            <pc:docMk/>
            <pc:sldMk cId="187783796" sldId="277"/>
            <ac:spMk id="2" creationId="{B54560B5-0790-4290-5DC5-E4ACE1ADDF67}"/>
          </ac:spMkLst>
        </pc:spChg>
        <pc:spChg chg="mod">
          <ac:chgData name="Bình Nguyễn Thị Thu" userId="43a7fbf4ff3b276b" providerId="LiveId" clId="{9FC2FFE1-B948-497D-98A9-AB7474B1B298}" dt="2022-08-19T08:01:47.468" v="8101" actId="20577"/>
          <ac:spMkLst>
            <pc:docMk/>
            <pc:sldMk cId="187783796" sldId="277"/>
            <ac:spMk id="7" creationId="{181FC056-ED82-590D-043B-09E1BBC3861D}"/>
          </ac:spMkLst>
        </pc:spChg>
        <pc:spChg chg="mod">
          <ac:chgData name="Bình Nguyễn Thị Thu" userId="43a7fbf4ff3b276b" providerId="LiveId" clId="{9FC2FFE1-B948-497D-98A9-AB7474B1B298}" dt="2022-08-19T08:01:55.428" v="8104" actId="20577"/>
          <ac:spMkLst>
            <pc:docMk/>
            <pc:sldMk cId="187783796" sldId="277"/>
            <ac:spMk id="9" creationId="{B3E6C3D2-727F-AAE8-894D-0140690B6B42}"/>
          </ac:spMkLst>
        </pc:spChg>
        <pc:spChg chg="mod">
          <ac:chgData name="Bình Nguyễn Thị Thu" userId="43a7fbf4ff3b276b" providerId="LiveId" clId="{9FC2FFE1-B948-497D-98A9-AB7474B1B298}" dt="2022-08-20T00:40:57.757" v="12921" actId="20577"/>
          <ac:spMkLst>
            <pc:docMk/>
            <pc:sldMk cId="187783796" sldId="277"/>
            <ac:spMk id="10" creationId="{777C7788-BFC9-B57E-E76C-0FC9758D50B2}"/>
          </ac:spMkLst>
        </pc:spChg>
        <pc:spChg chg="del">
          <ac:chgData name="Bình Nguyễn Thị Thu" userId="43a7fbf4ff3b276b" providerId="LiveId" clId="{9FC2FFE1-B948-497D-98A9-AB7474B1B298}" dt="2022-08-19T08:02:05.117" v="8107" actId="478"/>
          <ac:spMkLst>
            <pc:docMk/>
            <pc:sldMk cId="187783796" sldId="277"/>
            <ac:spMk id="18" creationId="{A33747B3-21E4-5F6A-55AD-CF43DFB5061C}"/>
          </ac:spMkLst>
        </pc:spChg>
        <pc:spChg chg="add del mod">
          <ac:chgData name="Bình Nguyễn Thị Thu" userId="43a7fbf4ff3b276b" providerId="LiveId" clId="{9FC2FFE1-B948-497D-98A9-AB7474B1B298}" dt="2022-08-19T08:01:36.294" v="8098" actId="478"/>
          <ac:spMkLst>
            <pc:docMk/>
            <pc:sldMk cId="187783796" sldId="277"/>
            <ac:spMk id="24" creationId="{EBBE30E6-2FF4-5F2D-E7E3-E729F30060A9}"/>
          </ac:spMkLst>
        </pc:spChg>
        <pc:spChg chg="add mod">
          <ac:chgData name="Bình Nguyễn Thị Thu" userId="43a7fbf4ff3b276b" providerId="LiveId" clId="{9FC2FFE1-B948-497D-98A9-AB7474B1B298}" dt="2022-08-19T08:01:31.644" v="8097" actId="1076"/>
          <ac:spMkLst>
            <pc:docMk/>
            <pc:sldMk cId="187783796" sldId="277"/>
            <ac:spMk id="25" creationId="{5E5F29A0-CCD5-B5D1-64D7-67AEEE82ADFB}"/>
          </ac:spMkLst>
        </pc:spChg>
        <pc:spChg chg="add del">
          <ac:chgData name="Bình Nguyễn Thị Thu" userId="43a7fbf4ff3b276b" providerId="LiveId" clId="{9FC2FFE1-B948-497D-98A9-AB7474B1B298}" dt="2022-08-19T08:16:22.593" v="8129" actId="478"/>
          <ac:spMkLst>
            <pc:docMk/>
            <pc:sldMk cId="187783796" sldId="277"/>
            <ac:spMk id="26" creationId="{B309D73A-DA2A-7A21-2D90-71B66D8EA9CF}"/>
          </ac:spMkLst>
        </pc:spChg>
        <pc:spChg chg="add mod">
          <ac:chgData name="Bình Nguyễn Thị Thu" userId="43a7fbf4ff3b276b" providerId="LiveId" clId="{9FC2FFE1-B948-497D-98A9-AB7474B1B298}" dt="2022-08-19T10:51:33.681" v="9709" actId="207"/>
          <ac:spMkLst>
            <pc:docMk/>
            <pc:sldMk cId="187783796" sldId="277"/>
            <ac:spMk id="27" creationId="{1AFFE015-5D53-876F-B502-C092490C9098}"/>
          </ac:spMkLst>
        </pc:spChg>
        <pc:spChg chg="add mod">
          <ac:chgData name="Bình Nguyễn Thị Thu" userId="43a7fbf4ff3b276b" providerId="LiveId" clId="{9FC2FFE1-B948-497D-98A9-AB7474B1B298}" dt="2022-08-19T10:59:33.010" v="9945" actId="207"/>
          <ac:spMkLst>
            <pc:docMk/>
            <pc:sldMk cId="187783796" sldId="277"/>
            <ac:spMk id="28" creationId="{E246B90E-3909-8920-F334-305B289152AB}"/>
          </ac:spMkLst>
        </pc:spChg>
        <pc:spChg chg="add mod">
          <ac:chgData name="Bình Nguyễn Thị Thu" userId="43a7fbf4ff3b276b" providerId="LiveId" clId="{9FC2FFE1-B948-497D-98A9-AB7474B1B298}" dt="2022-08-19T10:59:45.828" v="9946" actId="164"/>
          <ac:spMkLst>
            <pc:docMk/>
            <pc:sldMk cId="187783796" sldId="277"/>
            <ac:spMk id="29" creationId="{62B5AF10-1CE8-D0C3-3CDD-AA182B9D28AE}"/>
          </ac:spMkLst>
        </pc:spChg>
        <pc:spChg chg="add del">
          <ac:chgData name="Bình Nguyễn Thị Thu" userId="43a7fbf4ff3b276b" providerId="LiveId" clId="{9FC2FFE1-B948-497D-98A9-AB7474B1B298}" dt="2022-08-19T10:53:23.560" v="9724" actId="11529"/>
          <ac:spMkLst>
            <pc:docMk/>
            <pc:sldMk cId="187783796" sldId="277"/>
            <ac:spMk id="30" creationId="{76AD6221-4A1A-F404-17F7-DF79A53655BD}"/>
          </ac:spMkLst>
        </pc:spChg>
        <pc:spChg chg="add mod">
          <ac:chgData name="Bình Nguyễn Thị Thu" userId="43a7fbf4ff3b276b" providerId="LiveId" clId="{9FC2FFE1-B948-497D-98A9-AB7474B1B298}" dt="2022-08-19T10:57:13.519" v="9900" actId="164"/>
          <ac:spMkLst>
            <pc:docMk/>
            <pc:sldMk cId="187783796" sldId="277"/>
            <ac:spMk id="31" creationId="{E55EC2E4-9D25-B4FB-3C56-5BACC0A1CB06}"/>
          </ac:spMkLst>
        </pc:spChg>
        <pc:spChg chg="add mod">
          <ac:chgData name="Bình Nguyễn Thị Thu" userId="43a7fbf4ff3b276b" providerId="LiveId" clId="{9FC2FFE1-B948-497D-98A9-AB7474B1B298}" dt="2022-08-19T10:58:27.638" v="9935" actId="1076"/>
          <ac:spMkLst>
            <pc:docMk/>
            <pc:sldMk cId="187783796" sldId="277"/>
            <ac:spMk id="33" creationId="{0E412CC0-084C-5927-420E-18B440CAF4DE}"/>
          </ac:spMkLst>
        </pc:spChg>
        <pc:spChg chg="add mod">
          <ac:chgData name="Bình Nguyễn Thị Thu" userId="43a7fbf4ff3b276b" providerId="LiveId" clId="{9FC2FFE1-B948-497D-98A9-AB7474B1B298}" dt="2022-08-19T10:59:45.828" v="9946" actId="164"/>
          <ac:spMkLst>
            <pc:docMk/>
            <pc:sldMk cId="187783796" sldId="277"/>
            <ac:spMk id="36" creationId="{800B2567-BBDB-763C-D93A-1D265C3E979E}"/>
          </ac:spMkLst>
        </pc:spChg>
        <pc:grpChg chg="del">
          <ac:chgData name="Bình Nguyễn Thị Thu" userId="43a7fbf4ff3b276b" providerId="LiveId" clId="{9FC2FFE1-B948-497D-98A9-AB7474B1B298}" dt="2022-08-19T08:02:06.342" v="8108" actId="478"/>
          <ac:grpSpMkLst>
            <pc:docMk/>
            <pc:sldMk cId="187783796" sldId="277"/>
            <ac:grpSpMk id="4" creationId="{14BED3B4-D3C9-E9C0-8E28-383384812E2F}"/>
          </ac:grpSpMkLst>
        </pc:grpChg>
        <pc:grpChg chg="del">
          <ac:chgData name="Bình Nguyễn Thị Thu" userId="43a7fbf4ff3b276b" providerId="LiveId" clId="{9FC2FFE1-B948-497D-98A9-AB7474B1B298}" dt="2022-08-19T08:02:04.208" v="8106" actId="478"/>
          <ac:grpSpMkLst>
            <pc:docMk/>
            <pc:sldMk cId="187783796" sldId="277"/>
            <ac:grpSpMk id="13" creationId="{16114C1E-D932-F5B5-7A0C-2AAB144A7A92}"/>
          </ac:grpSpMkLst>
        </pc:grpChg>
        <pc:grpChg chg="mod">
          <ac:chgData name="Bình Nguyễn Thị Thu" userId="43a7fbf4ff3b276b" providerId="LiveId" clId="{9FC2FFE1-B948-497D-98A9-AB7474B1B298}" dt="2022-08-19T10:59:03.583" v="9943" actId="1076"/>
          <ac:grpSpMkLst>
            <pc:docMk/>
            <pc:sldMk cId="187783796" sldId="277"/>
            <ac:grpSpMk id="20" creationId="{63A48575-51EB-C8F5-41CD-E40DD0597988}"/>
          </ac:grpSpMkLst>
        </pc:grpChg>
        <pc:grpChg chg="mod">
          <ac:chgData name="Bình Nguyễn Thị Thu" userId="43a7fbf4ff3b276b" providerId="LiveId" clId="{9FC2FFE1-B948-497D-98A9-AB7474B1B298}" dt="2022-08-19T10:47:28.433" v="9593" actId="1076"/>
          <ac:grpSpMkLst>
            <pc:docMk/>
            <pc:sldMk cId="187783796" sldId="277"/>
            <ac:grpSpMk id="21" creationId="{2C454512-90B3-99A9-8A2B-9EC4A16D4757}"/>
          </ac:grpSpMkLst>
        </pc:grpChg>
        <pc:grpChg chg="del">
          <ac:chgData name="Bình Nguyễn Thị Thu" userId="43a7fbf4ff3b276b" providerId="LiveId" clId="{9FC2FFE1-B948-497D-98A9-AB7474B1B298}" dt="2022-08-19T08:02:02.478" v="8105" actId="478"/>
          <ac:grpSpMkLst>
            <pc:docMk/>
            <pc:sldMk cId="187783796" sldId="277"/>
            <ac:grpSpMk id="22" creationId="{AF6AB5AB-6D7F-805F-73E3-847076C43716}"/>
          </ac:grpSpMkLst>
        </pc:grpChg>
        <pc:grpChg chg="add mod">
          <ac:chgData name="Bình Nguyễn Thị Thu" userId="43a7fbf4ff3b276b" providerId="LiveId" clId="{9FC2FFE1-B948-497D-98A9-AB7474B1B298}" dt="2022-08-19T10:58:56.899" v="9941" actId="1076"/>
          <ac:grpSpMkLst>
            <pc:docMk/>
            <pc:sldMk cId="187783796" sldId="277"/>
            <ac:grpSpMk id="34" creationId="{51321169-3985-A077-E986-8E37CC1FA94A}"/>
          </ac:grpSpMkLst>
        </pc:grpChg>
        <pc:grpChg chg="add mod">
          <ac:chgData name="Bình Nguyễn Thị Thu" userId="43a7fbf4ff3b276b" providerId="LiveId" clId="{9FC2FFE1-B948-497D-98A9-AB7474B1B298}" dt="2022-08-19T10:59:45.828" v="9946" actId="164"/>
          <ac:grpSpMkLst>
            <pc:docMk/>
            <pc:sldMk cId="187783796" sldId="277"/>
            <ac:grpSpMk id="37" creationId="{326DC8FE-CCA5-5B9F-A6D8-985435D3D21A}"/>
          </ac:grpSpMkLst>
        </pc:grpChg>
        <pc:picChg chg="add mod">
          <ac:chgData name="Bình Nguyễn Thị Thu" userId="43a7fbf4ff3b276b" providerId="LiveId" clId="{9FC2FFE1-B948-497D-98A9-AB7474B1B298}" dt="2022-08-19T10:47:50.638" v="9599" actId="1076"/>
          <ac:picMkLst>
            <pc:docMk/>
            <pc:sldMk cId="187783796" sldId="277"/>
            <ac:picMk id="2050" creationId="{880F68F2-474C-E42F-7260-75976A123C54}"/>
          </ac:picMkLst>
        </pc:picChg>
      </pc:sldChg>
      <pc:sldChg chg="addSp delSp modSp new mod setBg modAnim">
        <pc:chgData name="Bình Nguyễn Thị Thu" userId="43a7fbf4ff3b276b" providerId="LiveId" clId="{9FC2FFE1-B948-497D-98A9-AB7474B1B298}" dt="2022-08-20T00:45:10.360" v="12954"/>
        <pc:sldMkLst>
          <pc:docMk/>
          <pc:sldMk cId="1399985455" sldId="278"/>
        </pc:sldMkLst>
        <pc:spChg chg="mod">
          <ac:chgData name="Bình Nguyễn Thị Thu" userId="43a7fbf4ff3b276b" providerId="LiveId" clId="{9FC2FFE1-B948-497D-98A9-AB7474B1B298}" dt="2022-08-19T16:59:23.791" v="12694" actId="1076"/>
          <ac:spMkLst>
            <pc:docMk/>
            <pc:sldMk cId="1399985455" sldId="278"/>
            <ac:spMk id="2" creationId="{E3DB1727-D9D6-B2C2-5155-6D9687B386B7}"/>
          </ac:spMkLst>
        </pc:spChg>
        <pc:spChg chg="mod">
          <ac:chgData name="Bình Nguyễn Thị Thu" userId="43a7fbf4ff3b276b" providerId="LiveId" clId="{9FC2FFE1-B948-497D-98A9-AB7474B1B298}" dt="2022-08-19T17:01:37.208" v="12740" actId="1076"/>
          <ac:spMkLst>
            <pc:docMk/>
            <pc:sldMk cId="1399985455" sldId="278"/>
            <ac:spMk id="3" creationId="{298D4BB6-0FBB-9E1B-93E2-A88DE20183F3}"/>
          </ac:spMkLst>
        </pc:spChg>
        <pc:picChg chg="add mod">
          <ac:chgData name="Bình Nguyễn Thị Thu" userId="43a7fbf4ff3b276b" providerId="LiveId" clId="{9FC2FFE1-B948-497D-98A9-AB7474B1B298}" dt="2022-08-19T17:01:44.827" v="12741" actId="208"/>
          <ac:picMkLst>
            <pc:docMk/>
            <pc:sldMk cId="1399985455" sldId="278"/>
            <ac:picMk id="1026" creationId="{0947E521-9BED-CC91-BE77-E9A603158C09}"/>
          </ac:picMkLst>
        </pc:picChg>
        <pc:picChg chg="add del mod">
          <ac:chgData name="Bình Nguyễn Thị Thu" userId="43a7fbf4ff3b276b" providerId="LiveId" clId="{9FC2FFE1-B948-497D-98A9-AB7474B1B298}" dt="2022-08-19T13:06:49.815" v="12016" actId="478"/>
          <ac:picMkLst>
            <pc:docMk/>
            <pc:sldMk cId="1399985455" sldId="278"/>
            <ac:picMk id="6146" creationId="{05C3DF9D-89FD-CA0F-897C-345ED1973A0F}"/>
          </ac:picMkLst>
        </pc:picChg>
        <pc:picChg chg="add del mod">
          <ac:chgData name="Bình Nguyễn Thị Thu" userId="43a7fbf4ff3b276b" providerId="LiveId" clId="{9FC2FFE1-B948-497D-98A9-AB7474B1B298}" dt="2022-08-19T17:00:42.581" v="12732" actId="478"/>
          <ac:picMkLst>
            <pc:docMk/>
            <pc:sldMk cId="1399985455" sldId="278"/>
            <ac:picMk id="6148" creationId="{154855A7-77A1-3C11-1BF9-53EE34F9BAE9}"/>
          </ac:picMkLst>
        </pc:picChg>
      </pc:sldChg>
      <pc:sldChg chg="addSp delSp modSp new mod setBg">
        <pc:chgData name="Bình Nguyễn Thị Thu" userId="43a7fbf4ff3b276b" providerId="LiveId" clId="{9FC2FFE1-B948-497D-98A9-AB7474B1B298}" dt="2022-08-19T13:01:44.757" v="12010"/>
        <pc:sldMkLst>
          <pc:docMk/>
          <pc:sldMk cId="1892279563" sldId="279"/>
        </pc:sldMkLst>
        <pc:spChg chg="del">
          <ac:chgData name="Bình Nguyễn Thị Thu" userId="43a7fbf4ff3b276b" providerId="LiveId" clId="{9FC2FFE1-B948-497D-98A9-AB7474B1B298}" dt="2022-08-19T11:58:16.589" v="11095" actId="478"/>
          <ac:spMkLst>
            <pc:docMk/>
            <pc:sldMk cId="1892279563" sldId="279"/>
            <ac:spMk id="2" creationId="{0BB98CD1-51B3-C891-FFD5-9569150C8AAA}"/>
          </ac:spMkLst>
        </pc:spChg>
        <pc:spChg chg="del">
          <ac:chgData name="Bình Nguyễn Thị Thu" userId="43a7fbf4ff3b276b" providerId="LiveId" clId="{9FC2FFE1-B948-497D-98A9-AB7474B1B298}" dt="2022-08-19T11:58:20.672" v="11096" actId="478"/>
          <ac:spMkLst>
            <pc:docMk/>
            <pc:sldMk cId="1892279563" sldId="279"/>
            <ac:spMk id="3" creationId="{D74C5FF7-CED5-77AD-6476-DA40DA8B90FF}"/>
          </ac:spMkLst>
        </pc:spChg>
        <pc:spChg chg="mod">
          <ac:chgData name="Bình Nguyễn Thị Thu" userId="43a7fbf4ff3b276b" providerId="LiveId" clId="{9FC2FFE1-B948-497D-98A9-AB7474B1B298}" dt="2022-08-19T12:09:12.049" v="11449" actId="207"/>
          <ac:spMkLst>
            <pc:docMk/>
            <pc:sldMk cId="1892279563" sldId="279"/>
            <ac:spMk id="4" creationId="{2311B4A6-02BC-B14D-F71F-70B1038A243C}"/>
          </ac:spMkLst>
        </pc:spChg>
        <pc:spChg chg="add mod">
          <ac:chgData name="Bình Nguyễn Thị Thu" userId="43a7fbf4ff3b276b" providerId="LiveId" clId="{9FC2FFE1-B948-497D-98A9-AB7474B1B298}" dt="2022-08-19T12:12:54.094" v="11490" actId="403"/>
          <ac:spMkLst>
            <pc:docMk/>
            <pc:sldMk cId="1892279563" sldId="279"/>
            <ac:spMk id="5" creationId="{39717DC2-6F32-C8B0-41E9-E7121F2BDF78}"/>
          </ac:spMkLst>
        </pc:spChg>
        <pc:picChg chg="add mod">
          <ac:chgData name="Bình Nguyễn Thị Thu" userId="43a7fbf4ff3b276b" providerId="LiveId" clId="{9FC2FFE1-B948-497D-98A9-AB7474B1B298}" dt="2022-08-19T12:11:56.355" v="11473" actId="1076"/>
          <ac:picMkLst>
            <pc:docMk/>
            <pc:sldMk cId="1892279563" sldId="279"/>
            <ac:picMk id="3074" creationId="{BC3A6AD2-DF35-C03A-A77D-0A83917CBD22}"/>
          </ac:picMkLst>
        </pc:picChg>
        <pc:picChg chg="add mod">
          <ac:chgData name="Bình Nguyễn Thị Thu" userId="43a7fbf4ff3b276b" providerId="LiveId" clId="{9FC2FFE1-B948-497D-98A9-AB7474B1B298}" dt="2022-08-19T12:11:58.693" v="11474" actId="1076"/>
          <ac:picMkLst>
            <pc:docMk/>
            <pc:sldMk cId="1892279563" sldId="279"/>
            <ac:picMk id="3076" creationId="{CF68F643-86EC-0A29-31FD-5991D49BAE51}"/>
          </ac:picMkLst>
        </pc:picChg>
      </pc:sldChg>
      <pc:sldChg chg="addSp modSp new mod modAnim">
        <pc:chgData name="Bình Nguyễn Thị Thu" userId="43a7fbf4ff3b276b" providerId="LiveId" clId="{9FC2FFE1-B948-497D-98A9-AB7474B1B298}" dt="2022-08-20T00:38:42.781" v="12844" actId="14100"/>
        <pc:sldMkLst>
          <pc:docMk/>
          <pc:sldMk cId="3239414374" sldId="280"/>
        </pc:sldMkLst>
        <pc:spChg chg="add mod">
          <ac:chgData name="Bình Nguyễn Thị Thu" userId="43a7fbf4ff3b276b" providerId="LiveId" clId="{9FC2FFE1-B948-497D-98A9-AB7474B1B298}" dt="2022-08-20T00:38:17.678" v="12839" actId="1076"/>
          <ac:spMkLst>
            <pc:docMk/>
            <pc:sldMk cId="3239414374" sldId="280"/>
            <ac:spMk id="7" creationId="{04CF1121-28D0-E018-B5BE-C7F685FFC67C}"/>
          </ac:spMkLst>
        </pc:spChg>
        <pc:picChg chg="add mod">
          <ac:chgData name="Bình Nguyễn Thị Thu" userId="43a7fbf4ff3b276b" providerId="LiveId" clId="{9FC2FFE1-B948-497D-98A9-AB7474B1B298}" dt="2022-08-20T00:38:42.781" v="12844" actId="14100"/>
          <ac:picMkLst>
            <pc:docMk/>
            <pc:sldMk cId="3239414374" sldId="280"/>
            <ac:picMk id="4" creationId="{B4F3F603-4E0F-1F73-D570-3B018FF3286B}"/>
          </ac:picMkLst>
        </pc:picChg>
        <pc:picChg chg="add mod">
          <ac:chgData name="Bình Nguyễn Thị Thu" userId="43a7fbf4ff3b276b" providerId="LiveId" clId="{9FC2FFE1-B948-497D-98A9-AB7474B1B298}" dt="2022-08-20T00:38:29.359" v="12842" actId="1076"/>
          <ac:picMkLst>
            <pc:docMk/>
            <pc:sldMk cId="3239414374" sldId="280"/>
            <ac:picMk id="5" creationId="{22257A36-6BB2-9D93-08AC-2B8E87655A59}"/>
          </ac:picMkLst>
        </pc:picChg>
        <pc:picChg chg="add mod">
          <ac:chgData name="Bình Nguyễn Thị Thu" userId="43a7fbf4ff3b276b" providerId="LiveId" clId="{9FC2FFE1-B948-497D-98A9-AB7474B1B298}" dt="2022-08-20T00:38:22.969" v="12840" actId="1076"/>
          <ac:picMkLst>
            <pc:docMk/>
            <pc:sldMk cId="3239414374" sldId="280"/>
            <ac:picMk id="6" creationId="{0A25CDE6-B233-C537-5510-CA86BF49C969}"/>
          </ac:picMkLst>
        </pc:picChg>
        <pc:picChg chg="add mod">
          <ac:chgData name="Bình Nguyễn Thị Thu" userId="43a7fbf4ff3b276b" providerId="LiveId" clId="{9FC2FFE1-B948-497D-98A9-AB7474B1B298}" dt="2022-08-20T00:38:13.575" v="12838" actId="1076"/>
          <ac:picMkLst>
            <pc:docMk/>
            <pc:sldMk cId="3239414374" sldId="280"/>
            <ac:picMk id="8" creationId="{24C203B1-1707-381B-565C-DD5F9F94C55D}"/>
          </ac:picMkLst>
        </pc:picChg>
      </pc:sldChg>
      <pc:sldMasterChg chg="setBg modSldLayout">
        <pc:chgData name="Bình Nguyễn Thị Thu" userId="43a7fbf4ff3b276b" providerId="LiveId" clId="{9FC2FFE1-B948-497D-98A9-AB7474B1B298}" dt="2022-08-19T12:59:23.059" v="11999"/>
        <pc:sldMasterMkLst>
          <pc:docMk/>
          <pc:sldMasterMk cId="1273621260" sldId="2147483648"/>
        </pc:sldMasterMkLst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2288792034" sldId="2147483649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2940641911" sldId="2147483650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1444359945" sldId="2147483651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2928977527" sldId="2147483652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1199867332" sldId="2147483653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2011231031" sldId="2147483654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1304576530" sldId="2147483655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3009731764" sldId="2147483656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162952101" sldId="2147483657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3343649143" sldId="2147483658"/>
          </pc:sldLayoutMkLst>
        </pc:sldLayoutChg>
        <pc:sldLayoutChg chg="setBg">
          <pc:chgData name="Bình Nguyễn Thị Thu" userId="43a7fbf4ff3b276b" providerId="LiveId" clId="{9FC2FFE1-B948-497D-98A9-AB7474B1B298}" dt="2022-08-19T12:59:23.059" v="11999"/>
          <pc:sldLayoutMkLst>
            <pc:docMk/>
            <pc:sldMasterMk cId="1273621260" sldId="2147483648"/>
            <pc:sldLayoutMk cId="2269195604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1130797352992"/>
          <c:y val="0.13034537631747914"/>
          <c:w val="0.76263685073509346"/>
          <c:h val="0.664134883692024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7B80-455B-93B3-F5FBED7D18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B80-455B-93B3-F5FBED7D18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B80-455B-93B3-F5FBED7D18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B80-455B-93B3-F5FBED7D183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B80-455B-93B3-F5FBED7D183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B80-455B-93B3-F5FBED7D183C}"/>
              </c:ext>
            </c:extLst>
          </c:dPt>
          <c:dLbls>
            <c:dLbl>
              <c:idx val="0"/>
              <c:layout>
                <c:manualLayout>
                  <c:x val="-2.547498257436645E-2"/>
                  <c:y val="7.2318580790336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err="1">
                        <a:solidFill>
                          <a:srgbClr val="FF0000"/>
                        </a:solidFill>
                      </a:rPr>
                      <a:t>Dân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dirty="0" err="1">
                        <a:solidFill>
                          <a:srgbClr val="FF0000"/>
                        </a:solidFill>
                      </a:rPr>
                      <a:t>tộc</a:t>
                    </a:r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dirty="0" err="1">
                        <a:solidFill>
                          <a:srgbClr val="FF0000"/>
                        </a:solidFill>
                      </a:rPr>
                      <a:t>Kinh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fld id="{5BB18F6F-ADD0-4547-AAE0-DCE559713A31}" type="VALUE">
                      <a:rPr lang="en-US" sz="1400" b="1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B80-455B-93B3-F5FBED7D183C}"/>
                </c:ext>
              </c:extLst>
            </c:dLbl>
            <c:dLbl>
              <c:idx val="1"/>
              <c:layout>
                <c:manualLayout>
                  <c:x val="-1.1098090991905677E-2"/>
                  <c:y val="-4.69913633996716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Dân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tộc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Tày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D984F248-5425-4D4F-A58C-5CF51D69B04F}" type="VALUE">
                      <a:rPr lang="en-US" sz="1400" b="1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7779164048379"/>
                      <c:h val="0.16656368352106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80-455B-93B3-F5FBED7D183C}"/>
                </c:ext>
              </c:extLst>
            </c:dLbl>
            <c:dLbl>
              <c:idx val="2"/>
              <c:layout>
                <c:manualLayout>
                  <c:x val="2.9507497308191161E-2"/>
                  <c:y val="-5.55806927392459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Dân</a:t>
                    </a:r>
                    <a:r>
                      <a:rPr lang="en-US" baseline="0" dirty="0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 </a:t>
                    </a:r>
                    <a:r>
                      <a:rPr lang="en-US" baseline="0" dirty="0" err="1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tộc</a:t>
                    </a:r>
                    <a:r>
                      <a:rPr lang="en-US" baseline="0" dirty="0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 </a:t>
                    </a:r>
                    <a:r>
                      <a:rPr lang="en-US" baseline="0" dirty="0" err="1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Mông</a:t>
                    </a:r>
                    <a:r>
                      <a:rPr lang="en-US" baseline="0" dirty="0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, </a:t>
                    </a:r>
                    <a:fld id="{7F349E99-5234-4DAD-8DC7-8C7D4664043F}" type="VALUE">
                      <a:rPr lang="en-US" baseline="0" smtClean="0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pPr>
                        <a:defRPr/>
                      </a:pPr>
                      <a:t>[VALUE]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  <a:latin typeface="#9Slide03 Cabin Bold" panose="00000800000000000000" pitchFamily="2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148468613033"/>
                      <c:h val="0.139653440976199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80-455B-93B3-F5FBED7D183C}"/>
                </c:ext>
              </c:extLst>
            </c:dLbl>
            <c:dLbl>
              <c:idx val="3"/>
              <c:layout>
                <c:manualLayout>
                  <c:x val="5.6181613211660368E-2"/>
                  <c:y val="3.1570639305445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Dân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tộc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Dao, </a:t>
                    </a:r>
                    <a:fld id="{89D3ED83-0999-4AF3-804D-F1B3D6595307}" type="VALUE">
                      <a:rPr lang="en-US" sz="1400" b="1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80-455B-93B3-F5FBED7D183C}"/>
                </c:ext>
              </c:extLst>
            </c:dLbl>
            <c:dLbl>
              <c:idx val="4"/>
              <c:layout>
                <c:manualLayout>
                  <c:x val="-1.6047496804435627E-2"/>
                  <c:y val="-3.0394841409510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Dân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tộc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Thái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242CE757-6183-42F3-93CF-53CF19F6CA0A}" type="VALUE">
                      <a:rPr lang="en-US" sz="1400" b="1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80-455B-93B3-F5FBED7D183C}"/>
                </c:ext>
              </c:extLst>
            </c:dLbl>
            <c:dLbl>
              <c:idx val="5"/>
              <c:layout>
                <c:manualLayout>
                  <c:x val="7.3166752089604117E-2"/>
                  <c:y val="-4.7355958958168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Các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 DT k</a:t>
                    </a:r>
                    <a:r>
                      <a:rPr lang="en-US" sz="1400" b="1" baseline="0" dirty="0" err="1">
                        <a:solidFill>
                          <a:srgbClr val="FF0000"/>
                        </a:solidFill>
                      </a:rPr>
                      <a:t>hác</a:t>
                    </a:r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, </a:t>
                    </a:r>
                    <a:fld id="{30BFE00D-E4C1-4D88-8888-6A13EF8F6D09}" type="VALUE">
                      <a:rPr lang="en-US" sz="1400" b="1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 sz="1400" b="1" baseline="0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80-455B-93B3-F5FBED7D1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DT Kinh </c:v>
                </c:pt>
                <c:pt idx="1">
                  <c:v>DT Tày</c:v>
                </c:pt>
                <c:pt idx="2">
                  <c:v>DT Mông</c:v>
                </c:pt>
                <c:pt idx="3">
                  <c:v>DT Dao</c:v>
                </c:pt>
                <c:pt idx="4">
                  <c:v>DT Thái</c:v>
                </c:pt>
                <c:pt idx="5">
                  <c:v>Các DT khác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42.7</c:v>
                </c:pt>
                <c:pt idx="1">
                  <c:v>18.3</c:v>
                </c:pt>
                <c:pt idx="2">
                  <c:v>13</c:v>
                </c:pt>
                <c:pt idx="3">
                  <c:v>12.3</c:v>
                </c:pt>
                <c:pt idx="4">
                  <c:v>7.6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0-455B-93B3-F5FBED7D18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555100635542665E-2"/>
          <c:y val="0.88590344423515999"/>
          <c:w val="0.80864709967849935"/>
          <c:h val="5.6904765121398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67771296503628E-2"/>
          <c:y val="0.12968946393133096"/>
          <c:w val="0.95299566816556758"/>
          <c:h val="0.734951252039611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80-4CDA-8D3D-FCC0DEFE6D67}"/>
              </c:ext>
            </c:extLst>
          </c:dPt>
          <c:dPt>
            <c:idx val="1"/>
            <c:bubble3D val="0"/>
            <c:spPr>
              <a:solidFill>
                <a:srgbClr val="14AC2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80-4CDA-8D3D-FCC0DEFE6D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80-4CDA-8D3D-FCC0DEFE6D67}"/>
              </c:ext>
            </c:extLst>
          </c:dPt>
          <c:dPt>
            <c:idx val="3"/>
            <c:bubble3D val="0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80-4CDA-8D3D-FCC0DEFE6D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80-4CDA-8D3D-FCC0DEFE6D67}"/>
              </c:ext>
            </c:extLst>
          </c:dPt>
          <c:cat>
            <c:strRef>
              <c:f>Sheet1!$A$2:$A$6</c:f>
              <c:strCache>
                <c:ptCount val="5"/>
                <c:pt idx="0">
                  <c:v>Từ 8 đén 10</c:v>
                </c:pt>
                <c:pt idx="1">
                  <c:v>Từ  6,5 đến 7,9</c:v>
                </c:pt>
                <c:pt idx="2">
                  <c:v>Từ 5.0 đến 6,4 </c:v>
                </c:pt>
                <c:pt idx="3">
                  <c:v>Từ 3,5 đến 4,9</c:v>
                </c:pt>
                <c:pt idx="4">
                  <c:v>Dưới 3,5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153</c:v>
                </c:pt>
                <c:pt idx="1">
                  <c:v>289</c:v>
                </c:pt>
                <c:pt idx="2">
                  <c:v>198</c:v>
                </c:pt>
                <c:pt idx="3">
                  <c:v>49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80-4CDA-8D3D-FCC0DEFE6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34104406408439"/>
          <c:w val="0.97726110771747532"/>
          <c:h val="0.1558109165317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Môn Toán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Điểm 8-10</c:v>
                </c:pt>
                <c:pt idx="1">
                  <c:v>Điểm 6,5-7,9</c:v>
                </c:pt>
                <c:pt idx="2">
                  <c:v>Điểm 5-6,4</c:v>
                </c:pt>
                <c:pt idx="3">
                  <c:v>Điểm 3,5-4,9</c:v>
                </c:pt>
                <c:pt idx="4">
                  <c:v>Điểm &lt;3,5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0.4</c:v>
                </c:pt>
                <c:pt idx="2">
                  <c:v>0.23</c:v>
                </c:pt>
                <c:pt idx="3">
                  <c:v>0.08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C-4282-AD0B-FA19E393F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Môn Văn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Điểm 8-10</c:v>
                </c:pt>
                <c:pt idx="1">
                  <c:v>Điểm 6,5-7,9</c:v>
                </c:pt>
                <c:pt idx="2">
                  <c:v>Điểm 5-6,4</c:v>
                </c:pt>
                <c:pt idx="3">
                  <c:v>Điểm 3,5-4,9</c:v>
                </c:pt>
                <c:pt idx="4">
                  <c:v>Điểm &lt;3,5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0.42</c:v>
                </c:pt>
                <c:pt idx="2">
                  <c:v>0.28999999999999998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7C-4282-AD0B-FA19E393F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492639"/>
        <c:axId val="487499295"/>
      </c:barChart>
      <c:catAx>
        <c:axId val="48749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99295"/>
        <c:crosses val="autoZero"/>
        <c:auto val="1"/>
        <c:lblAlgn val="ctr"/>
        <c:lblOffset val="100"/>
        <c:noMultiLvlLbl val="0"/>
      </c:catAx>
      <c:valAx>
        <c:axId val="48749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9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59817787385885"/>
          <c:y val="0.8949384531887119"/>
          <c:w val="0.57882817093638295"/>
          <c:h val="8.9687453973557374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0.16193</cdr:x>
      <cdr:y>0.34077</cdr:y>
    </cdr:from>
    <cdr:to>
      <cdr:x>0.31513</cdr:x>
      <cdr:y>0.47901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E3EBD9-46DA-9D97-855A-3BDC08189F2B}"/>
            </a:ext>
          </a:extLst>
        </cdr:cNvPr>
        <cdr:cNvSpPr txBox="1"/>
      </cdr:nvSpPr>
      <cdr:spPr>
        <a:xfrm xmlns:a="http://schemas.openxmlformats.org/drawingml/2006/main">
          <a:off x="525250" y="757685"/>
          <a:ext cx="496938" cy="30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vi-VN" sz="1400" dirty="0">
              <a:solidFill>
                <a:srgbClr val="FF0000"/>
              </a:solidFill>
            </a:rPr>
            <a:t>198</a:t>
          </a:r>
          <a:endParaRPr lang="en-US" sz="14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2786-161D-E895-DC53-72B5546E4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9BBE6-152E-1ABB-C760-B18B70E14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144D-40B5-2588-4A64-BBF6EE05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0F16-7803-067C-9DF9-15FCEFBA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C22D-FF54-9FED-9400-63AE96F3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C889-0296-F93A-DCF2-9A5C64CB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43504-3CB3-9D7C-6966-5FCF9F79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F3C5-199E-3EEE-DD1D-FF5AE0A2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A6CA-9C26-91E5-89C4-102D341A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C9D5-4A37-4C25-3BEA-CE84EDAD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95A2C-967F-17E0-8BC9-9E502A6C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67ACF-301E-3CB1-5D07-36EDE43F5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EA5A-6285-0ECA-D026-6026D94F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AB8C-BCDF-CBAB-2113-B2BF9749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DAE3-3D03-8F8E-F654-B2BA9897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18F9-32F1-6A2A-F203-7E3E2C68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3C694-DAEC-14E9-628B-AECFCC69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8ED8-2E56-C427-399A-6F1ED274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E08DE-70DD-9C73-AEC8-E2DA4266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3ECB0-FC53-DA18-4740-D7BD2359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AB57-19E2-F115-7247-983A856A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15D8-A0AA-A583-2C69-033F317C5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C750-53C1-2413-C4A0-4C721145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23F3-0A9D-55C6-2B88-530E45B4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592CD-2E21-876B-2737-A77C3516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0327-D692-9350-2C61-7C069D43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A1E6-4EE7-FCDD-09B2-6F01809F2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E7FC-5B65-89B5-DC39-7D1428DA0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D98E7-3BAB-D921-F51D-983CE3F6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6FAE-4D52-40C7-8C86-8DB38B21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760D0-11B7-A014-F539-A23D68FD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DB4E-81AE-25ED-A159-1042A4FA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5D68C-225B-55AF-D118-FA4D191E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0E856-1246-88A7-D0D7-D3029C5C1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B7858-5B40-DA02-F26A-219AD200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C54C4-A96C-119C-F44F-A57A04D73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60BE6-584C-F5B2-BA30-CB76EF7B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AD1E1-23EE-6D9E-AF13-CCC47B25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3DE5FB-8146-CEB4-3BA0-ADA2A44E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42E0-FEA1-D5A2-BFB5-4CB068BE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C36E9-01E1-A0B3-E27A-4F373EE3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772DB-B0A5-0912-75CD-7EB42189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C7093-19B8-02D6-B661-C20C03AD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7D042-BD66-8508-9B29-A74C95DA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C44D2-0C75-02C1-F89B-69C4059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1D2FC-8A9A-E350-DA92-F724BF56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3B21-1F14-9E08-F59F-0161F16A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6036-7D33-A919-7319-8B6B77BB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C2B73-AF0D-836A-8201-01944F5F6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24107-C394-608D-BA3E-E1F553BD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8FBC2-CAD6-5BA1-12E9-0D7AFF4D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59FA4-334F-04FE-57CF-F855F7FC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AE1C-A088-B323-F2B5-CEF8395B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43FDE-873A-8B75-9622-A100F4BED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6A483-D42D-18CC-5639-83D30464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5EF77-1173-6D7B-45DA-C524EE3D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AE40-95EA-ED93-7845-8ED43531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BA475-F061-EA6C-2318-2F8AF54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E9BA2-6FCF-9478-7116-4701B767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6C45-726D-1865-F6FE-1D5ABB73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A032D-545B-9D47-450C-0B565DDBA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5EF5-CBE9-4E1B-B215-EA605DE5592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F677-4E70-FBC5-2690-25AFBA705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15E8-541F-5CB5-C830-A298C5272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08A0-562B-46CE-869A-30A9390B0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isgett/3966423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0.png"/><Relationship Id="rId18" Type="http://schemas.openxmlformats.org/officeDocument/2006/relationships/image" Target="../media/image42.svg"/><Relationship Id="rId26" Type="http://schemas.openxmlformats.org/officeDocument/2006/relationships/image" Target="../media/image50.svg"/><Relationship Id="rId3" Type="http://schemas.openxmlformats.org/officeDocument/2006/relationships/image" Target="../media/image24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36.svg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29.png"/><Relationship Id="rId24" Type="http://schemas.openxmlformats.org/officeDocument/2006/relationships/image" Target="../media/image48.sv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image" Target="../media/image52.svg"/><Relationship Id="rId10" Type="http://schemas.openxmlformats.org/officeDocument/2006/relationships/image" Target="../media/image34.svg"/><Relationship Id="rId19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openxmlformats.org/officeDocument/2006/relationships/image" Target="../media/image28.png"/><Relationship Id="rId14" Type="http://schemas.openxmlformats.org/officeDocument/2006/relationships/image" Target="../media/image38.svg"/><Relationship Id="rId22" Type="http://schemas.openxmlformats.org/officeDocument/2006/relationships/image" Target="../media/image46.svg"/><Relationship Id="rId27" Type="http://schemas.openxmlformats.org/officeDocument/2006/relationships/image" Target="../media/image37.png"/><Relationship Id="rId30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A930-62BA-6FCB-480F-4BD35B411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277" y="590902"/>
            <a:ext cx="10058400" cy="121915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vi-VN" sz="7200" dirty="0">
                <a:solidFill>
                  <a:srgbClr val="7030A0"/>
                </a:solidFill>
                <a:latin typeface="#9Slide03 SFU Grenoble" panose="00000500000000000000" pitchFamily="2" charset="0"/>
              </a:rPr>
              <a:t>THỰC HÀNH </a:t>
            </a:r>
            <a:r>
              <a:rPr lang="en-US" sz="7200" dirty="0">
                <a:solidFill>
                  <a:srgbClr val="7030A0"/>
                </a:solidFill>
                <a:latin typeface="#9Slide03 SFU Grenoble" panose="00000500000000000000" pitchFamily="2" charset="0"/>
              </a:rPr>
              <a:t>T</a:t>
            </a:r>
            <a:r>
              <a:rPr lang="vi-VN" sz="7200" dirty="0">
                <a:solidFill>
                  <a:srgbClr val="7030A0"/>
                </a:solidFill>
                <a:latin typeface="#9Slide03 SFU Grenoble" panose="00000500000000000000" pitchFamily="2" charset="0"/>
              </a:rPr>
              <a:t>IẾNG VIỆT</a:t>
            </a:r>
            <a:endParaRPr lang="en-US" dirty="0">
              <a:solidFill>
                <a:srgbClr val="7030A0"/>
              </a:solidFill>
              <a:latin typeface="#9Slide03 SFU Grenoble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54F10-1F33-A303-2409-944313DEB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477" y="4234035"/>
            <a:ext cx="9144000" cy="1655762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58AAA-D392-EC89-9434-BB90E1F62909}"/>
              </a:ext>
            </a:extLst>
          </p:cNvPr>
          <p:cNvSpPr txBox="1"/>
          <p:nvPr/>
        </p:nvSpPr>
        <p:spPr>
          <a:xfrm>
            <a:off x="695159" y="2239244"/>
            <a:ext cx="103065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#9Slide03 SFU Grenoble" panose="00000500000000000000" pitchFamily="2" charset="0"/>
              </a:rPr>
              <a:t> Tiết 43: </a:t>
            </a:r>
            <a:r>
              <a:rPr lang="en-US" sz="4400" dirty="0">
                <a:solidFill>
                  <a:srgbClr val="C00000"/>
                </a:solidFill>
                <a:latin typeface="#9Slide03 SFU Grenoble" panose="00000500000000000000" pitchFamily="2" charset="0"/>
              </a:rPr>
              <a:t>S</a:t>
            </a:r>
            <a:r>
              <a:rPr lang="vi-VN" sz="4400" dirty="0">
                <a:solidFill>
                  <a:srgbClr val="C00000"/>
                </a:solidFill>
                <a:latin typeface="#9Slide03 SFU Grenoble" panose="00000500000000000000" pitchFamily="2" charset="0"/>
              </a:rPr>
              <a:t>ử dụng phi ngôn ngữ (tiếp theo)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F4A9-7BF2-E7B2-AFE3-76922AAD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08B3-54C6-50C2-A25B-51C203C10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3F603-4E0F-1F73-D570-3B018FF32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4841"/>
          <a:stretch/>
        </p:blipFill>
        <p:spPr bwMode="auto">
          <a:xfrm>
            <a:off x="304746" y="2079057"/>
            <a:ext cx="3372105" cy="3823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Ý nghĩa, tác dụng của biển báo Cấm (66 Biển)">
            <a:extLst>
              <a:ext uri="{FF2B5EF4-FFF2-40B4-BE49-F238E27FC236}">
                <a16:creationId xmlns:a16="http://schemas.microsoft.com/office/drawing/2014/main" id="{22257A36-6BB2-9D93-08AC-2B8E87655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1"/>
          <a:stretch/>
        </p:blipFill>
        <p:spPr bwMode="auto">
          <a:xfrm>
            <a:off x="4439620" y="3926601"/>
            <a:ext cx="4097668" cy="290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5CDE6-B233-C537-5510-CA86BF49C9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92" r="3040" b="4292"/>
          <a:stretch/>
        </p:blipFill>
        <p:spPr bwMode="auto">
          <a:xfrm>
            <a:off x="8772014" y="940824"/>
            <a:ext cx="3214731" cy="4355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CF1121-28D0-E018-B5BE-C7F685FFC67C}"/>
              </a:ext>
            </a:extLst>
          </p:cNvPr>
          <p:cNvSpPr/>
          <p:nvPr/>
        </p:nvSpPr>
        <p:spPr>
          <a:xfrm>
            <a:off x="205255" y="475158"/>
            <a:ext cx="4108451" cy="931332"/>
          </a:xfrm>
          <a:prstGeom prst="roundRect">
            <a:avLst>
              <a:gd name="adj" fmla="val 2625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8100" dist="38100" dir="3000000" sx="101000" sy="101000" algn="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#9Slide03 Philosopher Bold" panose="00000800000000000000" pitchFamily="2" charset="0"/>
              </a:rPr>
              <a:t>ĐÁP ÁN</a:t>
            </a:r>
          </a:p>
        </p:txBody>
      </p:sp>
      <p:pic>
        <p:nvPicPr>
          <p:cNvPr id="8" name="Picture 7" descr="Lựa chọn và sử dụng khẩu trang phòng dịch Covid-19 đúng cách theo hướng dẫn  của Bộ y tế | Bệnh viện Hoàn Mỹ Đà Nẵng">
            <a:extLst>
              <a:ext uri="{FF2B5EF4-FFF2-40B4-BE49-F238E27FC236}">
                <a16:creationId xmlns:a16="http://schemas.microsoft.com/office/drawing/2014/main" id="{24C203B1-1707-381B-565C-DD5F9F94C5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857" r="63" b="10703"/>
          <a:stretch/>
        </p:blipFill>
        <p:spPr bwMode="auto">
          <a:xfrm>
            <a:off x="4721247" y="257375"/>
            <a:ext cx="2927208" cy="3407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4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B57086-235B-74CF-969C-A665A7073329}"/>
              </a:ext>
            </a:extLst>
          </p:cNvPr>
          <p:cNvCxnSpPr>
            <a:cxnSpLocks/>
          </p:cNvCxnSpPr>
          <p:nvPr/>
        </p:nvCxnSpPr>
        <p:spPr>
          <a:xfrm flipV="1">
            <a:off x="1886691" y="2633133"/>
            <a:ext cx="1600783" cy="159173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670F24-7E46-87E1-F048-E91966F9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96" y="252806"/>
            <a:ext cx="3844908" cy="95353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#9Slide03 Bebas Neue Bold" panose="020B0606020202050201" pitchFamily="34" charset="0"/>
              </a:rPr>
              <a:t> </a:t>
            </a:r>
            <a:r>
              <a:rPr lang="vi-VN" sz="4800" dirty="0">
                <a:latin typeface="#9Slide03 Bebas Neue Bold" panose="020B0606020202050201" pitchFamily="34" charset="0"/>
              </a:rPr>
              <a:t>THỰC HÀNH</a:t>
            </a:r>
            <a:endParaRPr lang="en-US" sz="4800" dirty="0">
              <a:latin typeface="#9Slide03 Bebas Neue Bold" panose="020B0606020202050201" pitchFamily="34" charset="0"/>
            </a:endParaRPr>
          </a:p>
        </p:txBody>
      </p:sp>
      <p:pic>
        <p:nvPicPr>
          <p:cNvPr id="2050" name="Picture 2" descr="Kỹ năng làm việc nhóm trong học tập và nghiên cứu | Vietnam Journal of  Science">
            <a:extLst>
              <a:ext uri="{FF2B5EF4-FFF2-40B4-BE49-F238E27FC236}">
                <a16:creationId xmlns:a16="http://schemas.microsoft.com/office/drawing/2014/main" id="{3B4E8EDF-52D5-DDF0-8FBD-86E2BC51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792"/>
            <a:ext cx="4290686" cy="2495603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AFE7476-D8E6-40A4-9A4B-93C16EA05A70}"/>
              </a:ext>
            </a:extLst>
          </p:cNvPr>
          <p:cNvSpPr/>
          <p:nvPr/>
        </p:nvSpPr>
        <p:spPr>
          <a:xfrm>
            <a:off x="6846326" y="4623062"/>
            <a:ext cx="1916230" cy="19162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3000000" sx="101000" sy="101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2B20A9-8A00-0B2E-D8A3-CCCA35B6AFA0}"/>
              </a:ext>
            </a:extLst>
          </p:cNvPr>
          <p:cNvSpPr/>
          <p:nvPr/>
        </p:nvSpPr>
        <p:spPr>
          <a:xfrm>
            <a:off x="10024684" y="4623062"/>
            <a:ext cx="1916230" cy="19162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3000000" sx="101000" sy="101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F9E084-2523-D5AA-7ACC-ECD13E0AB39D}"/>
              </a:ext>
            </a:extLst>
          </p:cNvPr>
          <p:cNvSpPr/>
          <p:nvPr/>
        </p:nvSpPr>
        <p:spPr>
          <a:xfrm>
            <a:off x="4052974" y="4665974"/>
            <a:ext cx="1916230" cy="19162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3000000" sx="101000" sy="101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74D6A9-61EE-A3DD-DC17-6486134F2E97}"/>
              </a:ext>
            </a:extLst>
          </p:cNvPr>
          <p:cNvSpPr txBox="1"/>
          <p:nvPr/>
        </p:nvSpPr>
        <p:spPr>
          <a:xfrm>
            <a:off x="4052974" y="5096558"/>
            <a:ext cx="191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Philosopher Bold" panose="00000800000000000000" pitchFamily="2" charset="0"/>
              </a:rPr>
              <a:t>Thảo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luận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nhóm</a:t>
            </a:r>
            <a:r>
              <a:rPr lang="en-US" sz="2400" dirty="0">
                <a:latin typeface="#9Slide03 Philosopher Bold" panose="00000800000000000000" pitchFamily="2" charset="0"/>
              </a:rPr>
              <a:t> 3 </a:t>
            </a:r>
            <a:r>
              <a:rPr lang="en-US" sz="2400" dirty="0" err="1">
                <a:latin typeface="#9Slide03 Philosopher Bold" panose="00000800000000000000" pitchFamily="2" charset="0"/>
              </a:rPr>
              <a:t>phút</a:t>
            </a:r>
            <a:endParaRPr lang="en-US" sz="2400" dirty="0">
              <a:latin typeface="#9Slide03 Philosopher Bold" panose="000008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B6D64C-8EB7-4264-2FD5-419DF4D3F6E1}"/>
              </a:ext>
            </a:extLst>
          </p:cNvPr>
          <p:cNvSpPr txBox="1"/>
          <p:nvPr/>
        </p:nvSpPr>
        <p:spPr>
          <a:xfrm>
            <a:off x="6951237" y="5036237"/>
            <a:ext cx="191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Philosopher Bold" panose="00000800000000000000" pitchFamily="2" charset="0"/>
              </a:rPr>
              <a:t>Cử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đại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diện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trả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lời</a:t>
            </a:r>
            <a:r>
              <a:rPr lang="en-US" sz="2400" dirty="0">
                <a:latin typeface="#9Slide03 Philosopher Bold" panose="00000800000000000000" pitchFamily="2" charset="0"/>
              </a:rPr>
              <a:t> 1 </a:t>
            </a:r>
            <a:r>
              <a:rPr lang="en-US" sz="2400" dirty="0" err="1">
                <a:latin typeface="#9Slide03 Philosopher Bold" panose="00000800000000000000" pitchFamily="2" charset="0"/>
              </a:rPr>
              <a:t>phút</a:t>
            </a:r>
            <a:endParaRPr lang="en-US" sz="2400" dirty="0">
              <a:latin typeface="#9Slide03 Philosopher Bold" panose="000008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DA6C3-0F4D-3AEB-63DA-2BA313848420}"/>
              </a:ext>
            </a:extLst>
          </p:cNvPr>
          <p:cNvSpPr txBox="1"/>
          <p:nvPr/>
        </p:nvSpPr>
        <p:spPr>
          <a:xfrm>
            <a:off x="10149134" y="4911891"/>
            <a:ext cx="174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Philosopher Bold" panose="00000800000000000000" pitchFamily="2" charset="0"/>
              </a:rPr>
              <a:t>Cá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nhân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ghi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chép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lại</a:t>
            </a:r>
            <a:r>
              <a:rPr lang="en-US" sz="2400" dirty="0"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latin typeface="#9Slide03 Philosopher Bold" panose="00000800000000000000" pitchFamily="2" charset="0"/>
              </a:rPr>
              <a:t>nội</a:t>
            </a:r>
            <a:r>
              <a:rPr lang="en-US" sz="2400" dirty="0">
                <a:latin typeface="#9Slide03 Philosopher Bold" panose="00000800000000000000" pitchFamily="2" charset="0"/>
              </a:rPr>
              <a:t> dung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4C22D6-EE54-FD81-5118-F66245B399D6}"/>
              </a:ext>
            </a:extLst>
          </p:cNvPr>
          <p:cNvSpPr/>
          <p:nvPr/>
        </p:nvSpPr>
        <p:spPr>
          <a:xfrm>
            <a:off x="6464454" y="3401875"/>
            <a:ext cx="2677445" cy="931332"/>
          </a:xfrm>
          <a:prstGeom prst="roundRect">
            <a:avLst>
              <a:gd name="adj" fmla="val 262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8100" dist="38100" dir="3000000" sx="101000" sy="101000" algn="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C818B5-58B4-16AD-53E7-506170625CC1}"/>
              </a:ext>
            </a:extLst>
          </p:cNvPr>
          <p:cNvCxnSpPr>
            <a:cxnSpLocks/>
            <a:stCxn id="26" idx="2"/>
            <a:endCxn id="21" idx="7"/>
          </p:cNvCxnSpPr>
          <p:nvPr/>
        </p:nvCxnSpPr>
        <p:spPr>
          <a:xfrm flipH="1">
            <a:off x="5688579" y="4333207"/>
            <a:ext cx="2114598" cy="613392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7A11EB-4453-1CC4-7AC3-0C084BC2F150}"/>
              </a:ext>
            </a:extLst>
          </p:cNvPr>
          <p:cNvCxnSpPr>
            <a:cxnSpLocks/>
            <a:stCxn id="26" idx="2"/>
            <a:endCxn id="18" idx="1"/>
          </p:cNvCxnSpPr>
          <p:nvPr/>
        </p:nvCxnSpPr>
        <p:spPr>
          <a:xfrm>
            <a:off x="7803177" y="4333207"/>
            <a:ext cx="2502132" cy="570480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BD9E39-07B5-20D5-07CA-E417EEC52043}"/>
              </a:ext>
            </a:extLst>
          </p:cNvPr>
          <p:cNvSpPr txBox="1"/>
          <p:nvPr/>
        </p:nvSpPr>
        <p:spPr>
          <a:xfrm>
            <a:off x="6708291" y="3584744"/>
            <a:ext cx="223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#9Slide03 Philosopher Bold" panose="00000800000000000000" pitchFamily="2" charset="0"/>
                <a:cs typeface="#9Slide03 Arima Madurai Light" panose="00000400000000000000" pitchFamily="2" charset="0"/>
              </a:rPr>
              <a:t>BÀI 1- SGK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6E00DA-6926-1475-EADB-DB0C3F973B60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>
            <a:off x="7803177" y="4333207"/>
            <a:ext cx="1264" cy="289855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73607837-D685-F6E1-2378-6C84727040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695861"/>
                  </p:ext>
                </p:extLst>
              </p:nvPr>
            </p:nvGraphicFramePr>
            <p:xfrm>
              <a:off x="3369096" y="1706522"/>
              <a:ext cx="1737208" cy="1714500"/>
            </p:xfrm>
            <a:graphic>
              <a:graphicData uri="http://schemas.microsoft.com/office/powerpoint/2016/slidezoom">
                <pslz:sldZm>
                  <pslz:sldZmObj sldId="261" cId="2606552660">
                    <pslz:zmPr id="{A99ECBBB-C830-4406-8F0B-1CCAC75DEE2B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37208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0" name="Slide Zoom 29">
                <a:extLst>
                  <a:ext uri="{FF2B5EF4-FFF2-40B4-BE49-F238E27FC236}">
                    <a16:creationId xmlns:a16="http://schemas.microsoft.com/office/drawing/2014/main" id="{73607837-D685-F6E1-2378-6C84727040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096" y="1706522"/>
                <a:ext cx="1737208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727A30D-6CD0-0F14-1F69-0D2D6C29C2B8}"/>
              </a:ext>
            </a:extLst>
          </p:cNvPr>
          <p:cNvGrpSpPr/>
          <p:nvPr/>
        </p:nvGrpSpPr>
        <p:grpSpPr>
          <a:xfrm>
            <a:off x="530039" y="3987959"/>
            <a:ext cx="1696446" cy="1696446"/>
            <a:chOff x="530039" y="3987959"/>
            <a:chExt cx="1696446" cy="169644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FB38776-9C5A-4387-11BB-2AE454656B98}"/>
                </a:ext>
              </a:extLst>
            </p:cNvPr>
            <p:cNvSpPr/>
            <p:nvPr/>
          </p:nvSpPr>
          <p:spPr>
            <a:xfrm>
              <a:off x="530039" y="3987959"/>
              <a:ext cx="1696446" cy="16964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B918AF-CC41-A967-139A-670186B32173}"/>
                </a:ext>
              </a:extLst>
            </p:cNvPr>
            <p:cNvSpPr txBox="1"/>
            <p:nvPr/>
          </p:nvSpPr>
          <p:spPr>
            <a:xfrm>
              <a:off x="738424" y="4836182"/>
              <a:ext cx="14880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AllRoundGothic" panose="020B0703020202020104" pitchFamily="34" charset="0"/>
                </a:rPr>
                <a:t>MỞ ĐẦU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8EEF35-8ECE-3666-DFA6-CC41C37194F6}"/>
                </a:ext>
              </a:extLst>
            </p:cNvPr>
            <p:cNvSpPr txBox="1"/>
            <p:nvPr/>
          </p:nvSpPr>
          <p:spPr>
            <a:xfrm>
              <a:off x="1126553" y="4151727"/>
              <a:ext cx="8511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#9Slide03 AmpleSoft Bold" panose="020000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156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1" grpId="0" animBg="1"/>
      <p:bldP spid="22" grpId="0"/>
      <p:bldP spid="23" grpId="0"/>
      <p:bldP spid="25" grpId="0"/>
      <p:bldP spid="26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E3E76C27-DD6F-B44A-8FF6-C6C16FEC3115}"/>
              </a:ext>
            </a:extLst>
          </p:cNvPr>
          <p:cNvGrpSpPr/>
          <p:nvPr/>
        </p:nvGrpSpPr>
        <p:grpSpPr>
          <a:xfrm>
            <a:off x="399992" y="2476635"/>
            <a:ext cx="11533240" cy="4104308"/>
            <a:chOff x="432618" y="203704"/>
            <a:chExt cx="11533240" cy="443396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8A5C733-05E0-B966-41F5-9969EC2D74CD}"/>
                </a:ext>
              </a:extLst>
            </p:cNvPr>
            <p:cNvGrpSpPr/>
            <p:nvPr/>
          </p:nvGrpSpPr>
          <p:grpSpPr>
            <a:xfrm>
              <a:off x="432618" y="203704"/>
              <a:ext cx="10910392" cy="4181483"/>
              <a:chOff x="302041" y="1186930"/>
              <a:chExt cx="10814828" cy="422914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EA93B9A-BC8E-3AA6-1A7D-6CD78BC55A09}"/>
                  </a:ext>
                </a:extLst>
              </p:cNvPr>
              <p:cNvSpPr/>
              <p:nvPr/>
            </p:nvSpPr>
            <p:spPr>
              <a:xfrm>
                <a:off x="600851" y="2470885"/>
                <a:ext cx="1916230" cy="191623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3000000" sx="101000" sy="101000" algn="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19B2901-CF1C-C514-B45D-1B7E9FE3C414}"/>
                  </a:ext>
                </a:extLst>
              </p:cNvPr>
              <p:cNvSpPr/>
              <p:nvPr/>
            </p:nvSpPr>
            <p:spPr>
              <a:xfrm>
                <a:off x="302041" y="2132892"/>
                <a:ext cx="2592216" cy="2592216"/>
              </a:xfrm>
              <a:prstGeom prst="ellipse">
                <a:avLst/>
              </a:prstGeom>
              <a:noFill/>
              <a:ln w="31750">
                <a:gradFill flip="none" rotWithShape="1">
                  <a:gsLst>
                    <a:gs pos="21000">
                      <a:schemeClr val="accent2">
                        <a:lumMod val="89000"/>
                        <a:alpha val="60000"/>
                      </a:schemeClr>
                    </a:gs>
                    <a:gs pos="50000">
                      <a:schemeClr val="accent2">
                        <a:lumMod val="75000"/>
                        <a:alpha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D1AC96D-25D8-C77F-B176-5686E1EDCCD2}"/>
                  </a:ext>
                </a:extLst>
              </p:cNvPr>
              <p:cNvSpPr txBox="1"/>
              <p:nvPr/>
            </p:nvSpPr>
            <p:spPr>
              <a:xfrm>
                <a:off x="426492" y="2704420"/>
                <a:ext cx="2188537" cy="1292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#9Slide03 Bebas Neue Bold" panose="020B0606020202050201" pitchFamily="34" charset="0"/>
                  </a:rPr>
                  <a:t>Tôi của</a:t>
                </a:r>
              </a:p>
              <a:p>
                <a:pPr algn="ctr"/>
                <a:r>
                  <a:rPr lang="vi-VN" sz="3200" dirty="0">
                    <a:latin typeface="#9Slide03 Bebas Neue Bold" panose="020B0606020202050201" pitchFamily="34" charset="0"/>
                  </a:rPr>
                  <a:t>tương lai</a:t>
                </a:r>
                <a:endParaRPr lang="en-US" sz="3200" dirty="0">
                  <a:latin typeface="#9Slide03 Bebas Neue Bold" panose="020B0606020202050201" pitchFamily="34" charset="0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C8713-FAF6-3A29-5D5F-4DB87CB7C547}"/>
                  </a:ext>
                </a:extLst>
              </p:cNvPr>
              <p:cNvGrpSpPr/>
              <p:nvPr/>
            </p:nvGrpSpPr>
            <p:grpSpPr>
              <a:xfrm>
                <a:off x="1963273" y="2045669"/>
                <a:ext cx="425216" cy="425216"/>
                <a:chOff x="3393099" y="3571875"/>
                <a:chExt cx="193064" cy="193064"/>
              </a:xfrm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A7ED6831-32DB-C642-6D9E-7A2995E21462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CEAC849D-81CC-EA11-2B26-59F6ED7564FB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C0EEEB3-3801-AC64-EA40-1952AF422185}"/>
                  </a:ext>
                </a:extLst>
              </p:cNvPr>
              <p:cNvGrpSpPr/>
              <p:nvPr/>
            </p:nvGrpSpPr>
            <p:grpSpPr>
              <a:xfrm>
                <a:off x="2494551" y="2533305"/>
                <a:ext cx="425216" cy="425216"/>
                <a:chOff x="3393099" y="3571875"/>
                <a:chExt cx="193064" cy="193064"/>
              </a:xfrm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D4B2A503-7476-E9D0-43CA-66170C6EE55F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533F1E63-3B4F-2F44-DD5D-9A18026462E5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D34E69D-2CF3-3C1B-1243-6FB0051BFA61}"/>
                  </a:ext>
                </a:extLst>
              </p:cNvPr>
              <p:cNvGrpSpPr/>
              <p:nvPr/>
            </p:nvGrpSpPr>
            <p:grpSpPr>
              <a:xfrm>
                <a:off x="2494551" y="3928919"/>
                <a:ext cx="425216" cy="425216"/>
                <a:chOff x="3393099" y="3571875"/>
                <a:chExt cx="193064" cy="193064"/>
              </a:xfrm>
            </p:grpSpPr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C0AADB2D-7272-DEF1-771E-A45F9FFA6C8A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FCAB3BFF-F717-7642-E146-D297DADB0BDC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B091FE6-0254-AEA1-E6B8-FCCCFC211022}"/>
                  </a:ext>
                </a:extLst>
              </p:cNvPr>
              <p:cNvGrpSpPr/>
              <p:nvPr/>
            </p:nvGrpSpPr>
            <p:grpSpPr>
              <a:xfrm>
                <a:off x="2691440" y="3216392"/>
                <a:ext cx="425216" cy="425216"/>
                <a:chOff x="3393099" y="3571875"/>
                <a:chExt cx="193064" cy="193064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79B4E08-1103-B385-DB71-286135DB2AFA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794F7C44-48D8-247E-801A-9FC2176F4954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C09E416-549E-B994-9C41-05470A6B281A}"/>
                  </a:ext>
                </a:extLst>
              </p:cNvPr>
              <p:cNvGrpSpPr/>
              <p:nvPr/>
            </p:nvGrpSpPr>
            <p:grpSpPr>
              <a:xfrm>
                <a:off x="1919628" y="4453088"/>
                <a:ext cx="425216" cy="425216"/>
                <a:chOff x="3393099" y="3571875"/>
                <a:chExt cx="193064" cy="193064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3B00FFC-DAB5-C758-D2EA-A95F3B1F8579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A8D065A0-664F-1141-56C6-FACD52823C5F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252A37-6EDF-E86D-57AA-545B3AD685B9}"/>
                  </a:ext>
                </a:extLst>
              </p:cNvPr>
              <p:cNvGrpSpPr/>
              <p:nvPr/>
            </p:nvGrpSpPr>
            <p:grpSpPr>
              <a:xfrm>
                <a:off x="2919362" y="2244205"/>
                <a:ext cx="712096" cy="619311"/>
                <a:chOff x="3694012" y="3429000"/>
                <a:chExt cx="445991" cy="387879"/>
              </a:xfrm>
            </p:grpSpPr>
            <p:sp>
              <p:nvSpPr>
                <p:cNvPr id="164" name="Speech Bubble: Oval 163">
                  <a:extLst>
                    <a:ext uri="{FF2B5EF4-FFF2-40B4-BE49-F238E27FC236}">
                      <a16:creationId xmlns:a16="http://schemas.microsoft.com/office/drawing/2014/main" id="{6DCC4F72-D916-7019-3E45-D7203A45BADC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58072"/>
                    <a:gd name="adj2" fmla="val 20699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4A151E0-F3F6-84DF-72A6-A85DF0CE5198}"/>
                    </a:ext>
                  </a:extLst>
                </p:cNvPr>
                <p:cNvSpPr txBox="1"/>
                <p:nvPr/>
              </p:nvSpPr>
              <p:spPr>
                <a:xfrm>
                  <a:off x="3694012" y="3515530"/>
                  <a:ext cx="445991" cy="192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Sở thích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526B2FE-6C1E-83D3-CDE7-48006E6E4642}"/>
                  </a:ext>
                </a:extLst>
              </p:cNvPr>
              <p:cNvGrpSpPr/>
              <p:nvPr/>
            </p:nvGrpSpPr>
            <p:grpSpPr>
              <a:xfrm>
                <a:off x="2056304" y="1438527"/>
                <a:ext cx="978393" cy="966385"/>
                <a:chOff x="3604139" y="3429000"/>
                <a:chExt cx="612775" cy="605254"/>
              </a:xfrm>
            </p:grpSpPr>
            <p:sp>
              <p:nvSpPr>
                <p:cNvPr id="162" name="Speech Bubble: Oval 161">
                  <a:extLst>
                    <a:ext uri="{FF2B5EF4-FFF2-40B4-BE49-F238E27FC236}">
                      <a16:creationId xmlns:a16="http://schemas.microsoft.com/office/drawing/2014/main" id="{BE95B73F-EC55-301B-D835-231C24FA335F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42385"/>
                    <a:gd name="adj2" fmla="val 440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0EC0752-E2D2-BD4B-5C55-BFBC8B216074}"/>
                    </a:ext>
                  </a:extLst>
                </p:cNvPr>
                <p:cNvSpPr txBox="1"/>
                <p:nvPr/>
              </p:nvSpPr>
              <p:spPr>
                <a:xfrm>
                  <a:off x="3604139" y="3511034"/>
                  <a:ext cx="612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Tài chính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D4990B0-A4A1-1AAA-8ED1-4029E2A26317}"/>
                  </a:ext>
                </a:extLst>
              </p:cNvPr>
              <p:cNvGrpSpPr/>
              <p:nvPr/>
            </p:nvGrpSpPr>
            <p:grpSpPr>
              <a:xfrm>
                <a:off x="2911304" y="4111352"/>
                <a:ext cx="708328" cy="619311"/>
                <a:chOff x="3688965" y="3429000"/>
                <a:chExt cx="443631" cy="387879"/>
              </a:xfrm>
            </p:grpSpPr>
            <p:sp>
              <p:nvSpPr>
                <p:cNvPr id="160" name="Speech Bubble: Oval 159">
                  <a:extLst>
                    <a:ext uri="{FF2B5EF4-FFF2-40B4-BE49-F238E27FC236}">
                      <a16:creationId xmlns:a16="http://schemas.microsoft.com/office/drawing/2014/main" id="{5A6CF931-6F3F-A0B7-1E01-803702E1CA4F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55954"/>
                    <a:gd name="adj2" fmla="val -31279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CE16A352-661E-11D8-F73A-5BC80BA54927}"/>
                    </a:ext>
                  </a:extLst>
                </p:cNvPr>
                <p:cNvSpPr txBox="1"/>
                <p:nvPr/>
              </p:nvSpPr>
              <p:spPr>
                <a:xfrm>
                  <a:off x="3688965" y="3448823"/>
                  <a:ext cx="443631" cy="327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Công việc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11633229-85ED-22D4-AA8E-788FB70E9F1F}"/>
                  </a:ext>
                </a:extLst>
              </p:cNvPr>
              <p:cNvGrpSpPr/>
              <p:nvPr/>
            </p:nvGrpSpPr>
            <p:grpSpPr>
              <a:xfrm>
                <a:off x="3193067" y="3119344"/>
                <a:ext cx="600023" cy="619311"/>
                <a:chOff x="3723187" y="3429000"/>
                <a:chExt cx="375799" cy="387879"/>
              </a:xfrm>
            </p:grpSpPr>
            <p:sp>
              <p:nvSpPr>
                <p:cNvPr id="158" name="Speech Bubble: Oval 157">
                  <a:extLst>
                    <a:ext uri="{FF2B5EF4-FFF2-40B4-BE49-F238E27FC236}">
                      <a16:creationId xmlns:a16="http://schemas.microsoft.com/office/drawing/2014/main" id="{10588382-A80D-D2D1-1142-6F4F61E2ED7F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64004"/>
                    <a:gd name="adj2" fmla="val 235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ADB2E22-B951-5659-E735-015C7E466E59}"/>
                    </a:ext>
                  </a:extLst>
                </p:cNvPr>
                <p:cNvSpPr txBox="1"/>
                <p:nvPr/>
              </p:nvSpPr>
              <p:spPr>
                <a:xfrm>
                  <a:off x="3724306" y="3450109"/>
                  <a:ext cx="374680" cy="327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Cống hiến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66C8DD9-310E-E2B5-67DF-44D82DE4BC83}"/>
                  </a:ext>
                </a:extLst>
              </p:cNvPr>
              <p:cNvGrpSpPr/>
              <p:nvPr/>
            </p:nvGrpSpPr>
            <p:grpSpPr>
              <a:xfrm>
                <a:off x="2087493" y="4796759"/>
                <a:ext cx="978393" cy="619311"/>
                <a:chOff x="3607970" y="3429000"/>
                <a:chExt cx="612775" cy="387879"/>
              </a:xfrm>
            </p:grpSpPr>
            <p:sp>
              <p:nvSpPr>
                <p:cNvPr id="156" name="Speech Bubble: Oval 155">
                  <a:extLst>
                    <a:ext uri="{FF2B5EF4-FFF2-40B4-BE49-F238E27FC236}">
                      <a16:creationId xmlns:a16="http://schemas.microsoft.com/office/drawing/2014/main" id="{E0636C8C-D198-6A37-F789-45A55B42BE7D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40701"/>
                    <a:gd name="adj2" fmla="val -4601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6AD8030B-C664-F15A-40C3-885562D01E12}"/>
                    </a:ext>
                  </a:extLst>
                </p:cNvPr>
                <p:cNvSpPr txBox="1"/>
                <p:nvPr/>
              </p:nvSpPr>
              <p:spPr>
                <a:xfrm>
                  <a:off x="3607970" y="3526557"/>
                  <a:ext cx="612775" cy="192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Gia đình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4A7B4B16-B00D-0BBB-AEFF-E3E547FDF17F}"/>
                  </a:ext>
                </a:extLst>
              </p:cNvPr>
              <p:cNvGrpSpPr/>
              <p:nvPr/>
            </p:nvGrpSpPr>
            <p:grpSpPr>
              <a:xfrm>
                <a:off x="2844619" y="1535105"/>
                <a:ext cx="8197102" cy="257508"/>
                <a:chOff x="3120804" y="2208998"/>
                <a:chExt cx="8197102" cy="257508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BF59F98C-2492-9EB1-4322-45F4802B7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2329314"/>
                  <a:ext cx="8197102" cy="16877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AC21EA83-81FF-E16E-1E25-4A0ED7A47C92}"/>
                    </a:ext>
                  </a:extLst>
                </p:cNvPr>
                <p:cNvSpPr/>
                <p:nvPr/>
              </p:nvSpPr>
              <p:spPr>
                <a:xfrm>
                  <a:off x="5430788" y="222587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4BEA1C1-0EFD-B790-4034-4EA4C36CAC5C}"/>
                    </a:ext>
                  </a:extLst>
                </p:cNvPr>
                <p:cNvSpPr/>
                <p:nvPr/>
              </p:nvSpPr>
              <p:spPr>
                <a:xfrm>
                  <a:off x="9111559" y="2208998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3F806BEC-1BD5-A1DD-5ABB-285BF6C26E30}"/>
                  </a:ext>
                </a:extLst>
              </p:cNvPr>
              <p:cNvGrpSpPr/>
              <p:nvPr/>
            </p:nvGrpSpPr>
            <p:grpSpPr>
              <a:xfrm>
                <a:off x="3564182" y="2401408"/>
                <a:ext cx="7457360" cy="270088"/>
                <a:chOff x="3120804" y="3179105"/>
                <a:chExt cx="7457360" cy="270088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73E59A2-A6A4-0334-9A33-537E8478A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0804" y="3299421"/>
                  <a:ext cx="745736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42C8CF23-B896-2A52-4E66-8431A4A92E86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D235C7CC-8C14-CF4C-278F-19574B09465A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9431C223-B460-9267-9DD8-F5C121D45291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2DE51C3-6F86-A743-2FCE-70570CC510CE}"/>
                  </a:ext>
                </a:extLst>
              </p:cNvPr>
              <p:cNvGrpSpPr/>
              <p:nvPr/>
            </p:nvGrpSpPr>
            <p:grpSpPr>
              <a:xfrm>
                <a:off x="3791303" y="3318999"/>
                <a:ext cx="7325566" cy="270088"/>
                <a:chOff x="3120804" y="3179105"/>
                <a:chExt cx="7325566" cy="270088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B68EE1BA-D34E-8D41-1A9F-052E9B526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3299421"/>
                  <a:ext cx="7325566" cy="32823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D5E0AD6-C732-D61E-6EE7-D4F690467C90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6B92F63B-8791-1C2E-5AF6-154736779A24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8C000677-5A00-1E26-F5AF-B7665FE74034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594870C-1FE1-87D1-429A-27DC63BC6877}"/>
                  </a:ext>
                </a:extLst>
              </p:cNvPr>
              <p:cNvGrpSpPr/>
              <p:nvPr/>
            </p:nvGrpSpPr>
            <p:grpSpPr>
              <a:xfrm>
                <a:off x="3564182" y="4263322"/>
                <a:ext cx="7457360" cy="270088"/>
                <a:chOff x="3120804" y="3179105"/>
                <a:chExt cx="7457360" cy="270088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AAAFCB5-3F11-5E0F-6EC2-9B979D55C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0804" y="3299421"/>
                  <a:ext cx="745736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C415A60B-B9E2-4DE2-FBA6-88D3A755D91E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4F2B4825-304E-48B8-A9ED-E662C9AC087F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B07D2F4D-17F6-2085-8B0C-0C4060DE30B0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C7C03E9A-733B-E804-F23E-4CA186221CB4}"/>
                  </a:ext>
                </a:extLst>
              </p:cNvPr>
              <p:cNvGrpSpPr/>
              <p:nvPr/>
            </p:nvGrpSpPr>
            <p:grpSpPr>
              <a:xfrm>
                <a:off x="2851484" y="5088382"/>
                <a:ext cx="8197102" cy="257508"/>
                <a:chOff x="3120804" y="2208998"/>
                <a:chExt cx="8197102" cy="257508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234C8E6-848D-B407-0611-9B58ECE8F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2329314"/>
                  <a:ext cx="8197102" cy="16877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7398D416-7E26-8E99-B02D-5DD602B75646}"/>
                    </a:ext>
                  </a:extLst>
                </p:cNvPr>
                <p:cNvSpPr/>
                <p:nvPr/>
              </p:nvSpPr>
              <p:spPr>
                <a:xfrm>
                  <a:off x="5430788" y="222587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9E648135-82F7-C3F9-8128-621E301FE68B}"/>
                    </a:ext>
                  </a:extLst>
                </p:cNvPr>
                <p:cNvSpPr/>
                <p:nvPr/>
              </p:nvSpPr>
              <p:spPr>
                <a:xfrm>
                  <a:off x="9111559" y="2208998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6CD2C7F-67DB-AD3D-7802-D0A2DEB67593}"/>
                  </a:ext>
                </a:extLst>
              </p:cNvPr>
              <p:cNvSpPr txBox="1"/>
              <p:nvPr/>
            </p:nvSpPr>
            <p:spPr>
              <a:xfrm>
                <a:off x="4883749" y="1203790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10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B2CE92CB-F7DA-0384-A3E7-AF0D7C6B58F2}"/>
                  </a:ext>
                </a:extLst>
              </p:cNvPr>
              <p:cNvSpPr txBox="1"/>
              <p:nvPr/>
            </p:nvSpPr>
            <p:spPr>
              <a:xfrm>
                <a:off x="8564520" y="1186930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FEA38B4-03F4-4CDD-2F44-10A3DC62C8EC}"/>
                  </a:ext>
                </a:extLst>
              </p:cNvPr>
              <p:cNvSpPr txBox="1"/>
              <p:nvPr/>
            </p:nvSpPr>
            <p:spPr>
              <a:xfrm>
                <a:off x="4883749" y="4752787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021183D-6861-7A17-D0AC-6F846CBA0A5C}"/>
                  </a:ext>
                </a:extLst>
              </p:cNvPr>
              <p:cNvSpPr txBox="1"/>
              <p:nvPr/>
            </p:nvSpPr>
            <p:spPr>
              <a:xfrm>
                <a:off x="8564520" y="4735927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830B2E6-7CE8-4FC3-6420-48F5184DB263}"/>
                  </a:ext>
                </a:extLst>
              </p:cNvPr>
              <p:cNvSpPr txBox="1"/>
              <p:nvPr/>
            </p:nvSpPr>
            <p:spPr>
              <a:xfrm>
                <a:off x="4260944" y="393826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8D2DA3A-5E1F-18B1-1047-2AD27D56ECAB}"/>
                  </a:ext>
                </a:extLst>
              </p:cNvPr>
              <p:cNvSpPr txBox="1"/>
              <p:nvPr/>
            </p:nvSpPr>
            <p:spPr>
              <a:xfrm>
                <a:off x="6943170" y="3913152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F45C7CF-3F7C-17CE-3B33-94FA065C87B4}"/>
                  </a:ext>
                </a:extLst>
              </p:cNvPr>
              <p:cNvSpPr txBox="1"/>
              <p:nvPr/>
            </p:nvSpPr>
            <p:spPr>
              <a:xfrm>
                <a:off x="9638552" y="393826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DCE7DA3-71CB-C96D-EF56-1590827EC53A}"/>
                  </a:ext>
                </a:extLst>
              </p:cNvPr>
              <p:cNvSpPr txBox="1"/>
              <p:nvPr/>
            </p:nvSpPr>
            <p:spPr>
              <a:xfrm>
                <a:off x="4497049" y="302442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F52E08E-1FB0-FDC0-1D61-B1C4DDBD5185}"/>
                  </a:ext>
                </a:extLst>
              </p:cNvPr>
              <p:cNvSpPr txBox="1"/>
              <p:nvPr/>
            </p:nvSpPr>
            <p:spPr>
              <a:xfrm>
                <a:off x="7179275" y="2999312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05608E0-E376-0ECF-3281-D5C5ABDCB9A4}"/>
                  </a:ext>
                </a:extLst>
              </p:cNvPr>
              <p:cNvSpPr txBox="1"/>
              <p:nvPr/>
            </p:nvSpPr>
            <p:spPr>
              <a:xfrm>
                <a:off x="9874657" y="302442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6A48B75-68EA-B941-0EDE-CFC182E20629}"/>
                  </a:ext>
                </a:extLst>
              </p:cNvPr>
              <p:cNvSpPr txBox="1"/>
              <p:nvPr/>
            </p:nvSpPr>
            <p:spPr>
              <a:xfrm>
                <a:off x="4253829" y="2109284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4B23B32-E1FF-BEE7-3776-9CD18FDBCCF1}"/>
                  </a:ext>
                </a:extLst>
              </p:cNvPr>
              <p:cNvSpPr txBox="1"/>
              <p:nvPr/>
            </p:nvSpPr>
            <p:spPr>
              <a:xfrm>
                <a:off x="6936055" y="2084167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48BB2DA-87A1-CA9C-584B-2D63D70177CA}"/>
                  </a:ext>
                </a:extLst>
              </p:cNvPr>
              <p:cNvSpPr txBox="1"/>
              <p:nvPr/>
            </p:nvSpPr>
            <p:spPr>
              <a:xfrm>
                <a:off x="9631437" y="2109284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C1469FE-FB68-9AC5-F3CF-E5A3F18DA630}"/>
                </a:ext>
              </a:extLst>
            </p:cNvPr>
            <p:cNvSpPr txBox="1"/>
            <p:nvPr/>
          </p:nvSpPr>
          <p:spPr>
            <a:xfrm>
              <a:off x="4478194" y="708601"/>
              <a:ext cx="2162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dirty="0"/>
                <a:t>Mua nhà riêng</a:t>
              </a:r>
              <a:endParaRPr lang="en-US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DF81D02-4AC5-F80A-35B5-8BB3763EC8E9}"/>
                </a:ext>
              </a:extLst>
            </p:cNvPr>
            <p:cNvSpPr txBox="1"/>
            <p:nvPr/>
          </p:nvSpPr>
          <p:spPr>
            <a:xfrm>
              <a:off x="7775677" y="745432"/>
              <a:ext cx="3536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Có tài khoản tiết kiệm 2 tỉ đồng </a:t>
              </a:r>
              <a:endParaRPr lang="en-US" sz="1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2369FBA-BFB6-1FA5-6EA9-84576DF5FD56}"/>
                </a:ext>
              </a:extLst>
            </p:cNvPr>
            <p:cNvSpPr txBox="1"/>
            <p:nvPr/>
          </p:nvSpPr>
          <p:spPr>
            <a:xfrm>
              <a:off x="3774533" y="1650094"/>
              <a:ext cx="2113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Chơi giỏi bóng rổ</a:t>
              </a:r>
              <a:endParaRPr lang="en-US" sz="1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E082DFC-7E65-4119-EFE9-57F4A2932161}"/>
                </a:ext>
              </a:extLst>
            </p:cNvPr>
            <p:cNvSpPr txBox="1"/>
            <p:nvPr/>
          </p:nvSpPr>
          <p:spPr>
            <a:xfrm>
              <a:off x="6589501" y="1612232"/>
              <a:ext cx="2113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Du lịch thế giới</a:t>
              </a:r>
              <a:endParaRPr lang="en-US" sz="14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C0AC786-FC9F-D674-1E43-3B0A8F2870CC}"/>
                </a:ext>
              </a:extLst>
            </p:cNvPr>
            <p:cNvSpPr txBox="1"/>
            <p:nvPr/>
          </p:nvSpPr>
          <p:spPr>
            <a:xfrm>
              <a:off x="9791531" y="1628876"/>
              <a:ext cx="1636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Vẽ tranh</a:t>
              </a:r>
              <a:endParaRPr lang="en-US" sz="14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D5D4AC0-F797-B98C-1BB0-D38E16256E00}"/>
                </a:ext>
              </a:extLst>
            </p:cNvPr>
            <p:cNvSpPr txBox="1"/>
            <p:nvPr/>
          </p:nvSpPr>
          <p:spPr>
            <a:xfrm>
              <a:off x="4168877" y="2500135"/>
              <a:ext cx="2117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Tham gia từ thiện</a:t>
              </a:r>
              <a:endParaRPr lang="en-US" sz="1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EDD7979-53F4-733B-2853-8AE389EE4682}"/>
                </a:ext>
              </a:extLst>
            </p:cNvPr>
            <p:cNvSpPr txBox="1"/>
            <p:nvPr/>
          </p:nvSpPr>
          <p:spPr>
            <a:xfrm>
              <a:off x="6550911" y="2480403"/>
              <a:ext cx="2754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Lập quỹ từ thiện gia đình</a:t>
              </a:r>
              <a:endParaRPr lang="en-US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EF1CABA-8946-DCF5-DD08-26FB31D24AEA}"/>
                </a:ext>
              </a:extLst>
            </p:cNvPr>
            <p:cNvSpPr txBox="1"/>
            <p:nvPr/>
          </p:nvSpPr>
          <p:spPr>
            <a:xfrm>
              <a:off x="9050025" y="2508058"/>
              <a:ext cx="2754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/>
                <a:t>Tổ chức chương trình từ thiện</a:t>
              </a:r>
              <a:endParaRPr lang="en-US" sz="14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30A8F3C-5A38-DA43-D739-B829659C4442}"/>
                </a:ext>
              </a:extLst>
            </p:cNvPr>
            <p:cNvSpPr txBox="1"/>
            <p:nvPr/>
          </p:nvSpPr>
          <p:spPr>
            <a:xfrm>
              <a:off x="3791204" y="3403164"/>
              <a:ext cx="2273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Đỗ đại học Bách Khoa</a:t>
              </a:r>
              <a:endParaRPr lang="en-US" sz="1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4CF0AB4-AD82-85B1-DB0B-089BEC430234}"/>
                </a:ext>
              </a:extLst>
            </p:cNvPr>
            <p:cNvSpPr txBox="1"/>
            <p:nvPr/>
          </p:nvSpPr>
          <p:spPr>
            <a:xfrm>
              <a:off x="6587874" y="3444127"/>
              <a:ext cx="2615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Làm kĩ sư phần mềm</a:t>
              </a:r>
              <a:endParaRPr lang="en-US" sz="1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CCC6C4-B593-6012-CA68-0AD225DB4C54}"/>
                </a:ext>
              </a:extLst>
            </p:cNvPr>
            <p:cNvSpPr txBox="1"/>
            <p:nvPr/>
          </p:nvSpPr>
          <p:spPr>
            <a:xfrm>
              <a:off x="9434399" y="3430834"/>
              <a:ext cx="253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Mở công ti công nghệ</a:t>
              </a:r>
              <a:endParaRPr lang="en-US" sz="14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2CD5C1B-CB55-022E-70AC-1182FFE9D3F4}"/>
                </a:ext>
              </a:extLst>
            </p:cNvPr>
            <p:cNvSpPr txBox="1"/>
            <p:nvPr/>
          </p:nvSpPr>
          <p:spPr>
            <a:xfrm>
              <a:off x="5054812" y="4299111"/>
              <a:ext cx="1127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/>
                <a:t>Kết hôn</a:t>
              </a:r>
              <a:endParaRPr lang="en-US" sz="16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F8B4A9A-AD20-D317-7A34-AF907BDFC4F3}"/>
                </a:ext>
              </a:extLst>
            </p:cNvPr>
            <p:cNvSpPr txBox="1"/>
            <p:nvPr/>
          </p:nvSpPr>
          <p:spPr>
            <a:xfrm>
              <a:off x="8507017" y="4268333"/>
              <a:ext cx="1939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/>
                <a:t>Sinh hai con</a:t>
              </a:r>
              <a:endParaRPr lang="en-US" sz="1600" dirty="0"/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A239883-2CB4-0AB5-115A-EDEE4C461E2A}"/>
              </a:ext>
            </a:extLst>
          </p:cNvPr>
          <p:cNvSpPr/>
          <p:nvPr/>
        </p:nvSpPr>
        <p:spPr>
          <a:xfrm>
            <a:off x="399992" y="931281"/>
            <a:ext cx="9329534" cy="1325563"/>
          </a:xfrm>
          <a:prstGeom prst="rightArrow">
            <a:avLst>
              <a:gd name="adj1" fmla="val 50000"/>
              <a:gd name="adj2" fmla="val 2313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444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A10B3-C5D1-68BC-87BD-B6EBAFCCECDE}"/>
              </a:ext>
            </a:extLst>
          </p:cNvPr>
          <p:cNvGrpSpPr/>
          <p:nvPr/>
        </p:nvGrpSpPr>
        <p:grpSpPr>
          <a:xfrm>
            <a:off x="585246" y="261192"/>
            <a:ext cx="1347537" cy="2462327"/>
            <a:chOff x="539015" y="365760"/>
            <a:chExt cx="1347537" cy="2462327"/>
          </a:xfrm>
          <a:solidFill>
            <a:srgbClr val="7030A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47ACEA-06DD-17DC-A593-FB5AAC7FE010}"/>
                </a:ext>
              </a:extLst>
            </p:cNvPr>
            <p:cNvSpPr/>
            <p:nvPr/>
          </p:nvSpPr>
          <p:spPr>
            <a:xfrm>
              <a:off x="539015" y="365760"/>
              <a:ext cx="1347537" cy="246232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D83A12-B2F0-4237-25CF-EFF3589FF12C}"/>
                </a:ext>
              </a:extLst>
            </p:cNvPr>
            <p:cNvSpPr txBox="1"/>
            <p:nvPr/>
          </p:nvSpPr>
          <p:spPr>
            <a:xfrm>
              <a:off x="686168" y="489401"/>
              <a:ext cx="1161056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1:</a:t>
              </a:r>
            </a:p>
            <a:p>
              <a:pPr algn="ctr"/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Nhận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xét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thay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đổi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Tài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chính</a:t>
              </a:r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B5D999-EAAA-F40C-77AC-3F80AB4D4710}"/>
              </a:ext>
            </a:extLst>
          </p:cNvPr>
          <p:cNvGrpSpPr/>
          <p:nvPr/>
        </p:nvGrpSpPr>
        <p:grpSpPr>
          <a:xfrm>
            <a:off x="2431782" y="605624"/>
            <a:ext cx="1347537" cy="2462328"/>
            <a:chOff x="539015" y="365761"/>
            <a:chExt cx="1347537" cy="2462328"/>
          </a:xfrm>
          <a:solidFill>
            <a:schemeClr val="accent2">
              <a:lumMod val="75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ED471F-8199-0610-40A7-FD433BA7C624}"/>
                </a:ext>
              </a:extLst>
            </p:cNvPr>
            <p:cNvSpPr/>
            <p:nvPr/>
          </p:nvSpPr>
          <p:spPr>
            <a:xfrm>
              <a:off x="539015" y="365761"/>
              <a:ext cx="1347537" cy="246232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E2CA96-4BA1-B1CE-622B-5AE636790FCB}"/>
                </a:ext>
              </a:extLst>
            </p:cNvPr>
            <p:cNvSpPr txBox="1"/>
            <p:nvPr/>
          </p:nvSpPr>
          <p:spPr>
            <a:xfrm>
              <a:off x="684233" y="658265"/>
              <a:ext cx="1112522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2:</a:t>
              </a:r>
            </a:p>
            <a:p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Tìm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thay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đổi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Sở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thích</a:t>
              </a:r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1D881-9FA2-E3E3-6C33-D710A066AA3A}"/>
              </a:ext>
            </a:extLst>
          </p:cNvPr>
          <p:cNvGrpSpPr/>
          <p:nvPr/>
        </p:nvGrpSpPr>
        <p:grpSpPr>
          <a:xfrm>
            <a:off x="4210020" y="261192"/>
            <a:ext cx="1347537" cy="2462328"/>
            <a:chOff x="539015" y="365761"/>
            <a:chExt cx="1347537" cy="2462328"/>
          </a:xfrm>
          <a:solidFill>
            <a:srgbClr val="002060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F4F405A-00E1-2BAF-7FF4-199D31F51806}"/>
                </a:ext>
              </a:extLst>
            </p:cNvPr>
            <p:cNvSpPr/>
            <p:nvPr/>
          </p:nvSpPr>
          <p:spPr>
            <a:xfrm>
              <a:off x="539015" y="365761"/>
              <a:ext cx="1347537" cy="246232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281714-6698-C51A-C1F4-99DDC640FBFF}"/>
                </a:ext>
              </a:extLst>
            </p:cNvPr>
            <p:cNvSpPr txBox="1"/>
            <p:nvPr/>
          </p:nvSpPr>
          <p:spPr>
            <a:xfrm>
              <a:off x="648084" y="658265"/>
              <a:ext cx="1202552" cy="20313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3:</a:t>
              </a:r>
            </a:p>
            <a:p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Nhận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xét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thay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đổi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Cống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hiến</a:t>
              </a:r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DD0CFA-A3E6-46B3-6418-20656D20FAE8}"/>
              </a:ext>
            </a:extLst>
          </p:cNvPr>
          <p:cNvGrpSpPr/>
          <p:nvPr/>
        </p:nvGrpSpPr>
        <p:grpSpPr>
          <a:xfrm>
            <a:off x="6025193" y="565033"/>
            <a:ext cx="1347537" cy="2462327"/>
            <a:chOff x="539015" y="365760"/>
            <a:chExt cx="1347537" cy="2462327"/>
          </a:xfrm>
          <a:solidFill>
            <a:schemeClr val="accent6">
              <a:lumMod val="5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90CC838-07DA-E620-3003-04BE63840B29}"/>
                </a:ext>
              </a:extLst>
            </p:cNvPr>
            <p:cNvSpPr/>
            <p:nvPr/>
          </p:nvSpPr>
          <p:spPr>
            <a:xfrm>
              <a:off x="539015" y="365760"/>
              <a:ext cx="1347537" cy="246232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11A43A-15E0-A568-F6A2-1354E0536F96}"/>
                </a:ext>
              </a:extLst>
            </p:cNvPr>
            <p:cNvSpPr txBox="1"/>
            <p:nvPr/>
          </p:nvSpPr>
          <p:spPr>
            <a:xfrm>
              <a:off x="683648" y="512217"/>
              <a:ext cx="1153429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4:</a:t>
              </a:r>
            </a:p>
            <a:p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Tìm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thay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đổi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về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Công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việc</a:t>
              </a:r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D80E32-1EDB-C773-FF8B-FE28A3EA2317}"/>
              </a:ext>
            </a:extLst>
          </p:cNvPr>
          <p:cNvGrpSpPr/>
          <p:nvPr/>
        </p:nvGrpSpPr>
        <p:grpSpPr>
          <a:xfrm>
            <a:off x="7840367" y="261192"/>
            <a:ext cx="1347537" cy="2462327"/>
            <a:chOff x="539015" y="365760"/>
            <a:chExt cx="1347537" cy="2462327"/>
          </a:xfrm>
          <a:solidFill>
            <a:srgbClr val="C00000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0972939-339C-15D4-ACA0-D1696741F3EF}"/>
                </a:ext>
              </a:extLst>
            </p:cNvPr>
            <p:cNvSpPr/>
            <p:nvPr/>
          </p:nvSpPr>
          <p:spPr>
            <a:xfrm>
              <a:off x="539015" y="365760"/>
              <a:ext cx="1347537" cy="2462327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3423A8-73B6-D3DC-3E47-1547688342B5}"/>
                </a:ext>
              </a:extLst>
            </p:cNvPr>
            <p:cNvSpPr txBox="1"/>
            <p:nvPr/>
          </p:nvSpPr>
          <p:spPr>
            <a:xfrm>
              <a:off x="693018" y="480437"/>
              <a:ext cx="1087679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5:</a:t>
              </a:r>
            </a:p>
            <a:p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Nhận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xét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sự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thay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đổi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về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diện</a:t>
              </a:r>
              <a:r>
                <a:rPr lang="en-US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Gia </a:t>
              </a:r>
              <a:r>
                <a:rPr lang="en-US" b="1" dirty="0" err="1">
                  <a:solidFill>
                    <a:schemeClr val="bg1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đình</a:t>
              </a:r>
              <a:endParaRPr lang="en-US" b="1" dirty="0">
                <a:solidFill>
                  <a:schemeClr val="bg1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930970-7836-A2FB-9B15-36F81B80CCE2}"/>
              </a:ext>
            </a:extLst>
          </p:cNvPr>
          <p:cNvGrpSpPr/>
          <p:nvPr/>
        </p:nvGrpSpPr>
        <p:grpSpPr>
          <a:xfrm>
            <a:off x="9914780" y="692782"/>
            <a:ext cx="2051563" cy="2227403"/>
            <a:chOff x="10064815" y="365759"/>
            <a:chExt cx="1588170" cy="23678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C4C88D4-A5AC-0085-4E9C-A776B51F36F5}"/>
                </a:ext>
              </a:extLst>
            </p:cNvPr>
            <p:cNvSpPr/>
            <p:nvPr/>
          </p:nvSpPr>
          <p:spPr>
            <a:xfrm>
              <a:off x="10064815" y="365759"/>
              <a:ext cx="1588170" cy="236782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3000000" sx="101000" sy="101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2BE3F-8E5D-635A-6A2A-2A7C67DDFEC8}"/>
                </a:ext>
              </a:extLst>
            </p:cNvPr>
            <p:cNvSpPr txBox="1"/>
            <p:nvPr/>
          </p:nvSpPr>
          <p:spPr>
            <a:xfrm>
              <a:off x="10093552" y="473318"/>
              <a:ext cx="1559433" cy="2061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Nhận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xét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các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nội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dung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trong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sơ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đồ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và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tác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dụng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của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các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tiện</a:t>
              </a:r>
              <a:endPara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phi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ngôn</a:t>
              </a:r>
              <a:r>
                <a:rPr lang="en-US" sz="20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ngữ</a:t>
              </a:r>
              <a:endPara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5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9EE9C042-BF8F-617A-2559-1D49B1C9F5B1}"/>
              </a:ext>
            </a:extLst>
          </p:cNvPr>
          <p:cNvSpPr/>
          <p:nvPr/>
        </p:nvSpPr>
        <p:spPr>
          <a:xfrm>
            <a:off x="232623" y="4395376"/>
            <a:ext cx="501445" cy="1323618"/>
          </a:xfrm>
          <a:prstGeom prst="curvedRightArrow">
            <a:avLst>
              <a:gd name="adj1" fmla="val 25000"/>
              <a:gd name="adj2" fmla="val 85673"/>
              <a:gd name="adj3" fmla="val 42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EF14E4B7-18F2-D72B-E7CC-F96B68929CE9}"/>
              </a:ext>
            </a:extLst>
          </p:cNvPr>
          <p:cNvSpPr/>
          <p:nvPr/>
        </p:nvSpPr>
        <p:spPr>
          <a:xfrm>
            <a:off x="2304627" y="4643747"/>
            <a:ext cx="9301043" cy="19001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862507-E358-2B4E-F744-E5E7684B2F0B}"/>
              </a:ext>
            </a:extLst>
          </p:cNvPr>
          <p:cNvSpPr/>
          <p:nvPr/>
        </p:nvSpPr>
        <p:spPr>
          <a:xfrm>
            <a:off x="838701" y="5153906"/>
            <a:ext cx="1308662" cy="8957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C00000"/>
                </a:solidFill>
              </a:rPr>
              <a:t>NHẬN XÉT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AE3DFA5-9726-DAD0-8EFF-ECF08ECC4ED4}"/>
              </a:ext>
            </a:extLst>
          </p:cNvPr>
          <p:cNvGrpSpPr/>
          <p:nvPr/>
        </p:nvGrpSpPr>
        <p:grpSpPr>
          <a:xfrm>
            <a:off x="329380" y="439931"/>
            <a:ext cx="11533240" cy="4045386"/>
            <a:chOff x="432618" y="203704"/>
            <a:chExt cx="11533240" cy="44339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8E0E51-5062-D600-E258-799CC5B301DE}"/>
                </a:ext>
              </a:extLst>
            </p:cNvPr>
            <p:cNvGrpSpPr/>
            <p:nvPr/>
          </p:nvGrpSpPr>
          <p:grpSpPr>
            <a:xfrm>
              <a:off x="432618" y="203704"/>
              <a:ext cx="10910392" cy="4181483"/>
              <a:chOff x="302041" y="1186930"/>
              <a:chExt cx="10814828" cy="422914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445389-7B23-A966-3AD4-48C4ECC5BB92}"/>
                  </a:ext>
                </a:extLst>
              </p:cNvPr>
              <p:cNvSpPr/>
              <p:nvPr/>
            </p:nvSpPr>
            <p:spPr>
              <a:xfrm>
                <a:off x="600851" y="2470885"/>
                <a:ext cx="1916230" cy="191623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3000000" sx="101000" sy="101000" algn="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2236D35-4190-02D1-2E0D-218137DFD97E}"/>
                  </a:ext>
                </a:extLst>
              </p:cNvPr>
              <p:cNvSpPr/>
              <p:nvPr/>
            </p:nvSpPr>
            <p:spPr>
              <a:xfrm>
                <a:off x="302041" y="2132892"/>
                <a:ext cx="2592216" cy="2592216"/>
              </a:xfrm>
              <a:prstGeom prst="ellipse">
                <a:avLst/>
              </a:prstGeom>
              <a:noFill/>
              <a:ln w="31750">
                <a:gradFill flip="none" rotWithShape="1">
                  <a:gsLst>
                    <a:gs pos="21000">
                      <a:schemeClr val="accent2">
                        <a:lumMod val="89000"/>
                        <a:alpha val="60000"/>
                      </a:schemeClr>
                    </a:gs>
                    <a:gs pos="50000">
                      <a:schemeClr val="accent2">
                        <a:lumMod val="75000"/>
                        <a:alpha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823BD1-A1DD-1B8A-59EC-2CB01BAC1863}"/>
                  </a:ext>
                </a:extLst>
              </p:cNvPr>
              <p:cNvSpPr txBox="1"/>
              <p:nvPr/>
            </p:nvSpPr>
            <p:spPr>
              <a:xfrm>
                <a:off x="426492" y="2704420"/>
                <a:ext cx="23319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latin typeface="#9Slide03 Bebas Neue Bold" panose="020B0606020202050201" pitchFamily="34" charset="0"/>
                  </a:rPr>
                  <a:t>Tôi của tương lai</a:t>
                </a:r>
                <a:endParaRPr lang="en-US" sz="4000" dirty="0">
                  <a:latin typeface="#9Slide03 Bebas Neue Bold" panose="020B0606020202050201" pitchFamily="34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A8076F-1E8D-A9B6-B437-FB2410215C2A}"/>
                  </a:ext>
                </a:extLst>
              </p:cNvPr>
              <p:cNvGrpSpPr/>
              <p:nvPr/>
            </p:nvGrpSpPr>
            <p:grpSpPr>
              <a:xfrm>
                <a:off x="1963273" y="2045669"/>
                <a:ext cx="425216" cy="425216"/>
                <a:chOff x="3393099" y="3571875"/>
                <a:chExt cx="193064" cy="193064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2C1E040-396B-E372-67AB-A070E22ECACE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C1468EC-65AD-7F03-0F7B-DB6BFE97AF65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4F0C299-94F0-6890-2F85-108BB9547277}"/>
                  </a:ext>
                </a:extLst>
              </p:cNvPr>
              <p:cNvGrpSpPr/>
              <p:nvPr/>
            </p:nvGrpSpPr>
            <p:grpSpPr>
              <a:xfrm>
                <a:off x="2494551" y="2533305"/>
                <a:ext cx="425216" cy="425216"/>
                <a:chOff x="3393099" y="3571875"/>
                <a:chExt cx="193064" cy="193064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37A85DE-DE87-04B6-AF05-B1D2397B470F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119100BA-0CE6-0DC7-8FD8-719BB45E6BE1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D37C1B0-CE5B-7E21-7A0A-2C3E464B3683}"/>
                  </a:ext>
                </a:extLst>
              </p:cNvPr>
              <p:cNvGrpSpPr/>
              <p:nvPr/>
            </p:nvGrpSpPr>
            <p:grpSpPr>
              <a:xfrm>
                <a:off x="2494551" y="3928919"/>
                <a:ext cx="425216" cy="425216"/>
                <a:chOff x="3393099" y="3571875"/>
                <a:chExt cx="193064" cy="193064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03811C0-91A3-9227-9EBE-C622FCC34610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160F25-CB9D-BEC0-15BB-CC4257449AB6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11D4157-D496-8B5E-C713-274073C2F0B8}"/>
                  </a:ext>
                </a:extLst>
              </p:cNvPr>
              <p:cNvGrpSpPr/>
              <p:nvPr/>
            </p:nvGrpSpPr>
            <p:grpSpPr>
              <a:xfrm>
                <a:off x="2691440" y="3216392"/>
                <a:ext cx="425216" cy="425216"/>
                <a:chOff x="3393099" y="3571875"/>
                <a:chExt cx="193064" cy="193064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3FF7F9-BDFD-5221-20CC-CB10F243970A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D17FD6F-1132-40BC-D4FE-89D1490EBE15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22E7DAB-1BF5-8670-50DE-56ADCC4F131F}"/>
                  </a:ext>
                </a:extLst>
              </p:cNvPr>
              <p:cNvGrpSpPr/>
              <p:nvPr/>
            </p:nvGrpSpPr>
            <p:grpSpPr>
              <a:xfrm>
                <a:off x="1919628" y="4453088"/>
                <a:ext cx="425216" cy="425216"/>
                <a:chOff x="3393099" y="3571875"/>
                <a:chExt cx="193064" cy="193064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8C53701-4BA9-B227-FC3C-DBA679208281}"/>
                    </a:ext>
                  </a:extLst>
                </p:cNvPr>
                <p:cNvSpPr/>
                <p:nvPr/>
              </p:nvSpPr>
              <p:spPr>
                <a:xfrm>
                  <a:off x="3430393" y="3610757"/>
                  <a:ext cx="121650" cy="1216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8BF4CE5-3E24-2EB4-913C-C197F1655226}"/>
                    </a:ext>
                  </a:extLst>
                </p:cNvPr>
                <p:cNvSpPr/>
                <p:nvPr/>
              </p:nvSpPr>
              <p:spPr>
                <a:xfrm>
                  <a:off x="3393099" y="3571875"/>
                  <a:ext cx="193064" cy="193064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F251344-52AE-7E83-3B3A-7604ED6A2A64}"/>
                  </a:ext>
                </a:extLst>
              </p:cNvPr>
              <p:cNvGrpSpPr/>
              <p:nvPr/>
            </p:nvGrpSpPr>
            <p:grpSpPr>
              <a:xfrm>
                <a:off x="2919362" y="2244205"/>
                <a:ext cx="712096" cy="619311"/>
                <a:chOff x="3694012" y="3429000"/>
                <a:chExt cx="445991" cy="387879"/>
              </a:xfrm>
            </p:grpSpPr>
            <p:sp>
              <p:nvSpPr>
                <p:cNvPr id="35" name="Speech Bubble: Oval 34">
                  <a:extLst>
                    <a:ext uri="{FF2B5EF4-FFF2-40B4-BE49-F238E27FC236}">
                      <a16:creationId xmlns:a16="http://schemas.microsoft.com/office/drawing/2014/main" id="{8A63D779-97C6-81DC-7230-091092FF48B2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58072"/>
                    <a:gd name="adj2" fmla="val 20699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BD83FBE-6236-F6E0-8782-278CC856E3BC}"/>
                    </a:ext>
                  </a:extLst>
                </p:cNvPr>
                <p:cNvSpPr txBox="1"/>
                <p:nvPr/>
              </p:nvSpPr>
              <p:spPr>
                <a:xfrm>
                  <a:off x="3694012" y="3515530"/>
                  <a:ext cx="445991" cy="192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Sở thích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7DBFC8-E6A7-714D-1365-52D79DCE34D2}"/>
                  </a:ext>
                </a:extLst>
              </p:cNvPr>
              <p:cNvGrpSpPr/>
              <p:nvPr/>
            </p:nvGrpSpPr>
            <p:grpSpPr>
              <a:xfrm>
                <a:off x="2056304" y="1438527"/>
                <a:ext cx="978393" cy="966385"/>
                <a:chOff x="3604139" y="3429000"/>
                <a:chExt cx="612775" cy="605254"/>
              </a:xfrm>
            </p:grpSpPr>
            <p:sp>
              <p:nvSpPr>
                <p:cNvPr id="39" name="Speech Bubble: Oval 38">
                  <a:extLst>
                    <a:ext uri="{FF2B5EF4-FFF2-40B4-BE49-F238E27FC236}">
                      <a16:creationId xmlns:a16="http://schemas.microsoft.com/office/drawing/2014/main" id="{944BE8EB-7C98-8F9A-225B-9A83BD1FDAF7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42385"/>
                    <a:gd name="adj2" fmla="val 440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E05795D-4F7F-ED59-58C9-692054D8BCE9}"/>
                    </a:ext>
                  </a:extLst>
                </p:cNvPr>
                <p:cNvSpPr txBox="1"/>
                <p:nvPr/>
              </p:nvSpPr>
              <p:spPr>
                <a:xfrm>
                  <a:off x="3604139" y="3511034"/>
                  <a:ext cx="612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Tài chính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BFED19C-21DE-5D87-5F1A-6788433E48C2}"/>
                  </a:ext>
                </a:extLst>
              </p:cNvPr>
              <p:cNvGrpSpPr/>
              <p:nvPr/>
            </p:nvGrpSpPr>
            <p:grpSpPr>
              <a:xfrm>
                <a:off x="2911304" y="4111352"/>
                <a:ext cx="708328" cy="619311"/>
                <a:chOff x="3688965" y="3429000"/>
                <a:chExt cx="443631" cy="387879"/>
              </a:xfrm>
            </p:grpSpPr>
            <p:sp>
              <p:nvSpPr>
                <p:cNvPr id="42" name="Speech Bubble: Oval 41">
                  <a:extLst>
                    <a:ext uri="{FF2B5EF4-FFF2-40B4-BE49-F238E27FC236}">
                      <a16:creationId xmlns:a16="http://schemas.microsoft.com/office/drawing/2014/main" id="{322F5995-DB1F-4054-C96F-6DEE41EA5E46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55954"/>
                    <a:gd name="adj2" fmla="val -31279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61B71B5-EC2A-981E-4895-0F799498AAEF}"/>
                    </a:ext>
                  </a:extLst>
                </p:cNvPr>
                <p:cNvSpPr txBox="1"/>
                <p:nvPr/>
              </p:nvSpPr>
              <p:spPr>
                <a:xfrm>
                  <a:off x="3688965" y="3448823"/>
                  <a:ext cx="443631" cy="327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Công việc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057A066-EFB2-0E0F-AD05-F69BB7E7775B}"/>
                  </a:ext>
                </a:extLst>
              </p:cNvPr>
              <p:cNvGrpSpPr/>
              <p:nvPr/>
            </p:nvGrpSpPr>
            <p:grpSpPr>
              <a:xfrm>
                <a:off x="3193067" y="3119344"/>
                <a:ext cx="600023" cy="619311"/>
                <a:chOff x="3723187" y="3429000"/>
                <a:chExt cx="375799" cy="387879"/>
              </a:xfrm>
            </p:grpSpPr>
            <p:sp>
              <p:nvSpPr>
                <p:cNvPr id="45" name="Speech Bubble: Oval 44">
                  <a:extLst>
                    <a:ext uri="{FF2B5EF4-FFF2-40B4-BE49-F238E27FC236}">
                      <a16:creationId xmlns:a16="http://schemas.microsoft.com/office/drawing/2014/main" id="{10C9F3B4-B890-4396-97BD-29D327DC8288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64004"/>
                    <a:gd name="adj2" fmla="val 235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15ABB9-911D-DC7D-8339-228EE060F1A9}"/>
                    </a:ext>
                  </a:extLst>
                </p:cNvPr>
                <p:cNvSpPr txBox="1"/>
                <p:nvPr/>
              </p:nvSpPr>
              <p:spPr>
                <a:xfrm>
                  <a:off x="3724306" y="3450109"/>
                  <a:ext cx="374680" cy="327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Cống hiến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9912D3C-7E31-C285-9A44-52C0ADDAB7F7}"/>
                  </a:ext>
                </a:extLst>
              </p:cNvPr>
              <p:cNvGrpSpPr/>
              <p:nvPr/>
            </p:nvGrpSpPr>
            <p:grpSpPr>
              <a:xfrm>
                <a:off x="2087493" y="4796759"/>
                <a:ext cx="978393" cy="619311"/>
                <a:chOff x="3607970" y="3429000"/>
                <a:chExt cx="612775" cy="387879"/>
              </a:xfrm>
            </p:grpSpPr>
            <p:sp>
              <p:nvSpPr>
                <p:cNvPr id="48" name="Speech Bubble: Oval 47">
                  <a:extLst>
                    <a:ext uri="{FF2B5EF4-FFF2-40B4-BE49-F238E27FC236}">
                      <a16:creationId xmlns:a16="http://schemas.microsoft.com/office/drawing/2014/main" id="{18AA5196-B487-C27E-E9E1-011C7C380BB6}"/>
                    </a:ext>
                  </a:extLst>
                </p:cNvPr>
                <p:cNvSpPr/>
                <p:nvPr/>
              </p:nvSpPr>
              <p:spPr>
                <a:xfrm>
                  <a:off x="3723187" y="3429000"/>
                  <a:ext cx="374680" cy="387879"/>
                </a:xfrm>
                <a:prstGeom prst="wedgeEllipseCallout">
                  <a:avLst>
                    <a:gd name="adj1" fmla="val -40701"/>
                    <a:gd name="adj2" fmla="val -4601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4C04892-52B9-6851-81A2-22C3F4AD4528}"/>
                    </a:ext>
                  </a:extLst>
                </p:cNvPr>
                <p:cNvSpPr txBox="1"/>
                <p:nvPr/>
              </p:nvSpPr>
              <p:spPr>
                <a:xfrm>
                  <a:off x="3607970" y="3526557"/>
                  <a:ext cx="612775" cy="192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1400" dirty="0">
                      <a:latin typeface="#9Slide03 Bebas Neue Bold" panose="020B0606020202050201" pitchFamily="34" charset="0"/>
                    </a:rPr>
                    <a:t>Gia đình</a:t>
                  </a:r>
                  <a:endParaRPr lang="en-US" sz="1400" dirty="0">
                    <a:latin typeface="#9Slide03 Bebas Neue Bold" panose="020B0606020202050201" pitchFamily="34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5E6DE57-3CCC-49B8-B851-E568FF60B9D5}"/>
                  </a:ext>
                </a:extLst>
              </p:cNvPr>
              <p:cNvGrpSpPr/>
              <p:nvPr/>
            </p:nvGrpSpPr>
            <p:grpSpPr>
              <a:xfrm>
                <a:off x="2844619" y="1535105"/>
                <a:ext cx="8197102" cy="257508"/>
                <a:chOff x="3120804" y="2208998"/>
                <a:chExt cx="8197102" cy="257508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311AC5B-910D-69C3-BC71-8E1253600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2329314"/>
                  <a:ext cx="8197102" cy="16877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D20A39D6-4694-3806-ABC0-9677CF49EC5D}"/>
                    </a:ext>
                  </a:extLst>
                </p:cNvPr>
                <p:cNvSpPr/>
                <p:nvPr/>
              </p:nvSpPr>
              <p:spPr>
                <a:xfrm>
                  <a:off x="5430788" y="222587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7130A40-727C-ADD4-E19B-E13DBC2D12A1}"/>
                    </a:ext>
                  </a:extLst>
                </p:cNvPr>
                <p:cNvSpPr/>
                <p:nvPr/>
              </p:nvSpPr>
              <p:spPr>
                <a:xfrm>
                  <a:off x="9111559" y="2208998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D344463-77C0-ED6F-0814-76478AD56CD7}"/>
                  </a:ext>
                </a:extLst>
              </p:cNvPr>
              <p:cNvGrpSpPr/>
              <p:nvPr/>
            </p:nvGrpSpPr>
            <p:grpSpPr>
              <a:xfrm>
                <a:off x="3564182" y="2401408"/>
                <a:ext cx="7457360" cy="270088"/>
                <a:chOff x="3120804" y="3179105"/>
                <a:chExt cx="7457360" cy="270088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5A80848-9EE8-D64A-E5BE-6BD8503E9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0804" y="3299421"/>
                  <a:ext cx="745736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A35E89D-592B-1545-6FE0-D4C936EEC975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2082CC3-F94A-D248-A295-3943CFBB481A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5128B71-4CC2-696A-340C-55DEF7F4B5DA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F7C511E-CEDF-EFC5-C096-A9000902590C}"/>
                  </a:ext>
                </a:extLst>
              </p:cNvPr>
              <p:cNvGrpSpPr/>
              <p:nvPr/>
            </p:nvGrpSpPr>
            <p:grpSpPr>
              <a:xfrm>
                <a:off x="3791303" y="3318999"/>
                <a:ext cx="7325566" cy="270088"/>
                <a:chOff x="3120804" y="3179105"/>
                <a:chExt cx="7325566" cy="270088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D51A5982-30E9-6F0A-39D5-D5DBFDF97B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3299421"/>
                  <a:ext cx="7325566" cy="32823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611D4DF-E8F0-C100-D04C-2D4F66137B7B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54BAAB7E-D41B-EB72-B310-BB3AE84FE662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85E85203-C3EE-C29E-7656-DB051BAFE118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939720B-5733-6C67-0AE9-51454CC46C37}"/>
                  </a:ext>
                </a:extLst>
              </p:cNvPr>
              <p:cNvGrpSpPr/>
              <p:nvPr/>
            </p:nvGrpSpPr>
            <p:grpSpPr>
              <a:xfrm>
                <a:off x="3564182" y="4263322"/>
                <a:ext cx="7457360" cy="270088"/>
                <a:chOff x="3120804" y="3179105"/>
                <a:chExt cx="7457360" cy="270088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DE8AC00-C6B5-F44F-80D8-EC89DC190C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20804" y="3299421"/>
                  <a:ext cx="745736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410AD46-6E05-80C3-A02D-212639BC0684}"/>
                    </a:ext>
                  </a:extLst>
                </p:cNvPr>
                <p:cNvSpPr/>
                <p:nvPr/>
              </p:nvSpPr>
              <p:spPr>
                <a:xfrm>
                  <a:off x="4053671" y="3188596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ACC2E55-40C0-97AA-7641-9304BD505ADB}"/>
                    </a:ext>
                  </a:extLst>
                </p:cNvPr>
                <p:cNvSpPr/>
                <p:nvPr/>
              </p:nvSpPr>
              <p:spPr>
                <a:xfrm>
                  <a:off x="9509760" y="3208562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AFBC96F-191C-7305-886D-242F9A02E6AE}"/>
                    </a:ext>
                  </a:extLst>
                </p:cNvPr>
                <p:cNvSpPr/>
                <p:nvPr/>
              </p:nvSpPr>
              <p:spPr>
                <a:xfrm>
                  <a:off x="6729168" y="317910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A8D9329-D80B-A909-0CC4-AF9C0BB7B9BF}"/>
                  </a:ext>
                </a:extLst>
              </p:cNvPr>
              <p:cNvGrpSpPr/>
              <p:nvPr/>
            </p:nvGrpSpPr>
            <p:grpSpPr>
              <a:xfrm>
                <a:off x="2851484" y="5088382"/>
                <a:ext cx="8197102" cy="257508"/>
                <a:chOff x="3120804" y="2208998"/>
                <a:chExt cx="8197102" cy="25750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7927290-2198-FC12-D21E-04AEB1812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0804" y="2329314"/>
                  <a:ext cx="8197102" cy="16877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87593DF-6901-D114-1F9E-58C221AC3BA9}"/>
                    </a:ext>
                  </a:extLst>
                </p:cNvPr>
                <p:cNvSpPr/>
                <p:nvPr/>
              </p:nvSpPr>
              <p:spPr>
                <a:xfrm>
                  <a:off x="5430788" y="2225875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1D4B01-36AC-675A-717F-3E1417313F83}"/>
                    </a:ext>
                  </a:extLst>
                </p:cNvPr>
                <p:cNvSpPr/>
                <p:nvPr/>
              </p:nvSpPr>
              <p:spPr>
                <a:xfrm>
                  <a:off x="9111559" y="2208998"/>
                  <a:ext cx="240632" cy="24063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5917E4-6435-4CED-2DC4-86B8F02DAAD5}"/>
                  </a:ext>
                </a:extLst>
              </p:cNvPr>
              <p:cNvSpPr txBox="1"/>
              <p:nvPr/>
            </p:nvSpPr>
            <p:spPr>
              <a:xfrm>
                <a:off x="4883749" y="1203790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10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9A9780-2A1F-82F9-B53B-E3F8C99F8F48}"/>
                  </a:ext>
                </a:extLst>
              </p:cNvPr>
              <p:cNvSpPr txBox="1"/>
              <p:nvPr/>
            </p:nvSpPr>
            <p:spPr>
              <a:xfrm>
                <a:off x="8564520" y="1186930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BCF04D-F702-A803-29A1-FA4C3AA41120}"/>
                  </a:ext>
                </a:extLst>
              </p:cNvPr>
              <p:cNvSpPr txBox="1"/>
              <p:nvPr/>
            </p:nvSpPr>
            <p:spPr>
              <a:xfrm>
                <a:off x="4883749" y="4752787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90EE92-79F1-3898-0E4E-472155EDBA45}"/>
                  </a:ext>
                </a:extLst>
              </p:cNvPr>
              <p:cNvSpPr txBox="1"/>
              <p:nvPr/>
            </p:nvSpPr>
            <p:spPr>
              <a:xfrm>
                <a:off x="8564520" y="4735927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FBA2ADA-DC14-EF17-FF1F-0CD9E4F74D50}"/>
                  </a:ext>
                </a:extLst>
              </p:cNvPr>
              <p:cNvSpPr txBox="1"/>
              <p:nvPr/>
            </p:nvSpPr>
            <p:spPr>
              <a:xfrm>
                <a:off x="4260944" y="393826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53A25F-0B5B-FEC6-5359-3C06E7858281}"/>
                  </a:ext>
                </a:extLst>
              </p:cNvPr>
              <p:cNvSpPr txBox="1"/>
              <p:nvPr/>
            </p:nvSpPr>
            <p:spPr>
              <a:xfrm>
                <a:off x="6943170" y="3913152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3C5D26-CEE5-9380-C064-83654B4B51B7}"/>
                  </a:ext>
                </a:extLst>
              </p:cNvPr>
              <p:cNvSpPr txBox="1"/>
              <p:nvPr/>
            </p:nvSpPr>
            <p:spPr>
              <a:xfrm>
                <a:off x="9638552" y="393826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B2508D-0314-1151-032E-6551A0DE41EB}"/>
                  </a:ext>
                </a:extLst>
              </p:cNvPr>
              <p:cNvSpPr txBox="1"/>
              <p:nvPr/>
            </p:nvSpPr>
            <p:spPr>
              <a:xfrm>
                <a:off x="4497049" y="302442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E869006-6F82-2F60-96BE-EE4D54418377}"/>
                  </a:ext>
                </a:extLst>
              </p:cNvPr>
              <p:cNvSpPr txBox="1"/>
              <p:nvPr/>
            </p:nvSpPr>
            <p:spPr>
              <a:xfrm>
                <a:off x="7179275" y="2999312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C8C720-CF61-AC65-4998-9430BFBA1E5E}"/>
                  </a:ext>
                </a:extLst>
              </p:cNvPr>
              <p:cNvSpPr txBox="1"/>
              <p:nvPr/>
            </p:nvSpPr>
            <p:spPr>
              <a:xfrm>
                <a:off x="9874657" y="3024429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D54193D-30C5-B071-DD61-09782A17230D}"/>
                  </a:ext>
                </a:extLst>
              </p:cNvPr>
              <p:cNvSpPr txBox="1"/>
              <p:nvPr/>
            </p:nvSpPr>
            <p:spPr>
              <a:xfrm>
                <a:off x="4253829" y="2109284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5</a:t>
                </a:r>
                <a:r>
                  <a:rPr lang="en-US" dirty="0">
                    <a:latin typeface="#9Slide03 Bebas Neue Bold" panose="020B0606020202050201" pitchFamily="34" charset="0"/>
                  </a:rPr>
                  <a:t>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8F4D35A-D96A-2C3A-8AB1-7DFAA9674B97}"/>
                  </a:ext>
                </a:extLst>
              </p:cNvPr>
              <p:cNvSpPr txBox="1"/>
              <p:nvPr/>
            </p:nvSpPr>
            <p:spPr>
              <a:xfrm>
                <a:off x="6936055" y="2084167"/>
                <a:ext cx="78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#9Slide03 Bebas Neue Bold" panose="020B0606020202050201" pitchFamily="34" charset="0"/>
                  </a:rPr>
                  <a:t>10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FB81A78-5E3C-7FC9-2919-DE091C0A0D16}"/>
                  </a:ext>
                </a:extLst>
              </p:cNvPr>
              <p:cNvSpPr txBox="1"/>
              <p:nvPr/>
            </p:nvSpPr>
            <p:spPr>
              <a:xfrm>
                <a:off x="9631437" y="2109284"/>
                <a:ext cx="782339" cy="37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#9Slide03 Bebas Neue Bold" panose="020B0606020202050201" pitchFamily="34" charset="0"/>
                  </a:rPr>
                  <a:t>15 </a:t>
                </a:r>
                <a:r>
                  <a:rPr lang="en-US" dirty="0" err="1">
                    <a:latin typeface="#9Slide03 Bebas Neue Bold" panose="020B0606020202050201" pitchFamily="34" charset="0"/>
                  </a:rPr>
                  <a:t>năm</a:t>
                </a:r>
                <a:endParaRPr lang="en-US" dirty="0">
                  <a:latin typeface="#9Slide03 Bebas Neue Bold" panose="020B0606020202050201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0B15E9-4BF3-2C9D-4AD8-65A6C451DD2E}"/>
                </a:ext>
              </a:extLst>
            </p:cNvPr>
            <p:cNvSpPr txBox="1"/>
            <p:nvPr/>
          </p:nvSpPr>
          <p:spPr>
            <a:xfrm>
              <a:off x="4478194" y="708601"/>
              <a:ext cx="2162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 dirty="0"/>
                <a:t>Mua nhà riêng</a:t>
              </a:r>
              <a:endParaRPr lang="en-US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70C8B-C586-A944-2C1F-D66E58D6DF4C}"/>
                </a:ext>
              </a:extLst>
            </p:cNvPr>
            <p:cNvSpPr txBox="1"/>
            <p:nvPr/>
          </p:nvSpPr>
          <p:spPr>
            <a:xfrm>
              <a:off x="7775677" y="745432"/>
              <a:ext cx="3536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Có tài khoản tiết kiệm 2 tỉ đồng </a:t>
              </a:r>
              <a:endParaRPr lang="en-US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C34F7F-7CE4-B648-887D-C6AF11BCC94E}"/>
                </a:ext>
              </a:extLst>
            </p:cNvPr>
            <p:cNvSpPr txBox="1"/>
            <p:nvPr/>
          </p:nvSpPr>
          <p:spPr>
            <a:xfrm>
              <a:off x="3774533" y="1650094"/>
              <a:ext cx="2113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Chơi giỏi bóng rổ</a:t>
              </a:r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14D087-7AA4-8A06-4BD0-F7A440E1BFC5}"/>
                </a:ext>
              </a:extLst>
            </p:cNvPr>
            <p:cNvSpPr txBox="1"/>
            <p:nvPr/>
          </p:nvSpPr>
          <p:spPr>
            <a:xfrm>
              <a:off x="6589501" y="1612232"/>
              <a:ext cx="2113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Du lịch thế giới</a:t>
              </a:r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64972F-EF1E-13AA-CD82-7CB3466C6547}"/>
                </a:ext>
              </a:extLst>
            </p:cNvPr>
            <p:cNvSpPr txBox="1"/>
            <p:nvPr/>
          </p:nvSpPr>
          <p:spPr>
            <a:xfrm>
              <a:off x="9791531" y="1628876"/>
              <a:ext cx="1636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Vẽ tranh</a:t>
              </a:r>
              <a:endParaRPr lang="en-US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16B778-FF78-0140-1679-29DD900A9DA5}"/>
                </a:ext>
              </a:extLst>
            </p:cNvPr>
            <p:cNvSpPr txBox="1"/>
            <p:nvPr/>
          </p:nvSpPr>
          <p:spPr>
            <a:xfrm>
              <a:off x="4168877" y="2500135"/>
              <a:ext cx="2117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Tham gia từ thiện</a:t>
              </a:r>
              <a:endParaRPr lang="en-US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FA0426-0542-060E-BA9F-4A59102989E1}"/>
                </a:ext>
              </a:extLst>
            </p:cNvPr>
            <p:cNvSpPr txBox="1"/>
            <p:nvPr/>
          </p:nvSpPr>
          <p:spPr>
            <a:xfrm>
              <a:off x="6550911" y="2480403"/>
              <a:ext cx="2754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Lập quỹ từ thiện gia đình</a:t>
              </a:r>
              <a:endParaRPr lang="en-US" sz="14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7C2C62E-76FC-5EC4-2569-0E4AD914345B}"/>
                </a:ext>
              </a:extLst>
            </p:cNvPr>
            <p:cNvSpPr txBox="1"/>
            <p:nvPr/>
          </p:nvSpPr>
          <p:spPr>
            <a:xfrm>
              <a:off x="9050025" y="2508058"/>
              <a:ext cx="2754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400"/>
                <a:t>Tổ chức chương trình từ thiện</a:t>
              </a:r>
              <a:endParaRPr lang="en-US" sz="1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5C5C39-FFD8-D46E-9F59-774EEDBC8AA0}"/>
                </a:ext>
              </a:extLst>
            </p:cNvPr>
            <p:cNvSpPr txBox="1"/>
            <p:nvPr/>
          </p:nvSpPr>
          <p:spPr>
            <a:xfrm>
              <a:off x="3791204" y="3403164"/>
              <a:ext cx="2273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Đỗ đại học Bách Khoa</a:t>
              </a:r>
              <a:endParaRPr lang="en-US" sz="1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486C745-ECD0-7904-FE89-63378A87C85F}"/>
                </a:ext>
              </a:extLst>
            </p:cNvPr>
            <p:cNvSpPr txBox="1"/>
            <p:nvPr/>
          </p:nvSpPr>
          <p:spPr>
            <a:xfrm>
              <a:off x="6587874" y="3444127"/>
              <a:ext cx="2615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/>
                <a:t>Làm kĩ sư phần mềm</a:t>
              </a:r>
              <a:endParaRPr lang="en-US" sz="14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39C06D4-C5A3-0CC8-C611-9327BF8FA444}"/>
                </a:ext>
              </a:extLst>
            </p:cNvPr>
            <p:cNvSpPr txBox="1"/>
            <p:nvPr/>
          </p:nvSpPr>
          <p:spPr>
            <a:xfrm>
              <a:off x="9434399" y="3430834"/>
              <a:ext cx="2531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400" dirty="0"/>
                <a:t>Mở công ti công nghệ</a:t>
              </a:r>
              <a:endParaRPr lang="en-US" sz="14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086D309-BB17-F2BA-0447-538088BFC781}"/>
                </a:ext>
              </a:extLst>
            </p:cNvPr>
            <p:cNvSpPr txBox="1"/>
            <p:nvPr/>
          </p:nvSpPr>
          <p:spPr>
            <a:xfrm>
              <a:off x="5054812" y="4299111"/>
              <a:ext cx="1127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/>
                <a:t>Kết hôn</a:t>
              </a:r>
              <a:endParaRPr lang="en-US" sz="16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2B2FD19-2D93-C1AB-6369-FAF38B5F9194}"/>
                </a:ext>
              </a:extLst>
            </p:cNvPr>
            <p:cNvSpPr txBox="1"/>
            <p:nvPr/>
          </p:nvSpPr>
          <p:spPr>
            <a:xfrm>
              <a:off x="8507017" y="4268333"/>
              <a:ext cx="1939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/>
                <a:t>Sinh hai con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6983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BD40-0961-732F-2144-386C9750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42" y="142054"/>
            <a:ext cx="10515600" cy="1325563"/>
          </a:xfrm>
        </p:spPr>
        <p:txBody>
          <a:bodyPr>
            <a:normAutofit/>
          </a:bodyPr>
          <a:lstStyle/>
          <a:p>
            <a:r>
              <a:rPr lang="vi-VN" sz="5400" dirty="0">
                <a:latin typeface="#9Slide03 Bebas Neue Bold" panose="020B0606020202050201" pitchFamily="34" charset="0"/>
              </a:rPr>
              <a:t>THỰC HÀNH</a:t>
            </a:r>
            <a:endParaRPr lang="en-US" sz="5400" dirty="0">
              <a:latin typeface="#9Slide03 Bebas Neue Bold" panose="020B0606020202050201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9B04366-5F8A-941D-7BA7-E984E82908D1}"/>
              </a:ext>
            </a:extLst>
          </p:cNvPr>
          <p:cNvGrpSpPr/>
          <p:nvPr/>
        </p:nvGrpSpPr>
        <p:grpSpPr>
          <a:xfrm>
            <a:off x="3535744" y="473538"/>
            <a:ext cx="5491550" cy="2271563"/>
            <a:chOff x="6623050" y="406478"/>
            <a:chExt cx="5312613" cy="1891551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7AE8B3A3-7E80-D142-ADCE-DCADD4F76372}"/>
                </a:ext>
              </a:extLst>
            </p:cNvPr>
            <p:cNvSpPr/>
            <p:nvPr/>
          </p:nvSpPr>
          <p:spPr>
            <a:xfrm>
              <a:off x="6623050" y="406478"/>
              <a:ext cx="5312613" cy="1891551"/>
            </a:xfrm>
            <a:prstGeom prst="cloudCallout">
              <a:avLst>
                <a:gd name="adj1" fmla="val 59125"/>
                <a:gd name="adj2" fmla="val 49547"/>
              </a:avLst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F62555-5A31-99D3-8B7F-E7F842709848}"/>
                </a:ext>
              </a:extLst>
            </p:cNvPr>
            <p:cNvSpPr txBox="1"/>
            <p:nvPr/>
          </p:nvSpPr>
          <p:spPr>
            <a:xfrm>
              <a:off x="7119456" y="697362"/>
              <a:ext cx="4186606" cy="130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Tưởng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tượng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cuộc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sống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của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bạn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trong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30 – 40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năm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tới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;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trực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quan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hóa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bằng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các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tiện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phi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ngôn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ngữ</a:t>
              </a:r>
              <a:endParaRPr lang="en-US" sz="24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134B2-5387-E997-9E8E-7E2ADA453FBB}"/>
              </a:ext>
            </a:extLst>
          </p:cNvPr>
          <p:cNvGrpSpPr/>
          <p:nvPr/>
        </p:nvGrpSpPr>
        <p:grpSpPr>
          <a:xfrm>
            <a:off x="1213718" y="4750545"/>
            <a:ext cx="9570611" cy="1181183"/>
            <a:chOff x="1213718" y="4750545"/>
            <a:chExt cx="9570611" cy="118118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AE6617-B62C-67AF-BA73-72A29FAB2E2A}"/>
                </a:ext>
              </a:extLst>
            </p:cNvPr>
            <p:cNvSpPr/>
            <p:nvPr/>
          </p:nvSpPr>
          <p:spPr>
            <a:xfrm rot="10800000">
              <a:off x="1213718" y="5110595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9ED0B-C3F2-12A8-0345-516BB2EF4229}"/>
                </a:ext>
              </a:extLst>
            </p:cNvPr>
            <p:cNvSpPr/>
            <p:nvPr/>
          </p:nvSpPr>
          <p:spPr>
            <a:xfrm>
              <a:off x="3091725" y="4758951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2BB4C41-B257-94D3-A7F2-8D6A11679D3E}"/>
                </a:ext>
              </a:extLst>
            </p:cNvPr>
            <p:cNvSpPr/>
            <p:nvPr/>
          </p:nvSpPr>
          <p:spPr>
            <a:xfrm rot="10800000">
              <a:off x="4925961" y="5095840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1811E7-E18D-572D-03A9-5F8536777885}"/>
                </a:ext>
              </a:extLst>
            </p:cNvPr>
            <p:cNvSpPr/>
            <p:nvPr/>
          </p:nvSpPr>
          <p:spPr>
            <a:xfrm>
              <a:off x="6720240" y="4750545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C7B44E-15F1-E147-5CCF-BFDD234E4FBC}"/>
                </a:ext>
              </a:extLst>
            </p:cNvPr>
            <p:cNvSpPr/>
            <p:nvPr/>
          </p:nvSpPr>
          <p:spPr>
            <a:xfrm rot="10800000">
              <a:off x="8554476" y="5090372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34161D-A9EE-5B55-0508-0BEEBA0BE3C2}"/>
                </a:ext>
              </a:extLst>
            </p:cNvPr>
            <p:cNvSpPr txBox="1"/>
            <p:nvPr/>
          </p:nvSpPr>
          <p:spPr>
            <a:xfrm>
              <a:off x="1891888" y="5182705"/>
              <a:ext cx="155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#9Slide03 Philosopher Bold" panose="00000800000000000000" pitchFamily="2" charset="0"/>
                </a:rPr>
                <a:t>25 tuổi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6DD7B3-BD1A-DF54-D7E8-0977E074F9C0}"/>
                </a:ext>
              </a:extLst>
            </p:cNvPr>
            <p:cNvSpPr txBox="1"/>
            <p:nvPr/>
          </p:nvSpPr>
          <p:spPr>
            <a:xfrm>
              <a:off x="3535679" y="5185656"/>
              <a:ext cx="155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#9Slide03 Philosopher Bold" panose="00000800000000000000" pitchFamily="2" charset="0"/>
                </a:rPr>
                <a:t>35 tuổi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F9DF38-2BB2-B49F-20C5-CAEF572D0D30}"/>
                </a:ext>
              </a:extLst>
            </p:cNvPr>
            <p:cNvSpPr txBox="1"/>
            <p:nvPr/>
          </p:nvSpPr>
          <p:spPr>
            <a:xfrm>
              <a:off x="5420409" y="5140041"/>
              <a:ext cx="155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#9Slide03 Philosopher Bold" panose="00000800000000000000" pitchFamily="2" charset="0"/>
                </a:rPr>
                <a:t>45 tuổi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3BD3E8-5398-8B30-1A9D-6D2D75825CAB}"/>
                </a:ext>
              </a:extLst>
            </p:cNvPr>
            <p:cNvSpPr txBox="1"/>
            <p:nvPr/>
          </p:nvSpPr>
          <p:spPr>
            <a:xfrm>
              <a:off x="7100517" y="5140041"/>
              <a:ext cx="155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#9Slide03 Philosopher Bold" panose="00000800000000000000" pitchFamily="2" charset="0"/>
                </a:rPr>
                <a:t>50 tuổi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9C3AF-5762-D95B-790E-47AEC7A24AAF}"/>
                </a:ext>
              </a:extLst>
            </p:cNvPr>
            <p:cNvSpPr txBox="1"/>
            <p:nvPr/>
          </p:nvSpPr>
          <p:spPr>
            <a:xfrm>
              <a:off x="9113776" y="5169517"/>
              <a:ext cx="155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#9Slide03 Philosopher Bold" panose="00000800000000000000" pitchFamily="2" charset="0"/>
                </a:rPr>
                <a:t>55 tuổi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0ADF03-A16B-E206-00A0-A553600BB3E7}"/>
              </a:ext>
            </a:extLst>
          </p:cNvPr>
          <p:cNvSpPr txBox="1"/>
          <p:nvPr/>
        </p:nvSpPr>
        <p:spPr>
          <a:xfrm>
            <a:off x="339442" y="6042629"/>
            <a:ext cx="15516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Tôi mong gì?</a:t>
            </a:r>
            <a:endParaRPr lang="en-US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10DC7-2B23-AFAB-6B2F-6D4E8363D7B0}"/>
              </a:ext>
            </a:extLst>
          </p:cNvPr>
          <p:cNvSpPr txBox="1"/>
          <p:nvPr/>
        </p:nvSpPr>
        <p:spPr>
          <a:xfrm>
            <a:off x="2512290" y="4304566"/>
            <a:ext cx="15516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Tôi làm gì?</a:t>
            </a:r>
            <a:endParaRPr lang="en-US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5D1CD-CF9A-A177-0121-EEA86920CBFF}"/>
              </a:ext>
            </a:extLst>
          </p:cNvPr>
          <p:cNvSpPr txBox="1"/>
          <p:nvPr/>
        </p:nvSpPr>
        <p:spPr>
          <a:xfrm>
            <a:off x="4558209" y="6121450"/>
            <a:ext cx="17427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Tôi thất bại gì?</a:t>
            </a:r>
            <a:endParaRPr lang="en-US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D2EBA-54DD-A7F7-DA70-D705FE2AA5C0}"/>
              </a:ext>
            </a:extLst>
          </p:cNvPr>
          <p:cNvSpPr txBox="1"/>
          <p:nvPr/>
        </p:nvSpPr>
        <p:spPr>
          <a:xfrm>
            <a:off x="6212678" y="3987132"/>
            <a:ext cx="15516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Tôi là ai?</a:t>
            </a:r>
            <a:endParaRPr lang="en-US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C0AE1-BBAE-09B2-CB92-1920D0AA991E}"/>
              </a:ext>
            </a:extLst>
          </p:cNvPr>
          <p:cNvSpPr txBox="1"/>
          <p:nvPr/>
        </p:nvSpPr>
        <p:spPr>
          <a:xfrm>
            <a:off x="8002802" y="6143243"/>
            <a:ext cx="21380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Tôi có những gì?</a:t>
            </a:r>
            <a:endParaRPr lang="en-US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DBD26-9772-3C21-B183-879C5B94A366}"/>
              </a:ext>
            </a:extLst>
          </p:cNvPr>
          <p:cNvSpPr txBox="1"/>
          <p:nvPr/>
        </p:nvSpPr>
        <p:spPr>
          <a:xfrm>
            <a:off x="1143797" y="7132269"/>
            <a:ext cx="1947928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#9Slide03 Philosopher Bold" panose="00000800000000000000" pitchFamily="2" charset="0"/>
              </a:rPr>
              <a:t>25 </a:t>
            </a:r>
            <a:r>
              <a:rPr lang="en-US" dirty="0" err="1">
                <a:latin typeface="#9Slide03 Philosopher Bold" panose="00000800000000000000" pitchFamily="2" charset="0"/>
              </a:rPr>
              <a:t>tuổi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Học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vi-VN" dirty="0">
                <a:latin typeface="#9Slide03 Philosopher Bold" panose="00000800000000000000" pitchFamily="2" charset="0"/>
              </a:rPr>
              <a:t>xong </a:t>
            </a:r>
            <a:r>
              <a:rPr lang="en-US" dirty="0" err="1">
                <a:latin typeface="#9Slide03 Philosopher Bold" panose="00000800000000000000" pitchFamily="2" charset="0"/>
              </a:rPr>
              <a:t>đại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học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và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đi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làm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85B47-822E-5392-2BA8-6020C3600AE6}"/>
              </a:ext>
            </a:extLst>
          </p:cNvPr>
          <p:cNvSpPr txBox="1"/>
          <p:nvPr/>
        </p:nvSpPr>
        <p:spPr>
          <a:xfrm>
            <a:off x="2937252" y="-823188"/>
            <a:ext cx="22014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#9Slide03 Philosopher Bold" panose="00000800000000000000" pitchFamily="2" charset="0"/>
              </a:rPr>
              <a:t>3</a:t>
            </a:r>
            <a:r>
              <a:rPr lang="en-US" dirty="0">
                <a:latin typeface="#9Slide03 Philosopher Bold" panose="00000800000000000000" pitchFamily="2" charset="0"/>
              </a:rPr>
              <a:t>5 </a:t>
            </a:r>
            <a:r>
              <a:rPr lang="en-US" dirty="0" err="1">
                <a:latin typeface="#9Slide03 Philosopher Bold" panose="00000800000000000000" pitchFamily="2" charset="0"/>
              </a:rPr>
              <a:t>tuổi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Đi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vi-VN" dirty="0">
                <a:latin typeface="#9Slide03 Philosopher Bold" panose="00000800000000000000" pitchFamily="2" charset="0"/>
              </a:rPr>
              <a:t>làm- có gia đình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5D4D9-AFCE-B43C-F95B-2E4D095F286E}"/>
              </a:ext>
            </a:extLst>
          </p:cNvPr>
          <p:cNvSpPr txBox="1"/>
          <p:nvPr/>
        </p:nvSpPr>
        <p:spPr>
          <a:xfrm>
            <a:off x="5138663" y="6927297"/>
            <a:ext cx="18091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#9Slide03 Philosopher Bold" panose="00000800000000000000" pitchFamily="2" charset="0"/>
              </a:rPr>
              <a:t>45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tuổi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vi-VN" dirty="0">
                <a:latin typeface="#9Slide03 Philosopher Bold" panose="00000800000000000000" pitchFamily="2" charset="0"/>
              </a:rPr>
              <a:t>Mở </a:t>
            </a:r>
            <a:r>
              <a:rPr lang="en-US" dirty="0" err="1">
                <a:latin typeface="#9Slide03 Philosopher Bold" panose="00000800000000000000" pitchFamily="2" charset="0"/>
              </a:rPr>
              <a:t>cơ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sở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endParaRPr lang="vi-VN" dirty="0">
              <a:latin typeface="#9Slide03 Philosopher Bold" panose="00000800000000000000" pitchFamily="2" charset="0"/>
            </a:endParaRPr>
          </a:p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kinh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doanh</a:t>
            </a:r>
            <a:endParaRPr lang="en-US" dirty="0">
              <a:latin typeface="#9Slide03 Philosopher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1FDB7-692F-3915-B651-788A70C8A9CA}"/>
              </a:ext>
            </a:extLst>
          </p:cNvPr>
          <p:cNvSpPr txBox="1"/>
          <p:nvPr/>
        </p:nvSpPr>
        <p:spPr>
          <a:xfrm>
            <a:off x="6720240" y="-888980"/>
            <a:ext cx="22014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#9Slide03 Philosopher Bold" panose="00000800000000000000" pitchFamily="2" charset="0"/>
              </a:rPr>
              <a:t>50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tuổi</a:t>
            </a:r>
            <a:endParaRPr lang="vi-VN" dirty="0">
              <a:latin typeface="#9Slide03 Philosopher Bold" panose="00000800000000000000" pitchFamily="2" charset="0"/>
            </a:endParaRPr>
          </a:p>
          <a:p>
            <a:pPr algn="ctr"/>
            <a:r>
              <a:rPr lang="vi-VN" dirty="0">
                <a:latin typeface="#9Slide03 Philosopher Bold" panose="00000800000000000000" pitchFamily="2" charset="0"/>
              </a:rPr>
              <a:t>Trở thành TGĐ</a:t>
            </a:r>
            <a:endParaRPr lang="en-US" dirty="0">
              <a:latin typeface="#9Slide03 Philosopher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6CBCF-9A92-E38A-F2C7-84242E469428}"/>
              </a:ext>
            </a:extLst>
          </p:cNvPr>
          <p:cNvSpPr txBox="1"/>
          <p:nvPr/>
        </p:nvSpPr>
        <p:spPr>
          <a:xfrm>
            <a:off x="8673345" y="7023363"/>
            <a:ext cx="19921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#9Slide03 Philosopher Bold" panose="00000800000000000000" pitchFamily="2" charset="0"/>
              </a:rPr>
              <a:t>55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  <a:r>
              <a:rPr lang="en-US" dirty="0" err="1">
                <a:latin typeface="#9Slide03 Philosopher Bold" panose="00000800000000000000" pitchFamily="2" charset="0"/>
              </a:rPr>
              <a:t>tuổi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vi-VN" dirty="0">
                <a:latin typeface="#9Slide03 Philosopher Bold" panose="00000800000000000000" pitchFamily="2" charset="0"/>
              </a:rPr>
              <a:t>Là một người truyền cảm hứng</a:t>
            </a:r>
            <a:endParaRPr lang="en-US" dirty="0">
              <a:latin typeface="#9Slide03 Philosopher Bold" panose="00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CA5AD2-BBE6-5ADC-2F43-24CBBC539ECB}"/>
              </a:ext>
            </a:extLst>
          </p:cNvPr>
          <p:cNvSpPr txBox="1"/>
          <p:nvPr/>
        </p:nvSpPr>
        <p:spPr>
          <a:xfrm>
            <a:off x="-1992114" y="5182705"/>
            <a:ext cx="19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#9Slide03 Bebas Neue Bold" panose="020B0606020202050201" pitchFamily="34" charset="0"/>
              </a:rPr>
              <a:t>203</a:t>
            </a:r>
            <a:r>
              <a:rPr lang="en-US" sz="2400" dirty="0"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195CD-A385-C176-C9AB-4A410F858BEF}"/>
              </a:ext>
            </a:extLst>
          </p:cNvPr>
          <p:cNvSpPr txBox="1"/>
          <p:nvPr/>
        </p:nvSpPr>
        <p:spPr>
          <a:xfrm>
            <a:off x="3067916" y="7254195"/>
            <a:ext cx="19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#9Slide03 Bebas Neue Bold" panose="020B0606020202050201" pitchFamily="34" charset="0"/>
              </a:rPr>
              <a:t>2042</a:t>
            </a:r>
            <a:endParaRPr lang="en-US" sz="2400" dirty="0">
              <a:latin typeface="#9Slide03 Bebas Neue Bold" panose="020B0606020202050201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34D099-B00A-EABE-B066-C90460C8A2D2}"/>
              </a:ext>
            </a:extLst>
          </p:cNvPr>
          <p:cNvSpPr txBox="1"/>
          <p:nvPr/>
        </p:nvSpPr>
        <p:spPr>
          <a:xfrm>
            <a:off x="4981540" y="-572544"/>
            <a:ext cx="19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#9Slide03 Bebas Neue Bold" panose="020B0606020202050201" pitchFamily="34" charset="0"/>
              </a:rPr>
              <a:t>2052</a:t>
            </a:r>
            <a:endParaRPr lang="en-US" sz="2400" dirty="0">
              <a:latin typeface="#9Slide03 Bebas Neue Bold" panose="020B0606020202050201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7E18F3-FECC-C68D-1C02-A9F57146F07B}"/>
              </a:ext>
            </a:extLst>
          </p:cNvPr>
          <p:cNvSpPr txBox="1"/>
          <p:nvPr/>
        </p:nvSpPr>
        <p:spPr>
          <a:xfrm>
            <a:off x="7347122" y="7158129"/>
            <a:ext cx="92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#9Slide03 Bebas Neue Bold" panose="020B0606020202050201" pitchFamily="34" charset="0"/>
              </a:rPr>
              <a:t>2057</a:t>
            </a:r>
            <a:endParaRPr lang="en-US" sz="2400" dirty="0">
              <a:latin typeface="#9Slide03 Bebas Neue Bold" panose="020B0606020202050201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23CE4-B04A-BD85-6ED9-92272F1F3CFD}"/>
              </a:ext>
            </a:extLst>
          </p:cNvPr>
          <p:cNvSpPr txBox="1"/>
          <p:nvPr/>
        </p:nvSpPr>
        <p:spPr>
          <a:xfrm>
            <a:off x="12515972" y="5110013"/>
            <a:ext cx="19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Bebas Neue Bold" panose="020B0606020202050201" pitchFamily="34" charset="0"/>
              </a:rPr>
              <a:t>2047</a:t>
            </a:r>
          </a:p>
        </p:txBody>
      </p:sp>
      <p:pic>
        <p:nvPicPr>
          <p:cNvPr id="27" name="Picture 2" descr="Tự học - Phát triển cá nhân - Home | Facebook">
            <a:extLst>
              <a:ext uri="{FF2B5EF4-FFF2-40B4-BE49-F238E27FC236}">
                <a16:creationId xmlns:a16="http://schemas.microsoft.com/office/drawing/2014/main" id="{2ECC1FCB-8BB2-9BE1-0A80-89C391B3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69" y="1752694"/>
            <a:ext cx="2288246" cy="22882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7D5FC2-3789-C1AA-4764-245C234BF9C6}"/>
              </a:ext>
            </a:extLst>
          </p:cNvPr>
          <p:cNvSpPr/>
          <p:nvPr/>
        </p:nvSpPr>
        <p:spPr>
          <a:xfrm>
            <a:off x="446098" y="1489093"/>
            <a:ext cx="2677445" cy="931332"/>
          </a:xfrm>
          <a:prstGeom prst="roundRect">
            <a:avLst>
              <a:gd name="adj" fmla="val 262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8100" dist="38100" dir="3000000" sx="101000" sy="101000" algn="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BÀI 2- SGK</a:t>
            </a:r>
          </a:p>
        </p:txBody>
      </p:sp>
    </p:spTree>
    <p:extLst>
      <p:ext uri="{BB962C8B-B14F-4D97-AF65-F5344CB8AC3E}">
        <p14:creationId xmlns:p14="http://schemas.microsoft.com/office/powerpoint/2010/main" val="3258628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BD40-0961-732F-2144-386C9750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42" y="142054"/>
            <a:ext cx="10515600" cy="1325563"/>
          </a:xfrm>
        </p:spPr>
        <p:txBody>
          <a:bodyPr>
            <a:normAutofit/>
          </a:bodyPr>
          <a:lstStyle/>
          <a:p>
            <a:r>
              <a:rPr lang="vi-VN" sz="5400" dirty="0">
                <a:latin typeface="#9Slide03 Bebas Neue Bold" panose="020B0606020202050201" pitchFamily="34" charset="0"/>
              </a:rPr>
              <a:t>THỰC HÀNH</a:t>
            </a:r>
            <a:endParaRPr lang="en-US" sz="5400" dirty="0">
              <a:latin typeface="#9Slide03 Bebas Neue Bold" panose="020B0606020202050201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9B04366-5F8A-941D-7BA7-E984E82908D1}"/>
              </a:ext>
            </a:extLst>
          </p:cNvPr>
          <p:cNvGrpSpPr/>
          <p:nvPr/>
        </p:nvGrpSpPr>
        <p:grpSpPr>
          <a:xfrm>
            <a:off x="3535744" y="473538"/>
            <a:ext cx="5491550" cy="2271563"/>
            <a:chOff x="6623050" y="406478"/>
            <a:chExt cx="5312613" cy="1891551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7AE8B3A3-7E80-D142-ADCE-DCADD4F76372}"/>
                </a:ext>
              </a:extLst>
            </p:cNvPr>
            <p:cNvSpPr/>
            <p:nvPr/>
          </p:nvSpPr>
          <p:spPr>
            <a:xfrm>
              <a:off x="6623050" y="406478"/>
              <a:ext cx="5312613" cy="1891551"/>
            </a:xfrm>
            <a:prstGeom prst="cloudCallout">
              <a:avLst>
                <a:gd name="adj1" fmla="val 59125"/>
                <a:gd name="adj2" fmla="val 49547"/>
              </a:avLst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89000"/>
                    </a:schemeClr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F62555-5A31-99D3-8B7F-E7F842709848}"/>
                </a:ext>
              </a:extLst>
            </p:cNvPr>
            <p:cNvSpPr txBox="1"/>
            <p:nvPr/>
          </p:nvSpPr>
          <p:spPr>
            <a:xfrm>
              <a:off x="7119456" y="697362"/>
              <a:ext cx="4186606" cy="130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Tưởng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tượng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cuộc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sống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của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bạn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trong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30 – 40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năm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tới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;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trực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quan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hóa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bằng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các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phương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tiện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phi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ngôn</a:t>
              </a:r>
              <a:r>
                <a:rPr lang="en-US" sz="2400" b="1" dirty="0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ngữ</a:t>
              </a:r>
              <a:endParaRPr lang="en-US" sz="24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F5AC59-BA45-EA2C-EBC3-D6220FF5FD8D}"/>
              </a:ext>
            </a:extLst>
          </p:cNvPr>
          <p:cNvGrpSpPr/>
          <p:nvPr/>
        </p:nvGrpSpPr>
        <p:grpSpPr>
          <a:xfrm>
            <a:off x="1213718" y="4105124"/>
            <a:ext cx="10017768" cy="2729712"/>
            <a:chOff x="1213718" y="4105124"/>
            <a:chExt cx="10017768" cy="27297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E55300-3701-FC9E-1453-4BA29F256669}"/>
                </a:ext>
              </a:extLst>
            </p:cNvPr>
            <p:cNvSpPr txBox="1"/>
            <p:nvPr/>
          </p:nvSpPr>
          <p:spPr>
            <a:xfrm>
              <a:off x="1302438" y="5911506"/>
              <a:ext cx="1947928" cy="92333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25 </a:t>
              </a:r>
              <a:r>
                <a:rPr lang="en-US" dirty="0" err="1">
                  <a:latin typeface="#9Slide03 Philosopher Bold" panose="00000800000000000000" pitchFamily="2" charset="0"/>
                </a:rPr>
                <a:t>tuổi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latin typeface="#9Slide03 Philosopher Bold" panose="00000800000000000000" pitchFamily="2" charset="0"/>
                </a:rPr>
                <a:t>Học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vi-VN" dirty="0">
                  <a:latin typeface="#9Slide03 Philosopher Bold" panose="00000800000000000000" pitchFamily="2" charset="0"/>
                </a:rPr>
                <a:t>xong </a:t>
              </a:r>
              <a:r>
                <a:rPr lang="en-US" dirty="0" err="1">
                  <a:latin typeface="#9Slide03 Philosopher Bold" panose="00000800000000000000" pitchFamily="2" charset="0"/>
                </a:rPr>
                <a:t>đại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học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và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đi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làm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F7FD30-DEEF-FD51-E0B9-C690A764AC0B}"/>
                </a:ext>
              </a:extLst>
            </p:cNvPr>
            <p:cNvSpPr txBox="1"/>
            <p:nvPr/>
          </p:nvSpPr>
          <p:spPr>
            <a:xfrm>
              <a:off x="3088325" y="4105124"/>
              <a:ext cx="22014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3</a:t>
              </a:r>
              <a:r>
                <a:rPr lang="en-US" dirty="0">
                  <a:latin typeface="#9Slide03 Philosopher Bold" panose="00000800000000000000" pitchFamily="2" charset="0"/>
                </a:rPr>
                <a:t>5 </a:t>
              </a:r>
              <a:r>
                <a:rPr lang="en-US" dirty="0" err="1">
                  <a:latin typeface="#9Slide03 Philosopher Bold" panose="00000800000000000000" pitchFamily="2" charset="0"/>
                </a:rPr>
                <a:t>tuổi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latin typeface="#9Slide03 Philosopher Bold" panose="00000800000000000000" pitchFamily="2" charset="0"/>
                </a:rPr>
                <a:t>Đi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vi-VN" dirty="0">
                  <a:latin typeface="#9Slide03 Philosopher Bold" panose="00000800000000000000" pitchFamily="2" charset="0"/>
                </a:rPr>
                <a:t>làm- có gia đình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1B8844-7796-ECA9-384E-E541DA4528E7}"/>
                </a:ext>
              </a:extLst>
            </p:cNvPr>
            <p:cNvSpPr txBox="1"/>
            <p:nvPr/>
          </p:nvSpPr>
          <p:spPr>
            <a:xfrm>
              <a:off x="5038678" y="5858144"/>
              <a:ext cx="180916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45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tuổi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</a:p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Mở </a:t>
              </a:r>
              <a:r>
                <a:rPr lang="en-US" dirty="0" err="1">
                  <a:latin typeface="#9Slide03 Philosopher Bold" panose="00000800000000000000" pitchFamily="2" charset="0"/>
                </a:rPr>
                <a:t>cơ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sở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endParaRPr lang="vi-VN" dirty="0">
                <a:latin typeface="#9Slide03 Philosopher Bold" panose="00000800000000000000" pitchFamily="2" charset="0"/>
              </a:endParaRPr>
            </a:p>
            <a:p>
              <a:pPr algn="ctr"/>
              <a:r>
                <a:rPr lang="en-US" dirty="0" err="1">
                  <a:latin typeface="#9Slide03 Philosopher Bold" panose="00000800000000000000" pitchFamily="2" charset="0"/>
                </a:rPr>
                <a:t>kinh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doanh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12433C-4426-AF3B-453B-36E86AA5CC60}"/>
                </a:ext>
              </a:extLst>
            </p:cNvPr>
            <p:cNvSpPr txBox="1"/>
            <p:nvPr/>
          </p:nvSpPr>
          <p:spPr>
            <a:xfrm>
              <a:off x="6720240" y="4152933"/>
              <a:ext cx="22014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50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tuổi</a:t>
              </a:r>
              <a:endParaRPr lang="vi-VN" dirty="0">
                <a:latin typeface="#9Slide03 Philosopher Bold" panose="00000800000000000000" pitchFamily="2" charset="0"/>
              </a:endParaRPr>
            </a:p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Trở thành TGĐ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A6BF39-7A4B-1B86-AD22-CB59306888AC}"/>
                </a:ext>
              </a:extLst>
            </p:cNvPr>
            <p:cNvSpPr txBox="1"/>
            <p:nvPr/>
          </p:nvSpPr>
          <p:spPr>
            <a:xfrm>
              <a:off x="8620630" y="5865427"/>
              <a:ext cx="19921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55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  <a:r>
                <a:rPr lang="en-US" dirty="0" err="1">
                  <a:latin typeface="#9Slide03 Philosopher Bold" panose="00000800000000000000" pitchFamily="2" charset="0"/>
                </a:rPr>
                <a:t>tuổi</a:t>
              </a:r>
              <a:r>
                <a:rPr lang="en-US" dirty="0">
                  <a:latin typeface="#9Slide03 Philosopher Bold" panose="00000800000000000000" pitchFamily="2" charset="0"/>
                </a:rPr>
                <a:t> </a:t>
              </a:r>
            </a:p>
            <a:p>
              <a:pPr algn="ctr"/>
              <a:r>
                <a:rPr lang="vi-VN" dirty="0">
                  <a:latin typeface="#9Slide03 Philosopher Bold" panose="00000800000000000000" pitchFamily="2" charset="0"/>
                </a:rPr>
                <a:t>Là một người truyền cảm hứng</a:t>
              </a:r>
              <a:endParaRPr lang="en-US" dirty="0">
                <a:latin typeface="#9Slide03 Philosopher Bold" panose="00000800000000000000" pitchFamily="2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AE6617-B62C-67AF-BA73-72A29FAB2E2A}"/>
                </a:ext>
              </a:extLst>
            </p:cNvPr>
            <p:cNvSpPr/>
            <p:nvPr/>
          </p:nvSpPr>
          <p:spPr>
            <a:xfrm rot="10800000">
              <a:off x="1213718" y="5110595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BB51A8-0708-321A-F12B-40B12C4345E4}"/>
                </a:ext>
              </a:extLst>
            </p:cNvPr>
            <p:cNvSpPr txBox="1"/>
            <p:nvPr/>
          </p:nvSpPr>
          <p:spPr>
            <a:xfrm>
              <a:off x="1344626" y="5118581"/>
              <a:ext cx="1992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#9Slide03 Bebas Neue Bold" panose="020B0606020202050201" pitchFamily="34" charset="0"/>
                </a:rPr>
                <a:t>203</a:t>
              </a:r>
              <a:r>
                <a:rPr lang="en-US" sz="2400" dirty="0">
                  <a:latin typeface="#9Slide03 Bebas Neue Bold" panose="020B0606020202050201" pitchFamily="34" charset="0"/>
                </a:rPr>
                <a:t>2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29ED0B-C3F2-12A8-0345-516BB2EF4229}"/>
                </a:ext>
              </a:extLst>
            </p:cNvPr>
            <p:cNvSpPr/>
            <p:nvPr/>
          </p:nvSpPr>
          <p:spPr>
            <a:xfrm>
              <a:off x="3091725" y="4758951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86F3B0-F70C-E997-79C4-5D32AAC2EA52}"/>
                </a:ext>
              </a:extLst>
            </p:cNvPr>
            <p:cNvSpPr txBox="1"/>
            <p:nvPr/>
          </p:nvSpPr>
          <p:spPr>
            <a:xfrm>
              <a:off x="3178677" y="5110013"/>
              <a:ext cx="1992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#9Slide03 Bebas Neue Bold" panose="020B0606020202050201" pitchFamily="34" charset="0"/>
                </a:rPr>
                <a:t>2042</a:t>
              </a:r>
              <a:endParaRPr lang="en-US" sz="2400" dirty="0">
                <a:latin typeface="#9Slide03 Bebas Neue Bold" panose="020B0606020202050201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2BB4C41-B257-94D3-A7F2-8D6A11679D3E}"/>
                </a:ext>
              </a:extLst>
            </p:cNvPr>
            <p:cNvSpPr/>
            <p:nvPr/>
          </p:nvSpPr>
          <p:spPr>
            <a:xfrm rot="10800000">
              <a:off x="4925961" y="5095840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4EDF08-EACC-5EE6-C752-BD2B09E1DE46}"/>
                </a:ext>
              </a:extLst>
            </p:cNvPr>
            <p:cNvSpPr txBox="1"/>
            <p:nvPr/>
          </p:nvSpPr>
          <p:spPr>
            <a:xfrm>
              <a:off x="5044830" y="5078613"/>
              <a:ext cx="1992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#9Slide03 Bebas Neue Bold" panose="020B0606020202050201" pitchFamily="34" charset="0"/>
                </a:rPr>
                <a:t>2052</a:t>
              </a:r>
              <a:endParaRPr lang="en-US" sz="2400" dirty="0">
                <a:latin typeface="#9Slide03 Bebas Neue Bold" panose="020B0606020202050201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1811E7-E18D-572D-03A9-5F8536777885}"/>
                </a:ext>
              </a:extLst>
            </p:cNvPr>
            <p:cNvSpPr/>
            <p:nvPr/>
          </p:nvSpPr>
          <p:spPr>
            <a:xfrm>
              <a:off x="6720240" y="4750545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926B22-F6FB-6C4C-CCD9-C95018FAFDEF}"/>
                </a:ext>
              </a:extLst>
            </p:cNvPr>
            <p:cNvSpPr txBox="1"/>
            <p:nvPr/>
          </p:nvSpPr>
          <p:spPr>
            <a:xfrm>
              <a:off x="7453440" y="5112413"/>
              <a:ext cx="923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#9Slide03 Bebas Neue Bold" panose="020B0606020202050201" pitchFamily="34" charset="0"/>
                </a:rPr>
                <a:t>2057</a:t>
              </a:r>
              <a:endParaRPr lang="en-US" sz="2400" dirty="0">
                <a:latin typeface="#9Slide03 Bebas Neue Bold" panose="020B0606020202050201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C7B44E-15F1-E147-5CCF-BFDD234E4FBC}"/>
                </a:ext>
              </a:extLst>
            </p:cNvPr>
            <p:cNvSpPr/>
            <p:nvPr/>
          </p:nvSpPr>
          <p:spPr>
            <a:xfrm rot="10800000">
              <a:off x="8554476" y="5090372"/>
              <a:ext cx="2229853" cy="821133"/>
            </a:xfrm>
            <a:custGeom>
              <a:avLst/>
              <a:gdLst>
                <a:gd name="connsiteX0" fmla="*/ 1445394 w 3009499"/>
                <a:gd name="connsiteY0" fmla="*/ 0 h 1108234"/>
                <a:gd name="connsiteX1" fmla="*/ 1719714 w 3009499"/>
                <a:gd name="connsiteY1" fmla="*/ 472966 h 1108234"/>
                <a:gd name="connsiteX2" fmla="*/ 2691865 w 3009499"/>
                <a:gd name="connsiteY2" fmla="*/ 472966 h 1108234"/>
                <a:gd name="connsiteX3" fmla="*/ 3009499 w 3009499"/>
                <a:gd name="connsiteY3" fmla="*/ 790600 h 1108234"/>
                <a:gd name="connsiteX4" fmla="*/ 2691865 w 3009499"/>
                <a:gd name="connsiteY4" fmla="*/ 1108234 h 1108234"/>
                <a:gd name="connsiteX5" fmla="*/ 317634 w 3009499"/>
                <a:gd name="connsiteY5" fmla="*/ 1108234 h 1108234"/>
                <a:gd name="connsiteX6" fmla="*/ 0 w 3009499"/>
                <a:gd name="connsiteY6" fmla="*/ 790600 h 1108234"/>
                <a:gd name="connsiteX7" fmla="*/ 317634 w 3009499"/>
                <a:gd name="connsiteY7" fmla="*/ 472966 h 1108234"/>
                <a:gd name="connsiteX8" fmla="*/ 1171074 w 3009499"/>
                <a:gd name="connsiteY8" fmla="*/ 472966 h 11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499" h="1108234">
                  <a:moveTo>
                    <a:pt x="1445394" y="0"/>
                  </a:moveTo>
                  <a:lnTo>
                    <a:pt x="1719714" y="472966"/>
                  </a:lnTo>
                  <a:lnTo>
                    <a:pt x="2691865" y="472966"/>
                  </a:lnTo>
                  <a:cubicBezTo>
                    <a:pt x="2867289" y="472966"/>
                    <a:pt x="3009499" y="615176"/>
                    <a:pt x="3009499" y="790600"/>
                  </a:cubicBezTo>
                  <a:cubicBezTo>
                    <a:pt x="3009499" y="966024"/>
                    <a:pt x="2867289" y="1108234"/>
                    <a:pt x="2691865" y="1108234"/>
                  </a:cubicBezTo>
                  <a:lnTo>
                    <a:pt x="317634" y="1108234"/>
                  </a:lnTo>
                  <a:cubicBezTo>
                    <a:pt x="142210" y="1108234"/>
                    <a:pt x="0" y="966024"/>
                    <a:pt x="0" y="790600"/>
                  </a:cubicBezTo>
                  <a:cubicBezTo>
                    <a:pt x="0" y="615176"/>
                    <a:pt x="142210" y="472966"/>
                    <a:pt x="317634" y="472966"/>
                  </a:cubicBezTo>
                  <a:lnTo>
                    <a:pt x="1171074" y="4729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F3871F5-6161-B878-9E28-A980E466E76D}"/>
                </a:ext>
              </a:extLst>
            </p:cNvPr>
            <p:cNvSpPr txBox="1"/>
            <p:nvPr/>
          </p:nvSpPr>
          <p:spPr>
            <a:xfrm>
              <a:off x="9239372" y="5046387"/>
              <a:ext cx="1992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#9Slide03 Bebas Neue Bold" panose="020B0606020202050201" pitchFamily="34" charset="0"/>
                </a:rPr>
                <a:t>2062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802829-442F-12DE-03EC-0613D8A10F76}"/>
              </a:ext>
            </a:extLst>
          </p:cNvPr>
          <p:cNvGrpSpPr/>
          <p:nvPr/>
        </p:nvGrpSpPr>
        <p:grpSpPr>
          <a:xfrm>
            <a:off x="8859393" y="2220337"/>
            <a:ext cx="2372093" cy="1712496"/>
            <a:chOff x="149726" y="3467884"/>
            <a:chExt cx="2372093" cy="1712496"/>
          </a:xfrm>
        </p:grpSpPr>
        <p:pic>
          <p:nvPicPr>
            <p:cNvPr id="5" name="Graphic 4" descr="Female Profile">
              <a:extLst>
                <a:ext uri="{FF2B5EF4-FFF2-40B4-BE49-F238E27FC236}">
                  <a16:creationId xmlns:a16="http://schemas.microsoft.com/office/drawing/2014/main" id="{2959D93E-9974-4180-C318-05DE55D8F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9726" y="3467885"/>
              <a:ext cx="1712495" cy="1712495"/>
            </a:xfrm>
            <a:prstGeom prst="rect">
              <a:avLst/>
            </a:prstGeom>
          </p:spPr>
        </p:pic>
        <p:pic>
          <p:nvPicPr>
            <p:cNvPr id="9" name="Graphic 8" descr="Male profile">
              <a:extLst>
                <a:ext uri="{FF2B5EF4-FFF2-40B4-BE49-F238E27FC236}">
                  <a16:creationId xmlns:a16="http://schemas.microsoft.com/office/drawing/2014/main" id="{57FD2A71-1458-FDC8-4694-7A3F50C1E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09324" y="3467884"/>
              <a:ext cx="1712495" cy="1712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900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6DC4A9FD-B326-4030-BE73-F1141259C7C0}"/>
              </a:ext>
            </a:extLst>
          </p:cNvPr>
          <p:cNvSpPr/>
          <p:nvPr/>
        </p:nvSpPr>
        <p:spPr>
          <a:xfrm>
            <a:off x="684477" y="4035215"/>
            <a:ext cx="1696446" cy="169644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C72810-9E4E-6202-6F62-9C66712C957F}"/>
              </a:ext>
            </a:extLst>
          </p:cNvPr>
          <p:cNvCxnSpPr>
            <a:cxnSpLocks/>
          </p:cNvCxnSpPr>
          <p:nvPr/>
        </p:nvCxnSpPr>
        <p:spPr>
          <a:xfrm flipH="1" flipV="1">
            <a:off x="5069596" y="2891730"/>
            <a:ext cx="1238071" cy="85053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B57086-235B-74CF-969C-A665A7073329}"/>
              </a:ext>
            </a:extLst>
          </p:cNvPr>
          <p:cNvCxnSpPr>
            <a:cxnSpLocks/>
          </p:cNvCxnSpPr>
          <p:nvPr/>
        </p:nvCxnSpPr>
        <p:spPr>
          <a:xfrm flipV="1">
            <a:off x="1886691" y="2633133"/>
            <a:ext cx="1600783" cy="159173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670F24-7E46-87E1-F048-E91966F9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495" y="552646"/>
            <a:ext cx="3844908" cy="95353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#9Slide03 Bebas Neue Bold" panose="020B0606020202050201" pitchFamily="34" charset="0"/>
              </a:rPr>
              <a:t> </a:t>
            </a:r>
            <a:r>
              <a:rPr lang="vi-VN" sz="4800" dirty="0">
                <a:latin typeface="#9Slide03 Bebas Neue Bold" panose="020B0606020202050201" pitchFamily="34" charset="0"/>
              </a:rPr>
              <a:t>Luyện tập </a:t>
            </a:r>
            <a:endParaRPr lang="en-US" sz="4800" dirty="0">
              <a:latin typeface="#9Slide03 Bebas Neue Bold" panose="020B060602020205020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8517D-2C11-DCF0-CD6B-8BD60A4C02BD}"/>
              </a:ext>
            </a:extLst>
          </p:cNvPr>
          <p:cNvSpPr txBox="1"/>
          <p:nvPr/>
        </p:nvSpPr>
        <p:spPr>
          <a:xfrm>
            <a:off x="858167" y="4883441"/>
            <a:ext cx="13490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3 AllRoundGothic" panose="020B0703020202020104" pitchFamily="34" charset="0"/>
              </a:rPr>
              <a:t>MỞ ĐẦU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7987E1-FEAD-B0AE-8AD4-4A83703F6037}"/>
              </a:ext>
            </a:extLst>
          </p:cNvPr>
          <p:cNvSpPr/>
          <p:nvPr/>
        </p:nvSpPr>
        <p:spPr>
          <a:xfrm>
            <a:off x="3324193" y="1808922"/>
            <a:ext cx="1745404" cy="17114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755990-33F9-5936-5A8D-7C86D965A58A}"/>
              </a:ext>
            </a:extLst>
          </p:cNvPr>
          <p:cNvGrpSpPr/>
          <p:nvPr/>
        </p:nvGrpSpPr>
        <p:grpSpPr>
          <a:xfrm>
            <a:off x="3487474" y="2111117"/>
            <a:ext cx="1498082" cy="1028769"/>
            <a:chOff x="3571513" y="2211644"/>
            <a:chExt cx="1498082" cy="102876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4AA8E1-F86E-583C-1FDF-7C21E5814DF6}"/>
                </a:ext>
              </a:extLst>
            </p:cNvPr>
            <p:cNvSpPr txBox="1"/>
            <p:nvPr/>
          </p:nvSpPr>
          <p:spPr>
            <a:xfrm>
              <a:off x="3961478" y="2211644"/>
              <a:ext cx="498519" cy="7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3 AmpleSoft Bold" panose="02000000000000000000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F4E54-8AE9-09E6-0915-1EB1F2F2667E}"/>
                </a:ext>
              </a:extLst>
            </p:cNvPr>
            <p:cNvSpPr txBox="1"/>
            <p:nvPr/>
          </p:nvSpPr>
          <p:spPr>
            <a:xfrm>
              <a:off x="3571513" y="2871081"/>
              <a:ext cx="1498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#9Slide03 AllRoundGothic" panose="020B0703020202020104" pitchFamily="34" charset="0"/>
                </a:rPr>
                <a:t>THỰC HÀNH </a:t>
              </a:r>
            </a:p>
          </p:txBody>
        </p:sp>
      </p:grpSp>
      <p:pic>
        <p:nvPicPr>
          <p:cNvPr id="4" name="Picture 2" descr="Nhóm là gì? những kỹ năng cần thiết để làm việc nhóm hiệu quả">
            <a:extLst>
              <a:ext uri="{FF2B5EF4-FFF2-40B4-BE49-F238E27FC236}">
                <a16:creationId xmlns:a16="http://schemas.microsoft.com/office/drawing/2014/main" id="{E8EFD574-FA61-74A5-2CB7-E95C440A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59" y="2757686"/>
            <a:ext cx="2469174" cy="21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23718215-DA1A-1984-5E4F-D17CD80177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001339"/>
                  </p:ext>
                </p:extLst>
              </p:nvPr>
            </p:nvGraphicFramePr>
            <p:xfrm>
              <a:off x="6173929" y="3055747"/>
              <a:ext cx="2690728" cy="1714500"/>
            </p:xfrm>
            <a:graphic>
              <a:graphicData uri="http://schemas.microsoft.com/office/powerpoint/2016/slidezoom">
                <pslz:sldZm>
                  <pslz:sldZmObj sldId="277" cId="187783796">
                    <pslz:zmPr id="{82B20731-6283-4E88-865B-EAFADAE01DC5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90728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Slide Zoom 28">
                <a:extLst>
                  <a:ext uri="{FF2B5EF4-FFF2-40B4-BE49-F238E27FC236}">
                    <a16:creationId xmlns:a16="http://schemas.microsoft.com/office/drawing/2014/main" id="{23718215-DA1A-1984-5E4F-D17CD80177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929" y="3055747"/>
                <a:ext cx="2690728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D4EB57F-C13F-A018-96DC-9B80F15EB02B}"/>
              </a:ext>
            </a:extLst>
          </p:cNvPr>
          <p:cNvSpPr txBox="1"/>
          <p:nvPr/>
        </p:nvSpPr>
        <p:spPr>
          <a:xfrm>
            <a:off x="1283440" y="4312981"/>
            <a:ext cx="498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#9Slide03 AmpleSoft Bold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004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óm là gì? những kỹ năng cần thiết để làm việc nhóm hiệu quả">
            <a:extLst>
              <a:ext uri="{FF2B5EF4-FFF2-40B4-BE49-F238E27FC236}">
                <a16:creationId xmlns:a16="http://schemas.microsoft.com/office/drawing/2014/main" id="{880F68F2-474C-E42F-7260-75976A123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22" y="2985826"/>
            <a:ext cx="2008516" cy="15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48575-51EB-C8F5-41CD-E40DD0597988}"/>
              </a:ext>
            </a:extLst>
          </p:cNvPr>
          <p:cNvGrpSpPr/>
          <p:nvPr/>
        </p:nvGrpSpPr>
        <p:grpSpPr>
          <a:xfrm>
            <a:off x="219160" y="1819108"/>
            <a:ext cx="5072580" cy="1492626"/>
            <a:chOff x="584830" y="1720407"/>
            <a:chExt cx="4736966" cy="180785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866FE6D-7FB6-C621-0E5C-50ECB497C243}"/>
                </a:ext>
              </a:extLst>
            </p:cNvPr>
            <p:cNvSpPr/>
            <p:nvPr/>
          </p:nvSpPr>
          <p:spPr>
            <a:xfrm>
              <a:off x="584830" y="1720407"/>
              <a:ext cx="4736966" cy="180785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4200000" sx="101000" sy="101000" algn="l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34676F-80FC-000E-F509-A92FC22807F3}"/>
                </a:ext>
              </a:extLst>
            </p:cNvPr>
            <p:cNvSpPr txBox="1"/>
            <p:nvPr/>
          </p:nvSpPr>
          <p:spPr>
            <a:xfrm>
              <a:off x="745124" y="2113702"/>
              <a:ext cx="4549382" cy="10064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Dựa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vào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ngữ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liệu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vi-VN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bài 3 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(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trang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111)</a:t>
              </a:r>
              <a:r>
                <a:rPr lang="vi-VN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thiết kế một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biểu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đồ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sơ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đồ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phù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hợp</a:t>
              </a:r>
              <a:endParaRPr lang="en-US" sz="24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A1C462-16EE-E00D-9DD0-7B1C522BE66F}"/>
              </a:ext>
            </a:extLst>
          </p:cNvPr>
          <p:cNvGrpSpPr/>
          <p:nvPr/>
        </p:nvGrpSpPr>
        <p:grpSpPr>
          <a:xfrm>
            <a:off x="1520792" y="748607"/>
            <a:ext cx="2310063" cy="1036853"/>
            <a:chOff x="1597794" y="768350"/>
            <a:chExt cx="1926456" cy="793750"/>
          </a:xfrm>
          <a:solidFill>
            <a:srgbClr val="92D050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13778B-CCB9-A786-1C0E-D3518BFDAF25}"/>
                </a:ext>
              </a:extLst>
            </p:cNvPr>
            <p:cNvSpPr/>
            <p:nvPr/>
          </p:nvSpPr>
          <p:spPr>
            <a:xfrm>
              <a:off x="1597794" y="768350"/>
              <a:ext cx="1926456" cy="7937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FC056-ED82-590D-043B-09E1BBC3861D}"/>
                </a:ext>
              </a:extLst>
            </p:cNvPr>
            <p:cNvSpPr txBox="1"/>
            <p:nvPr/>
          </p:nvSpPr>
          <p:spPr>
            <a:xfrm>
              <a:off x="1729074" y="980559"/>
              <a:ext cx="1626436" cy="3534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1 +2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454512-90B3-99A9-8A2B-9EC4A16D4757}"/>
              </a:ext>
            </a:extLst>
          </p:cNvPr>
          <p:cNvGrpSpPr/>
          <p:nvPr/>
        </p:nvGrpSpPr>
        <p:grpSpPr>
          <a:xfrm>
            <a:off x="8303155" y="5598496"/>
            <a:ext cx="2106295" cy="1036853"/>
            <a:chOff x="8123622" y="714948"/>
            <a:chExt cx="1926456" cy="793750"/>
          </a:xfrm>
          <a:solidFill>
            <a:srgbClr val="92D05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0A100F-ED62-12FE-8520-A1D777255F10}"/>
                </a:ext>
              </a:extLst>
            </p:cNvPr>
            <p:cNvSpPr/>
            <p:nvPr/>
          </p:nvSpPr>
          <p:spPr>
            <a:xfrm>
              <a:off x="8123622" y="714948"/>
              <a:ext cx="1926456" cy="7937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E6C3D2-727F-AAE8-894D-0140690B6B42}"/>
                </a:ext>
              </a:extLst>
            </p:cNvPr>
            <p:cNvSpPr txBox="1"/>
            <p:nvPr/>
          </p:nvSpPr>
          <p:spPr>
            <a:xfrm>
              <a:off x="8266364" y="927157"/>
              <a:ext cx="1581236" cy="3534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Nhóm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3 +4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7C7788-BFC9-B57E-E76C-0FC9758D50B2}"/>
              </a:ext>
            </a:extLst>
          </p:cNvPr>
          <p:cNvSpPr/>
          <p:nvPr/>
        </p:nvSpPr>
        <p:spPr>
          <a:xfrm>
            <a:off x="6663889" y="4026225"/>
            <a:ext cx="5384825" cy="14169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4200000" sx="101000" sy="101000" algn="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Quan sát và nêu tác dụng của biểu đồ cơ cấu dân số Yên Bái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(trang 112)</a:t>
            </a:r>
            <a:endParaRPr lang="en-US" sz="2400" dirty="0">
              <a:solidFill>
                <a:srgbClr val="C0000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Nêu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hỗ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trợ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vẽ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biểu</a:t>
            </a:r>
            <a:r>
              <a:rPr lang="en-US" sz="2400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đồ</a:t>
            </a:r>
            <a:endParaRPr lang="en-US" sz="2400" dirty="0">
              <a:solidFill>
                <a:srgbClr val="C0000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E5F29A0-CCD5-B5D1-64D7-67AEEE82ADFB}"/>
              </a:ext>
            </a:extLst>
          </p:cNvPr>
          <p:cNvSpPr txBox="1">
            <a:spLocks/>
          </p:cNvSpPr>
          <p:nvPr/>
        </p:nvSpPr>
        <p:spPr>
          <a:xfrm>
            <a:off x="4758044" y="60523"/>
            <a:ext cx="2817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>
                <a:latin typeface="#9Slide03 Bebas Neue Bold" panose="020B0606020202050201" pitchFamily="34" charset="0"/>
              </a:rPr>
              <a:t>Luyện tập</a:t>
            </a:r>
            <a:endParaRPr lang="en-US" sz="5400" dirty="0">
              <a:latin typeface="#9Slide03 Bebas Neue Bold" panose="020B0606020202050201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AFFE015-5D53-876F-B502-C092490C9098}"/>
              </a:ext>
            </a:extLst>
          </p:cNvPr>
          <p:cNvSpPr/>
          <p:nvPr/>
        </p:nvSpPr>
        <p:spPr>
          <a:xfrm>
            <a:off x="2146434" y="3561347"/>
            <a:ext cx="856648" cy="48126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E246B90E-3909-8920-F334-305B289152AB}"/>
              </a:ext>
            </a:extLst>
          </p:cNvPr>
          <p:cNvSpPr/>
          <p:nvPr/>
        </p:nvSpPr>
        <p:spPr>
          <a:xfrm>
            <a:off x="8745121" y="3390491"/>
            <a:ext cx="952856" cy="51895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321169-3985-A077-E986-8E37CC1FA94A}"/>
              </a:ext>
            </a:extLst>
          </p:cNvPr>
          <p:cNvGrpSpPr/>
          <p:nvPr/>
        </p:nvGrpSpPr>
        <p:grpSpPr>
          <a:xfrm>
            <a:off x="7050731" y="1210753"/>
            <a:ext cx="4291635" cy="2062956"/>
            <a:chOff x="6910938" y="1258530"/>
            <a:chExt cx="4785349" cy="2062956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E55EC2E4-9D25-B4FB-3C56-5BACC0A1CB06}"/>
                </a:ext>
              </a:extLst>
            </p:cNvPr>
            <p:cNvSpPr/>
            <p:nvPr/>
          </p:nvSpPr>
          <p:spPr>
            <a:xfrm>
              <a:off x="6910938" y="1258530"/>
              <a:ext cx="4785349" cy="2062956"/>
            </a:xfrm>
            <a:prstGeom prst="cloud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412CC0-084C-5927-420E-18B440CAF4DE}"/>
                </a:ext>
              </a:extLst>
            </p:cNvPr>
            <p:cNvSpPr txBox="1"/>
            <p:nvPr/>
          </p:nvSpPr>
          <p:spPr>
            <a:xfrm>
              <a:off x="7331124" y="1709099"/>
              <a:ext cx="42739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Từ</a:t>
              </a:r>
              <a:r>
                <a:rPr lang="en-US" sz="2400" b="1" dirty="0">
                  <a:solidFill>
                    <a:srgbClr val="C00000"/>
                  </a:solidFill>
                </a:rPr>
                <a:t>  </a:t>
              </a:r>
              <a:r>
                <a:rPr lang="en-US" sz="2400" b="1" dirty="0" err="1">
                  <a:solidFill>
                    <a:srgbClr val="C00000"/>
                  </a:solidFill>
                </a:rPr>
                <a:t>biểu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đồ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trực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quan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hóa</a:t>
              </a:r>
              <a:r>
                <a:rPr lang="en-US" sz="2400" b="1" dirty="0">
                  <a:solidFill>
                    <a:srgbClr val="C00000"/>
                  </a:solidFill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</a:rPr>
                <a:t>nêu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nội</a:t>
              </a:r>
              <a:r>
                <a:rPr lang="en-US" sz="2400" b="1" dirty="0">
                  <a:solidFill>
                    <a:srgbClr val="C00000"/>
                  </a:solidFill>
                </a:rPr>
                <a:t> dung </a:t>
              </a:r>
              <a:r>
                <a:rPr lang="en-US" sz="2400" b="1" dirty="0" err="1">
                  <a:solidFill>
                    <a:srgbClr val="C00000"/>
                  </a:solidFill>
                </a:rPr>
                <a:t>thông</a:t>
              </a:r>
              <a:r>
                <a:rPr lang="en-US" sz="2400" b="1" dirty="0">
                  <a:solidFill>
                    <a:srgbClr val="C00000"/>
                  </a:solidFill>
                </a:rPr>
                <a:t> tin </a:t>
              </a:r>
              <a:r>
                <a:rPr lang="en-US" sz="2400" b="1" dirty="0" err="1">
                  <a:solidFill>
                    <a:srgbClr val="C00000"/>
                  </a:solidFill>
                </a:rPr>
                <a:t>bằng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ngôn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ngữ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dạng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nói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6DC8FE-CCA5-5B9F-A6D8-985435D3D21A}"/>
              </a:ext>
            </a:extLst>
          </p:cNvPr>
          <p:cNvGrpSpPr/>
          <p:nvPr/>
        </p:nvGrpSpPr>
        <p:grpSpPr>
          <a:xfrm>
            <a:off x="459408" y="4372996"/>
            <a:ext cx="4387909" cy="1767218"/>
            <a:chOff x="459408" y="4372996"/>
            <a:chExt cx="4387909" cy="1767218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62B5AF10-1CE8-D0C3-3CDD-AA182B9D28AE}"/>
                </a:ext>
              </a:extLst>
            </p:cNvPr>
            <p:cNvSpPr/>
            <p:nvPr/>
          </p:nvSpPr>
          <p:spPr>
            <a:xfrm>
              <a:off x="459408" y="4372996"/>
              <a:ext cx="4387909" cy="1767218"/>
            </a:xfrm>
            <a:prstGeom prst="cloud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B2567-BBDB-763C-D93A-1D265C3E979E}"/>
                </a:ext>
              </a:extLst>
            </p:cNvPr>
            <p:cNvSpPr txBox="1"/>
            <p:nvPr/>
          </p:nvSpPr>
          <p:spPr>
            <a:xfrm>
              <a:off x="949303" y="4656441"/>
              <a:ext cx="342391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C00000"/>
                  </a:solidFill>
                </a:rPr>
                <a:t>Chuyển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hóa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thông</a:t>
              </a:r>
              <a:r>
                <a:rPr lang="en-US" sz="2400" b="1" dirty="0">
                  <a:solidFill>
                    <a:srgbClr val="C00000"/>
                  </a:solidFill>
                </a:rPr>
                <a:t> tin </a:t>
              </a:r>
              <a:r>
                <a:rPr lang="en-US" sz="2400" b="1" dirty="0" err="1">
                  <a:solidFill>
                    <a:srgbClr val="C00000"/>
                  </a:solidFill>
                </a:rPr>
                <a:t>từ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ngôn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ngữ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dạng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viết</a:t>
              </a:r>
              <a:r>
                <a:rPr lang="en-US" sz="2400" b="1" dirty="0">
                  <a:solidFill>
                    <a:srgbClr val="C00000"/>
                  </a:solidFill>
                </a:rPr>
                <a:t> sang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kết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hợp</a:t>
              </a:r>
              <a:r>
                <a:rPr lang="en-US" sz="2400" b="1" dirty="0">
                  <a:solidFill>
                    <a:srgbClr val="C00000"/>
                  </a:solidFill>
                </a:rPr>
                <a:t> phi </a:t>
              </a:r>
              <a:r>
                <a:rPr lang="en-US" sz="2400" b="1" dirty="0" err="1">
                  <a:solidFill>
                    <a:srgbClr val="C00000"/>
                  </a:solidFill>
                </a:rPr>
                <a:t>ngôn</a:t>
              </a:r>
              <a:r>
                <a:rPr 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</a:rPr>
                <a:t>ngữ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C582FB-38A0-91DC-22D9-D9EBB9863734}"/>
              </a:ext>
            </a:extLst>
          </p:cNvPr>
          <p:cNvCxnSpPr>
            <a:cxnSpLocks/>
          </p:cNvCxnSpPr>
          <p:nvPr/>
        </p:nvCxnSpPr>
        <p:spPr>
          <a:xfrm>
            <a:off x="4158468" y="3784497"/>
            <a:ext cx="793583" cy="249692"/>
          </a:xfrm>
          <a:prstGeom prst="curvedConnector3">
            <a:avLst>
              <a:gd name="adj1" fmla="val 35431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1E0C3F-5F41-3D06-DC69-531D60936EA4}"/>
              </a:ext>
            </a:extLst>
          </p:cNvPr>
          <p:cNvCxnSpPr>
            <a:cxnSpLocks/>
          </p:cNvCxnSpPr>
          <p:nvPr/>
        </p:nvCxnSpPr>
        <p:spPr>
          <a:xfrm>
            <a:off x="4470837" y="2669225"/>
            <a:ext cx="852403" cy="595862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BAFB11-0879-2A29-9395-7C370B8C43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9139" y="2647259"/>
            <a:ext cx="766412" cy="96367"/>
          </a:xfrm>
          <a:prstGeom prst="curvedConnector3">
            <a:avLst>
              <a:gd name="adj1" fmla="val 41209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9369BA-C8A5-F01E-2262-1A0FF76CEA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27321" y="2612486"/>
            <a:ext cx="856849" cy="585278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2C9A6C-52C2-FA49-D31D-7CC8A5AFE60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01042" y="4648602"/>
            <a:ext cx="673312" cy="493420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7708FA-05B5-57B3-ACF6-8224C47CBF9F}"/>
              </a:ext>
            </a:extLst>
          </p:cNvPr>
          <p:cNvCxnSpPr>
            <a:cxnSpLocks/>
          </p:cNvCxnSpPr>
          <p:nvPr/>
        </p:nvCxnSpPr>
        <p:spPr>
          <a:xfrm>
            <a:off x="6302964" y="4722216"/>
            <a:ext cx="831542" cy="582280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2C9667-E1DA-384A-DD14-185B0CA4D7C9}"/>
              </a:ext>
            </a:extLst>
          </p:cNvPr>
          <p:cNvCxnSpPr>
            <a:cxnSpLocks/>
          </p:cNvCxnSpPr>
          <p:nvPr/>
        </p:nvCxnSpPr>
        <p:spPr>
          <a:xfrm>
            <a:off x="6437256" y="3843951"/>
            <a:ext cx="1025034" cy="183931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1C91321-C929-92C2-35EF-0E7982CEE7F1}"/>
              </a:ext>
            </a:extLst>
          </p:cNvPr>
          <p:cNvSpPr/>
          <p:nvPr/>
        </p:nvSpPr>
        <p:spPr>
          <a:xfrm>
            <a:off x="4909453" y="2958697"/>
            <a:ext cx="1939062" cy="1808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 descr="DNA">
            <a:extLst>
              <a:ext uri="{FF2B5EF4-FFF2-40B4-BE49-F238E27FC236}">
                <a16:creationId xmlns:a16="http://schemas.microsoft.com/office/drawing/2014/main" id="{0C12072C-8F72-1F96-A3D6-513B873853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47877" y="3596334"/>
            <a:ext cx="914400" cy="914400"/>
          </a:xfrm>
          <a:prstGeom prst="rect">
            <a:avLst/>
          </a:prstGeom>
        </p:spPr>
      </p:pic>
      <p:pic>
        <p:nvPicPr>
          <p:cNvPr id="107" name="Graphic 106" descr="Brain in head">
            <a:extLst>
              <a:ext uri="{FF2B5EF4-FFF2-40B4-BE49-F238E27FC236}">
                <a16:creationId xmlns:a16="http://schemas.microsoft.com/office/drawing/2014/main" id="{5C938527-1B89-D068-150F-C9134BC957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36435" y="3344851"/>
            <a:ext cx="914400" cy="914400"/>
          </a:xfrm>
          <a:prstGeom prst="rect">
            <a:avLst/>
          </a:prstGeom>
        </p:spPr>
      </p:pic>
      <p:pic>
        <p:nvPicPr>
          <p:cNvPr id="109" name="Graphic 108" descr="Rain">
            <a:extLst>
              <a:ext uri="{FF2B5EF4-FFF2-40B4-BE49-F238E27FC236}">
                <a16:creationId xmlns:a16="http://schemas.microsoft.com/office/drawing/2014/main" id="{6E3109E4-B4A8-3195-B6E9-002192728CE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86963" y="1954975"/>
            <a:ext cx="914400" cy="914400"/>
          </a:xfrm>
          <a:prstGeom prst="rect">
            <a:avLst/>
          </a:prstGeom>
        </p:spPr>
      </p:pic>
      <p:pic>
        <p:nvPicPr>
          <p:cNvPr id="111" name="Graphic 110" descr="Stopwatch">
            <a:extLst>
              <a:ext uri="{FF2B5EF4-FFF2-40B4-BE49-F238E27FC236}">
                <a16:creationId xmlns:a16="http://schemas.microsoft.com/office/drawing/2014/main" id="{2C1634E2-BF74-CCB7-B4EE-29E19A372D9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04779" y="4955183"/>
            <a:ext cx="914400" cy="914400"/>
          </a:xfrm>
          <a:prstGeom prst="rect">
            <a:avLst/>
          </a:prstGeom>
        </p:spPr>
      </p:pic>
      <p:pic>
        <p:nvPicPr>
          <p:cNvPr id="113" name="Graphic 112" descr="Wind chime">
            <a:extLst>
              <a:ext uri="{FF2B5EF4-FFF2-40B4-BE49-F238E27FC236}">
                <a16:creationId xmlns:a16="http://schemas.microsoft.com/office/drawing/2014/main" id="{5F91AADF-0FEC-4964-282B-E5BF8E6A96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23549" y="2031982"/>
            <a:ext cx="914400" cy="914400"/>
          </a:xfrm>
          <a:prstGeom prst="rect">
            <a:avLst/>
          </a:prstGeom>
        </p:spPr>
      </p:pic>
      <p:pic>
        <p:nvPicPr>
          <p:cNvPr id="115" name="Graphic 114" descr="Bio hazard">
            <a:extLst>
              <a:ext uri="{FF2B5EF4-FFF2-40B4-BE49-F238E27FC236}">
                <a16:creationId xmlns:a16="http://schemas.microsoft.com/office/drawing/2014/main" id="{845E1B4D-6EF7-C481-396E-29FDA5F6C73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07940" y="1465694"/>
            <a:ext cx="914400" cy="914400"/>
          </a:xfrm>
          <a:prstGeom prst="rect">
            <a:avLst/>
          </a:prstGeom>
        </p:spPr>
      </p:pic>
      <p:pic>
        <p:nvPicPr>
          <p:cNvPr id="117" name="Graphic 116" descr="Lightning bolt">
            <a:extLst>
              <a:ext uri="{FF2B5EF4-FFF2-40B4-BE49-F238E27FC236}">
                <a16:creationId xmlns:a16="http://schemas.microsoft.com/office/drawing/2014/main" id="{D41AB60C-9745-3F17-59A5-94ED835E226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07594" y="5053428"/>
            <a:ext cx="914400" cy="9144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E5204637-8195-2DAE-088F-8798304B1CB5}"/>
              </a:ext>
            </a:extLst>
          </p:cNvPr>
          <p:cNvSpPr txBox="1"/>
          <p:nvPr/>
        </p:nvSpPr>
        <p:spPr>
          <a:xfrm>
            <a:off x="5094659" y="3449743"/>
            <a:ext cx="175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#9Slide03 Bebas Neue Bold" panose="020B0606020202050201" pitchFamily="34" charset="0"/>
              </a:rPr>
              <a:t>THÔNG TIN</a:t>
            </a:r>
          </a:p>
        </p:txBody>
      </p:sp>
      <p:cxnSp>
        <p:nvCxnSpPr>
          <p:cNvPr id="125" name="Straight Connector 38">
            <a:extLst>
              <a:ext uri="{FF2B5EF4-FFF2-40B4-BE49-F238E27FC236}">
                <a16:creationId xmlns:a16="http://schemas.microsoft.com/office/drawing/2014/main" id="{237F803D-1931-E134-4174-E4335EAB9B70}"/>
              </a:ext>
            </a:extLst>
          </p:cNvPr>
          <p:cNvCxnSpPr>
            <a:cxnSpLocks/>
          </p:cNvCxnSpPr>
          <p:nvPr/>
        </p:nvCxnSpPr>
        <p:spPr>
          <a:xfrm>
            <a:off x="3496658" y="1884740"/>
            <a:ext cx="852403" cy="595862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40">
            <a:extLst>
              <a:ext uri="{FF2B5EF4-FFF2-40B4-BE49-F238E27FC236}">
                <a16:creationId xmlns:a16="http://schemas.microsoft.com/office/drawing/2014/main" id="{F07815A3-4EEA-3ED1-0B89-5C858AE83A41}"/>
              </a:ext>
            </a:extLst>
          </p:cNvPr>
          <p:cNvCxnSpPr>
            <a:cxnSpLocks/>
          </p:cNvCxnSpPr>
          <p:nvPr/>
        </p:nvCxnSpPr>
        <p:spPr>
          <a:xfrm flipV="1">
            <a:off x="7436814" y="1922894"/>
            <a:ext cx="969905" cy="390270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aphic 129" descr="Cloud">
            <a:extLst>
              <a:ext uri="{FF2B5EF4-FFF2-40B4-BE49-F238E27FC236}">
                <a16:creationId xmlns:a16="http://schemas.microsoft.com/office/drawing/2014/main" id="{759489B7-9055-48E9-0A0A-5B1D36649CA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351214" y="1413358"/>
            <a:ext cx="914400" cy="914400"/>
          </a:xfrm>
          <a:prstGeom prst="rect">
            <a:avLst/>
          </a:prstGeom>
        </p:spPr>
      </p:pic>
      <p:pic>
        <p:nvPicPr>
          <p:cNvPr id="132" name="Graphic 131" descr="Rainbow">
            <a:extLst>
              <a:ext uri="{FF2B5EF4-FFF2-40B4-BE49-F238E27FC236}">
                <a16:creationId xmlns:a16="http://schemas.microsoft.com/office/drawing/2014/main" id="{20E8BA58-8473-5B8F-38C9-68DC1FA43FF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126441" y="5626815"/>
            <a:ext cx="914400" cy="914400"/>
          </a:xfrm>
          <a:prstGeom prst="rect">
            <a:avLst/>
          </a:prstGeom>
        </p:spPr>
      </p:pic>
      <p:cxnSp>
        <p:nvCxnSpPr>
          <p:cNvPr id="133" name="Straight Connector 42">
            <a:extLst>
              <a:ext uri="{FF2B5EF4-FFF2-40B4-BE49-F238E27FC236}">
                <a16:creationId xmlns:a16="http://schemas.microsoft.com/office/drawing/2014/main" id="{7CE05B5A-0836-C467-28F3-FBB87C43B9C3}"/>
              </a:ext>
            </a:extLst>
          </p:cNvPr>
          <p:cNvCxnSpPr>
            <a:cxnSpLocks/>
          </p:cNvCxnSpPr>
          <p:nvPr/>
        </p:nvCxnSpPr>
        <p:spPr>
          <a:xfrm>
            <a:off x="7285592" y="5553836"/>
            <a:ext cx="831542" cy="582280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Graphic 134" descr="Hourglass">
            <a:extLst>
              <a:ext uri="{FF2B5EF4-FFF2-40B4-BE49-F238E27FC236}">
                <a16:creationId xmlns:a16="http://schemas.microsoft.com/office/drawing/2014/main" id="{2BA0AB0B-6E22-D094-6680-2591D6412F1C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640632" y="5762789"/>
            <a:ext cx="914400" cy="914400"/>
          </a:xfrm>
          <a:prstGeom prst="rect">
            <a:avLst/>
          </a:prstGeom>
        </p:spPr>
      </p:pic>
      <p:cxnSp>
        <p:nvCxnSpPr>
          <p:cNvPr id="136" name="Straight Connector 42">
            <a:extLst>
              <a:ext uri="{FF2B5EF4-FFF2-40B4-BE49-F238E27FC236}">
                <a16:creationId xmlns:a16="http://schemas.microsoft.com/office/drawing/2014/main" id="{02C55807-104B-B860-380F-EAC5B421A39B}"/>
              </a:ext>
            </a:extLst>
          </p:cNvPr>
          <p:cNvCxnSpPr>
            <a:cxnSpLocks/>
          </p:cNvCxnSpPr>
          <p:nvPr/>
        </p:nvCxnSpPr>
        <p:spPr>
          <a:xfrm flipV="1">
            <a:off x="3496658" y="5801318"/>
            <a:ext cx="975595" cy="464792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Graphic 146" descr="Lightning">
            <a:extLst>
              <a:ext uri="{FF2B5EF4-FFF2-40B4-BE49-F238E27FC236}">
                <a16:creationId xmlns:a16="http://schemas.microsoft.com/office/drawing/2014/main" id="{15CE5916-8EA3-76DB-7481-5027F70B9F54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2673411" y="1173537"/>
            <a:ext cx="914400" cy="914400"/>
          </a:xfrm>
          <a:prstGeom prst="rect">
            <a:avLst/>
          </a:prstGeom>
        </p:spPr>
      </p:pic>
      <p:pic>
        <p:nvPicPr>
          <p:cNvPr id="149" name="Graphic 148" descr="Business Growth">
            <a:extLst>
              <a:ext uri="{FF2B5EF4-FFF2-40B4-BE49-F238E27FC236}">
                <a16:creationId xmlns:a16="http://schemas.microsoft.com/office/drawing/2014/main" id="{87845AC4-3022-58BC-28A2-28E3BEECF25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700930" y="3596334"/>
            <a:ext cx="914400" cy="914400"/>
          </a:xfrm>
          <a:prstGeom prst="rect">
            <a:avLst/>
          </a:prstGeom>
        </p:spPr>
      </p:pic>
      <p:cxnSp>
        <p:nvCxnSpPr>
          <p:cNvPr id="2" name="Straight Connector 43">
            <a:extLst>
              <a:ext uri="{FF2B5EF4-FFF2-40B4-BE49-F238E27FC236}">
                <a16:creationId xmlns:a16="http://schemas.microsoft.com/office/drawing/2014/main" id="{AA9F4280-55EA-3555-97C0-668303C38A29}"/>
              </a:ext>
            </a:extLst>
          </p:cNvPr>
          <p:cNvCxnSpPr>
            <a:cxnSpLocks/>
          </p:cNvCxnSpPr>
          <p:nvPr/>
        </p:nvCxnSpPr>
        <p:spPr>
          <a:xfrm>
            <a:off x="7875772" y="3935916"/>
            <a:ext cx="1011663" cy="285177"/>
          </a:xfrm>
          <a:prstGeom prst="curvedConnector3">
            <a:avLst>
              <a:gd name="adj1" fmla="val 3668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ountain scene">
            <a:extLst>
              <a:ext uri="{FF2B5EF4-FFF2-40B4-BE49-F238E27FC236}">
                <a16:creationId xmlns:a16="http://schemas.microsoft.com/office/drawing/2014/main" id="{6BB2E2C2-18BC-9AA4-EBF4-85BF2F921EA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1840853" y="3396980"/>
            <a:ext cx="914400" cy="914400"/>
          </a:xfrm>
          <a:prstGeom prst="rect">
            <a:avLst/>
          </a:prstGeom>
        </p:spPr>
      </p:pic>
      <p:cxnSp>
        <p:nvCxnSpPr>
          <p:cNvPr id="8" name="Straight Connector 38">
            <a:extLst>
              <a:ext uri="{FF2B5EF4-FFF2-40B4-BE49-F238E27FC236}">
                <a16:creationId xmlns:a16="http://schemas.microsoft.com/office/drawing/2014/main" id="{A5CB90B0-1F75-C123-1512-94A87CE05DA2}"/>
              </a:ext>
            </a:extLst>
          </p:cNvPr>
          <p:cNvCxnSpPr>
            <a:cxnSpLocks/>
          </p:cNvCxnSpPr>
          <p:nvPr/>
        </p:nvCxnSpPr>
        <p:spPr>
          <a:xfrm>
            <a:off x="2548400" y="3802051"/>
            <a:ext cx="862323" cy="251483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Nose">
            <a:extLst>
              <a:ext uri="{FF2B5EF4-FFF2-40B4-BE49-F238E27FC236}">
                <a16:creationId xmlns:a16="http://schemas.microsoft.com/office/drawing/2014/main" id="{8486D545-DDAE-5F33-A177-45C7C85BEC33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5699519" y="149529"/>
            <a:ext cx="914400" cy="914400"/>
          </a:xfrm>
          <a:prstGeom prst="rect">
            <a:avLst/>
          </a:prstGeom>
        </p:spPr>
      </p:pic>
      <p:cxnSp>
        <p:nvCxnSpPr>
          <p:cNvPr id="17" name="Straight Connector 41">
            <a:extLst>
              <a:ext uri="{FF2B5EF4-FFF2-40B4-BE49-F238E27FC236}">
                <a16:creationId xmlns:a16="http://schemas.microsoft.com/office/drawing/2014/main" id="{E19780E5-29CA-3874-4627-CF460A679EE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74426" y="1081762"/>
            <a:ext cx="673312" cy="493420"/>
          </a:xfrm>
          <a:prstGeom prst="curvedConnector3">
            <a:avLst>
              <a:gd name="adj1" fmla="val 50000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7BAA2D-8B66-E789-9DA5-DA8A2AF0F108}"/>
              </a:ext>
            </a:extLst>
          </p:cNvPr>
          <p:cNvSpPr txBox="1"/>
          <p:nvPr/>
        </p:nvSpPr>
        <p:spPr>
          <a:xfrm flipH="1">
            <a:off x="234646" y="264853"/>
            <a:ext cx="48119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C00000"/>
                </a:solidFill>
              </a:rPr>
              <a:t> Bài 3- Ví dụ biểu thị bằng 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vi-VN" sz="2400" dirty="0">
                <a:solidFill>
                  <a:srgbClr val="C00000"/>
                </a:solidFill>
              </a:rPr>
              <a:t>sơ đồ Tư duy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C8C0B35-3F2B-CC18-32C0-6A526715C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804266"/>
              </p:ext>
            </p:extLst>
          </p:nvPr>
        </p:nvGraphicFramePr>
        <p:xfrm>
          <a:off x="139577" y="1519486"/>
          <a:ext cx="7226423" cy="421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B5D2483-1B9A-69A8-A943-9F07F3B476F3}"/>
              </a:ext>
            </a:extLst>
          </p:cNvPr>
          <p:cNvSpPr txBox="1"/>
          <p:nvPr/>
        </p:nvSpPr>
        <p:spPr>
          <a:xfrm>
            <a:off x="2021150" y="997841"/>
            <a:ext cx="26455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BIỂU ĐỒ TRÒN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09D1DD-39A8-37AD-080A-4C1D6A9C9084}"/>
              </a:ext>
            </a:extLst>
          </p:cNvPr>
          <p:cNvSpPr txBox="1"/>
          <p:nvPr/>
        </p:nvSpPr>
        <p:spPr>
          <a:xfrm>
            <a:off x="1148917" y="5738623"/>
            <a:ext cx="477811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 đồ cơ cấu dân tộc ở Yên Bái theo thống kê năm 2019</a:t>
            </a:r>
            <a:endParaRPr lang="en-US" sz="24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96C8AE2B-E014-A464-E702-D818D1E076E5}"/>
              </a:ext>
            </a:extLst>
          </p:cNvPr>
          <p:cNvSpPr/>
          <p:nvPr/>
        </p:nvSpPr>
        <p:spPr>
          <a:xfrm>
            <a:off x="7734300" y="1023176"/>
            <a:ext cx="3405777" cy="5007006"/>
          </a:xfrm>
          <a:prstGeom prst="round2DiagRect">
            <a:avLst>
              <a:gd name="adj1" fmla="val 15492"/>
              <a:gd name="adj2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TÁC DỤNG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rà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ng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nhận biết để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tộc</a:t>
            </a:r>
            <a:endParaRPr lang="en-US" sz="2400" dirty="0">
              <a:solidFill>
                <a:srgbClr val="FF0000"/>
              </a:solidFill>
              <a:latin typeface="#9Slide03 Philosopher Bold" panose="000008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Hình vẽ 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hoa học, hiện đại, tính thẩm mỹ cao</a:t>
            </a:r>
            <a:r>
              <a:rPr lang="en-US" sz="2400" dirty="0">
                <a:solidFill>
                  <a:srgbClr val="FF0000"/>
                </a:solidFill>
                <a:latin typeface="#9Slide03 Philosopher Bold" panose="000008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7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"/>
        </p:bldSub>
      </p:bldGraphic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4166D-33E3-C498-BB33-35C9445DF5D1}"/>
              </a:ext>
            </a:extLst>
          </p:cNvPr>
          <p:cNvSpPr txBox="1"/>
          <p:nvPr/>
        </p:nvSpPr>
        <p:spPr>
          <a:xfrm>
            <a:off x="2268889" y="100942"/>
            <a:ext cx="741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Bebas Neue Bold" panose="020B0606020202050201" pitchFamily="34" charset="0"/>
              </a:rPr>
              <a:t>Khởi</a:t>
            </a:r>
            <a:r>
              <a:rPr lang="en-US" sz="3200" dirty="0">
                <a:latin typeface="#9Slide03 Bebas Neue Bold" panose="020B0606020202050201" pitchFamily="34" charset="0"/>
              </a:rPr>
              <a:t> </a:t>
            </a:r>
            <a:r>
              <a:rPr lang="en-US" sz="3200" dirty="0" err="1">
                <a:latin typeface="#9Slide03 Bebas Neue Bold" panose="020B0606020202050201" pitchFamily="34" charset="0"/>
              </a:rPr>
              <a:t>động</a:t>
            </a:r>
            <a:endParaRPr lang="en-US" sz="3200" dirty="0">
              <a:latin typeface="#9Slide03 Bebas Neue Bold" panose="020B0606020202050201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EF10D9-88C0-3DC5-4C33-E3D009DB178F}"/>
              </a:ext>
            </a:extLst>
          </p:cNvPr>
          <p:cNvSpPr/>
          <p:nvPr/>
        </p:nvSpPr>
        <p:spPr>
          <a:xfrm>
            <a:off x="159999" y="610021"/>
            <a:ext cx="738779" cy="7387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SFU Grenoble" panose="00000500000000000000" pitchFamily="2" charset="0"/>
              </a:rPr>
              <a:t>1</a:t>
            </a:r>
            <a:endParaRPr lang="en-US" sz="3200" dirty="0">
              <a:latin typeface="#9Slide03 SFU Grenoble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0C3D66-0047-6E38-9A7B-9F097A9C0C71}"/>
              </a:ext>
            </a:extLst>
          </p:cNvPr>
          <p:cNvSpPr/>
          <p:nvPr/>
        </p:nvSpPr>
        <p:spPr>
          <a:xfrm>
            <a:off x="1273531" y="685717"/>
            <a:ext cx="9163251" cy="1739849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7800000" sx="101000" sy="101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#9Slide03 Philosopher Bold" panose="00000800000000000000" pitchFamily="2" charset="0"/>
              </a:rPr>
              <a:t>Câu</a:t>
            </a:r>
            <a:r>
              <a:rPr lang="vi-VN" sz="3600" b="1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 1: </a:t>
            </a:r>
            <a:r>
              <a:rPr lang="vi-VN" sz="36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Mục đích của văn bản thông tin là:</a:t>
            </a:r>
            <a:endParaRPr lang="en-US" sz="36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29B0B1-FC89-1CA1-CB7F-5EA50D4A7F24}"/>
              </a:ext>
            </a:extLst>
          </p:cNvPr>
          <p:cNvSpPr/>
          <p:nvPr/>
        </p:nvSpPr>
        <p:spPr>
          <a:xfrm>
            <a:off x="1317011" y="3429000"/>
            <a:ext cx="3549151" cy="1101965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A. Chủ yếu dùng để 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cung cấp thông tin</a:t>
            </a:r>
            <a:endParaRPr lang="en-US" sz="24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B7D974-5C5D-6157-E23D-8F0B68FC30BD}"/>
              </a:ext>
            </a:extLst>
          </p:cNvPr>
          <p:cNvSpPr/>
          <p:nvPr/>
        </p:nvSpPr>
        <p:spPr>
          <a:xfrm>
            <a:off x="7161196" y="3429000"/>
            <a:ext cx="3275586" cy="1101965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B. Chủ yếu để ghi nhớ thông tin</a:t>
            </a:r>
            <a:endParaRPr lang="en-US" sz="24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24E435-DB42-4978-18F7-E6042D1BA66A}"/>
              </a:ext>
            </a:extLst>
          </p:cNvPr>
          <p:cNvSpPr/>
          <p:nvPr/>
        </p:nvSpPr>
        <p:spPr>
          <a:xfrm>
            <a:off x="1273529" y="5463648"/>
            <a:ext cx="3413973" cy="1101965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C. Góp phần mở rộng hiểu biết xã hội</a:t>
            </a:r>
            <a:endParaRPr lang="en-US" sz="24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3FF06-85DA-D990-E8B1-D44CFF0AF9D4}"/>
              </a:ext>
            </a:extLst>
          </p:cNvPr>
          <p:cNvSpPr/>
          <p:nvPr/>
        </p:nvSpPr>
        <p:spPr>
          <a:xfrm>
            <a:off x="7161196" y="5380522"/>
            <a:ext cx="3275586" cy="1201979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D. Tất cả các đáp án</a:t>
            </a:r>
          </a:p>
          <a:p>
            <a:pPr lvl="0" algn="ctr"/>
            <a:r>
              <a:rPr lang="vi-VN" sz="24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 đều đúng </a:t>
            </a:r>
            <a:endParaRPr lang="en-US" sz="24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46688A-8B59-C396-A6A8-7DD7A62F8477}"/>
              </a:ext>
            </a:extLst>
          </p:cNvPr>
          <p:cNvCxnSpPr>
            <a:cxnSpLocks/>
          </p:cNvCxnSpPr>
          <p:nvPr/>
        </p:nvCxnSpPr>
        <p:spPr>
          <a:xfrm flipV="1">
            <a:off x="7950200" y="2408767"/>
            <a:ext cx="1847516" cy="16868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C72810-9E4E-6202-6F62-9C66712C957F}"/>
              </a:ext>
            </a:extLst>
          </p:cNvPr>
          <p:cNvCxnSpPr>
            <a:cxnSpLocks/>
          </p:cNvCxnSpPr>
          <p:nvPr/>
        </p:nvCxnSpPr>
        <p:spPr>
          <a:xfrm flipH="1" flipV="1">
            <a:off x="5069596" y="2955230"/>
            <a:ext cx="1596311" cy="11403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B57086-235B-74CF-969C-A665A7073329}"/>
              </a:ext>
            </a:extLst>
          </p:cNvPr>
          <p:cNvCxnSpPr>
            <a:cxnSpLocks/>
          </p:cNvCxnSpPr>
          <p:nvPr/>
        </p:nvCxnSpPr>
        <p:spPr>
          <a:xfrm flipV="1">
            <a:off x="1886691" y="2696633"/>
            <a:ext cx="1600783" cy="159173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670F24-7E46-87E1-F048-E91966F9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685" y="639356"/>
            <a:ext cx="3337481" cy="87320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#9Slide03 Bebas Neue Bold" panose="020B0606020202050201" pitchFamily="34" charset="0"/>
              </a:rPr>
              <a:t> </a:t>
            </a:r>
            <a:r>
              <a:rPr lang="vi-VN" sz="4800" dirty="0">
                <a:latin typeface="#9Slide03 Bebas Neue Bold" panose="020B0606020202050201" pitchFamily="34" charset="0"/>
              </a:rPr>
              <a:t>VẬN DỤNG</a:t>
            </a:r>
            <a:endParaRPr lang="en-US" sz="4800" dirty="0">
              <a:latin typeface="#9Slide03 Bebas Neue Bold" panose="020B0606020202050201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46893-8476-A28F-D877-4FE96D7A2C22}"/>
              </a:ext>
            </a:extLst>
          </p:cNvPr>
          <p:cNvGrpSpPr/>
          <p:nvPr/>
        </p:nvGrpSpPr>
        <p:grpSpPr>
          <a:xfrm>
            <a:off x="517378" y="3912392"/>
            <a:ext cx="1876906" cy="1883101"/>
            <a:chOff x="517378" y="3819772"/>
            <a:chExt cx="1905930" cy="1912221"/>
          </a:xfrm>
        </p:grpSpPr>
        <mc:AlternateContent xmlns:mc="http://schemas.openxmlformats.org/markup-compatibility/2006">
          <mc:Choice xmlns:pslz="http://schemas.microsoft.com/office/powerpoint/2016/slidezoom" xmlns="" Requires="pslz">
            <p:graphicFrame>
              <p:nvGraphicFramePr>
                <p:cNvPr id="43" name="Slide Zoom 42">
                  <a:extLst>
                    <a:ext uri="{FF2B5EF4-FFF2-40B4-BE49-F238E27FC236}">
                      <a16:creationId xmlns:a16="http://schemas.microsoft.com/office/drawing/2014/main" id="{E3F4FDAC-4E93-82E9-F51E-CBFCEB3CF11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17378" y="3819772"/>
                <a:ext cx="1905930" cy="1912221"/>
              </p:xfrm>
              <a:graphic>
                <a:graphicData uri="http://schemas.microsoft.com/office/powerpoint/2016/slidezoom">
                  <pslz:sldZm>
                    <pslz:sldZmObj sldId="259" cId="4022879341">
                      <pslz:zmPr id="{C7192A79-A6C7-4118-8D43-EF582A3C2855}" imageType="cover" transitionDur="1000">
                        <p166:blipFill xmlns:p166="http://schemas.microsoft.com/office/powerpoint/2016/6/main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876906" cy="1883101"/>
                          </a:xfrm>
                          <a:prstGeom prst="rect">
                            <a:avLst/>
                          </a:prstGeom>
                          <a:ln w="3175">
                            <a:noFill/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43" name="Slide Zoom 42">
                  <a:extLst>
                    <a:ext uri="{FF2B5EF4-FFF2-40B4-BE49-F238E27FC236}">
                      <a16:creationId xmlns:a16="http://schemas.microsoft.com/office/drawing/2014/main" id="{E3F4FDAC-4E93-82E9-F51E-CBFCEB3CF11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78" y="3819772"/>
                  <a:ext cx="1905930" cy="1912221"/>
                </a:xfrm>
                <a:prstGeom prst="rect">
                  <a:avLst/>
                </a:prstGeom>
                <a:ln w="3175">
                  <a:noFill/>
                </a:ln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8517D-2C11-DCF0-CD6B-8BD60A4C02BD}"/>
                </a:ext>
              </a:extLst>
            </p:cNvPr>
            <p:cNvSpPr txBox="1"/>
            <p:nvPr/>
          </p:nvSpPr>
          <p:spPr>
            <a:xfrm>
              <a:off x="905063" y="5169199"/>
              <a:ext cx="11305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MỞ ĐẦU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0F4D78-1AED-8071-0017-7F5305E3C110}"/>
              </a:ext>
            </a:extLst>
          </p:cNvPr>
          <p:cNvGrpSpPr/>
          <p:nvPr/>
        </p:nvGrpSpPr>
        <p:grpSpPr>
          <a:xfrm>
            <a:off x="3324192" y="1745439"/>
            <a:ext cx="1838425" cy="1838425"/>
            <a:chOff x="3324192" y="1681939"/>
            <a:chExt cx="1838425" cy="18384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D3A65-52B0-88FF-B3F4-5EC6D8EA8B82}"/>
                </a:ext>
              </a:extLst>
            </p:cNvPr>
            <p:cNvGrpSpPr/>
            <p:nvPr/>
          </p:nvGrpSpPr>
          <p:grpSpPr>
            <a:xfrm>
              <a:off x="3324192" y="1681939"/>
              <a:ext cx="1838425" cy="1838425"/>
              <a:chOff x="3324192" y="1681939"/>
              <a:chExt cx="1838425" cy="18384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7987E1-FEAD-B0AE-8AD4-4A83703F6037}"/>
                  </a:ext>
                </a:extLst>
              </p:cNvPr>
              <p:cNvSpPr/>
              <p:nvPr/>
            </p:nvSpPr>
            <p:spPr>
              <a:xfrm>
                <a:off x="3324192" y="1681939"/>
                <a:ext cx="1838425" cy="18384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4AA8E1-F86E-583C-1FDF-7C21E5814DF6}"/>
                  </a:ext>
                </a:extLst>
              </p:cNvPr>
              <p:cNvSpPr txBox="1"/>
              <p:nvPr/>
            </p:nvSpPr>
            <p:spPr>
              <a:xfrm>
                <a:off x="3976575" y="2122289"/>
                <a:ext cx="525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#9Slide03 AmpleSoft Bold" panose="02000000000000000000" pitchFamily="2" charset="0"/>
                  </a:rPr>
                  <a:t>2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F4E54-8AE9-09E6-0915-1EB1F2F2667E}"/>
                </a:ext>
              </a:extLst>
            </p:cNvPr>
            <p:cNvSpPr txBox="1"/>
            <p:nvPr/>
          </p:nvSpPr>
          <p:spPr>
            <a:xfrm>
              <a:off x="3555322" y="2788557"/>
              <a:ext cx="1607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THỰC HÀNH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E9636-10AF-CAA0-4632-DE0B683C09A2}"/>
              </a:ext>
            </a:extLst>
          </p:cNvPr>
          <p:cNvGrpSpPr/>
          <p:nvPr/>
        </p:nvGrpSpPr>
        <p:grpSpPr>
          <a:xfrm>
            <a:off x="6560954" y="3400806"/>
            <a:ext cx="1838425" cy="1838425"/>
            <a:chOff x="6560954" y="3337306"/>
            <a:chExt cx="1838425" cy="18384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6C588C-BF67-4D13-2DCF-B7533B415F82}"/>
                </a:ext>
              </a:extLst>
            </p:cNvPr>
            <p:cNvGrpSpPr/>
            <p:nvPr/>
          </p:nvGrpSpPr>
          <p:grpSpPr>
            <a:xfrm>
              <a:off x="6560954" y="3337306"/>
              <a:ext cx="1838425" cy="1838425"/>
              <a:chOff x="6560954" y="3337306"/>
              <a:chExt cx="1838425" cy="183842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7203A9-156A-8D84-C10B-54A84341AE12}"/>
                  </a:ext>
                </a:extLst>
              </p:cNvPr>
              <p:cNvSpPr/>
              <p:nvPr/>
            </p:nvSpPr>
            <p:spPr>
              <a:xfrm>
                <a:off x="6560954" y="3337306"/>
                <a:ext cx="1838425" cy="18384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40979D-6214-0891-460E-66E2DD3504C3}"/>
                  </a:ext>
                </a:extLst>
              </p:cNvPr>
              <p:cNvSpPr txBox="1"/>
              <p:nvPr/>
            </p:nvSpPr>
            <p:spPr>
              <a:xfrm>
                <a:off x="7219234" y="3783731"/>
                <a:ext cx="3979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#9Slide03 AmpleSoft Bold" panose="02000000000000000000" pitchFamily="2" charset="0"/>
                  </a:rPr>
                  <a:t>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2E26A-62FA-7710-5D61-F3016055204F}"/>
                </a:ext>
              </a:extLst>
            </p:cNvPr>
            <p:cNvSpPr txBox="1"/>
            <p:nvPr/>
          </p:nvSpPr>
          <p:spPr>
            <a:xfrm>
              <a:off x="6828417" y="4477644"/>
              <a:ext cx="1352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LUYỆN TẬP</a:t>
              </a:r>
            </a:p>
          </p:txBody>
        </p:sp>
      </p:grp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E176091A-F834-7C73-C49F-613F7DBC98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9296330"/>
                  </p:ext>
                </p:extLst>
              </p:nvPr>
            </p:nvGraphicFramePr>
            <p:xfrm>
              <a:off x="9797716" y="1371962"/>
              <a:ext cx="2012410" cy="1714500"/>
            </p:xfrm>
            <a:graphic>
              <a:graphicData uri="http://schemas.microsoft.com/office/powerpoint/2016/slidezoom">
                <pslz:sldZm>
                  <pslz:sldZmObj sldId="264" cId="3210213421">
                    <pslz:zmPr id="{05E9BF18-C533-4AA5-ABF9-3EE5E05CC148}" returnToParent="0" imageType="cover" transitionDur="1000" showBg="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1241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8" name="Slide Zoom 27">
                <a:extLst>
                  <a:ext uri="{FF2B5EF4-FFF2-40B4-BE49-F238E27FC236}">
                    <a16:creationId xmlns:a16="http://schemas.microsoft.com/office/drawing/2014/main" id="{E176091A-F834-7C73-C49F-613F7DBC98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7716" y="1371962"/>
                <a:ext cx="201241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4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60B5-0790-4290-5DC5-E4ACE1AD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00" y="144401"/>
            <a:ext cx="7023100" cy="943769"/>
          </a:xfrm>
        </p:spPr>
        <p:txBody>
          <a:bodyPr/>
          <a:lstStyle/>
          <a:p>
            <a:pPr algn="ctr"/>
            <a:r>
              <a:rPr lang="en-US" dirty="0" err="1">
                <a:latin typeface="#9Slide03 Bebas Neue Bold" panose="020B0606020202050201" pitchFamily="34" charset="0"/>
              </a:rPr>
              <a:t>Vận</a:t>
            </a:r>
            <a:r>
              <a:rPr lang="en-US" dirty="0">
                <a:latin typeface="#9Slide03 Bebas Neue Bold" panose="020B0606020202050201" pitchFamily="34" charset="0"/>
              </a:rPr>
              <a:t> </a:t>
            </a:r>
            <a:r>
              <a:rPr lang="en-US" dirty="0" err="1">
                <a:latin typeface="#9Slide03 Bebas Neue Bold" panose="020B0606020202050201" pitchFamily="34" charset="0"/>
              </a:rPr>
              <a:t>dụng</a:t>
            </a:r>
            <a:endParaRPr lang="en-US" dirty="0">
              <a:latin typeface="#9Slide03 Bebas Neue Bold" panose="020B0606020202050201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6AB5AB-6D7F-805F-73E3-847076C43716}"/>
              </a:ext>
            </a:extLst>
          </p:cNvPr>
          <p:cNvGrpSpPr/>
          <p:nvPr/>
        </p:nvGrpSpPr>
        <p:grpSpPr>
          <a:xfrm>
            <a:off x="2569947" y="2436348"/>
            <a:ext cx="6949440" cy="1731391"/>
            <a:chOff x="5833511" y="1777951"/>
            <a:chExt cx="5200715" cy="105152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7032ECC-F6F6-6B5E-1EDC-5FF86BEDE1AC}"/>
                </a:ext>
              </a:extLst>
            </p:cNvPr>
            <p:cNvSpPr/>
            <p:nvPr/>
          </p:nvSpPr>
          <p:spPr>
            <a:xfrm>
              <a:off x="5833511" y="1777951"/>
              <a:ext cx="5200715" cy="105152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4200000" sx="101000" sy="101000" algn="l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2F3CF3-ED3D-A37B-8EBB-F2E9320532E0}"/>
                </a:ext>
              </a:extLst>
            </p:cNvPr>
            <p:cNvSpPr txBox="1"/>
            <p:nvPr/>
          </p:nvSpPr>
          <p:spPr>
            <a:xfrm>
              <a:off x="5912746" y="1940021"/>
              <a:ext cx="5004777" cy="728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1.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Dựa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vào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vi-VN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dữ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liệu</a:t>
              </a:r>
              <a:r>
                <a:rPr lang="vi-VN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về kết quả thi tốt nghiệp THPT năm 2022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đã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cho</a:t>
              </a:r>
              <a:r>
                <a:rPr lang="vi-VN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(6 môn thi) </a:t>
              </a:r>
            </a:p>
            <a:p>
              <a:pPr algn="ctr"/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thiết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kế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một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biểu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đồ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phù</a:t>
              </a:r>
              <a:r>
                <a:rPr lang="en-US" sz="2400" b="1" dirty="0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#9Slide03 Arima Madurai Light" panose="00000400000000000000" pitchFamily="2" charset="0"/>
                  <a:cs typeface="#9Slide03 Arima Madurai Light" panose="00000400000000000000" pitchFamily="2" charset="0"/>
                </a:rPr>
                <a:t>hợp</a:t>
              </a:r>
              <a:endParaRPr lang="vi-VN" sz="24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endParaRPr>
            </a:p>
          </p:txBody>
        </p:sp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A86780D8-6CC9-0137-C768-CF48F78D36E0}"/>
              </a:ext>
            </a:extLst>
          </p:cNvPr>
          <p:cNvSpPr/>
          <p:nvPr/>
        </p:nvSpPr>
        <p:spPr>
          <a:xfrm>
            <a:off x="7536581" y="909108"/>
            <a:ext cx="3484345" cy="1432493"/>
          </a:xfrm>
          <a:prstGeom prst="cloudCallout">
            <a:avLst>
              <a:gd name="adj1" fmla="val -48578"/>
              <a:gd name="adj2" fmla="val 571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Nhóm 2+4: </a:t>
            </a:r>
          </a:p>
          <a:p>
            <a:pPr algn="ctr"/>
            <a:r>
              <a:rPr lang="vi-VN" b="1" dirty="0"/>
              <a:t>Ứng dụng CNTT </a:t>
            </a:r>
          </a:p>
          <a:p>
            <a:pPr algn="ctr"/>
            <a:r>
              <a:rPr lang="vi-VN" b="1" dirty="0"/>
              <a:t>vẽ biểu đồ cột</a:t>
            </a:r>
            <a:endParaRPr lang="en-US" b="1" dirty="0"/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3C71BDEC-E5E3-46E9-00F0-DBF01E9F1954}"/>
              </a:ext>
            </a:extLst>
          </p:cNvPr>
          <p:cNvSpPr/>
          <p:nvPr/>
        </p:nvSpPr>
        <p:spPr>
          <a:xfrm>
            <a:off x="6920563" y="5034491"/>
            <a:ext cx="3782728" cy="1347537"/>
          </a:xfrm>
          <a:prstGeom prst="cloudCallout">
            <a:avLst>
              <a:gd name="adj1" fmla="val -51276"/>
              <a:gd name="adj2" fmla="val -3809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Thời gian:</a:t>
            </a:r>
            <a:endParaRPr lang="en-US" sz="2800" dirty="0"/>
          </a:p>
          <a:p>
            <a:pPr algn="ctr"/>
            <a:r>
              <a:rPr lang="vi-VN" sz="2800" dirty="0"/>
              <a:t> </a:t>
            </a:r>
            <a:r>
              <a:rPr lang="en-US" sz="2800" dirty="0"/>
              <a:t>5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7C7D98EC-E476-6FAC-9E09-794FC10B80FE}"/>
              </a:ext>
            </a:extLst>
          </p:cNvPr>
          <p:cNvSpPr/>
          <p:nvPr/>
        </p:nvSpPr>
        <p:spPr>
          <a:xfrm>
            <a:off x="1274335" y="5034491"/>
            <a:ext cx="3782728" cy="1448394"/>
          </a:xfrm>
          <a:prstGeom prst="cloudCallout">
            <a:avLst>
              <a:gd name="adj1" fmla="val 54612"/>
              <a:gd name="adj2" fmla="val -384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Trên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vi-VN" sz="2400" dirty="0"/>
              <a:t>phần mềm</a:t>
            </a:r>
            <a:r>
              <a:rPr lang="en-US" sz="2400" dirty="0"/>
              <a:t> 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18038A3F-0455-C754-1B25-5CB93AD998D5}"/>
              </a:ext>
            </a:extLst>
          </p:cNvPr>
          <p:cNvSpPr/>
          <p:nvPr/>
        </p:nvSpPr>
        <p:spPr>
          <a:xfrm>
            <a:off x="468429" y="742609"/>
            <a:ext cx="3118585" cy="1432493"/>
          </a:xfrm>
          <a:prstGeom prst="cloudCallout">
            <a:avLst>
              <a:gd name="adj1" fmla="val 31312"/>
              <a:gd name="adj2" fmla="val 677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Nhóm 1+ 3 </a:t>
            </a:r>
          </a:p>
          <a:p>
            <a:pPr algn="ctr"/>
            <a:r>
              <a:rPr lang="vi-VN" b="1" dirty="0">
                <a:solidFill>
                  <a:schemeClr val="bg1"/>
                </a:solidFill>
              </a:rPr>
              <a:t>Ứng dụng CNTT vẽ biểu đồ tròn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19F8A6B6-68A5-FE63-B487-1ACBAF6FCD12}"/>
              </a:ext>
            </a:extLst>
          </p:cNvPr>
          <p:cNvSpPr/>
          <p:nvPr/>
        </p:nvSpPr>
        <p:spPr>
          <a:xfrm>
            <a:off x="5143690" y="5010590"/>
            <a:ext cx="1776873" cy="1010653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FF00"/>
                </a:solidFill>
              </a:rPr>
              <a:t>YÊU CẦU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FC91DD-A70E-DEBA-6316-34DC4B7EDC98}"/>
              </a:ext>
            </a:extLst>
          </p:cNvPr>
          <p:cNvGrpSpPr/>
          <p:nvPr/>
        </p:nvGrpSpPr>
        <p:grpSpPr>
          <a:xfrm>
            <a:off x="7243619" y="1700497"/>
            <a:ext cx="4389120" cy="3862906"/>
            <a:chOff x="5659655" y="721895"/>
            <a:chExt cx="5944133" cy="3667227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F6BC5CE4-6CD4-A275-9426-7E165EF0EB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6909736"/>
                </p:ext>
              </p:extLst>
            </p:nvPr>
          </p:nvGraphicFramePr>
          <p:xfrm>
            <a:off x="5659655" y="721895"/>
            <a:ext cx="5944133" cy="3667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6D204C6B-A46C-0ABB-6070-6CA51B631027}"/>
                </a:ext>
              </a:extLst>
            </p:cNvPr>
            <p:cNvSpPr txBox="1"/>
            <p:nvPr/>
          </p:nvSpPr>
          <p:spPr>
            <a:xfrm flipH="1">
              <a:off x="8887323" y="2544771"/>
              <a:ext cx="974939" cy="5069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400" dirty="0">
                  <a:solidFill>
                    <a:srgbClr val="FFFF00"/>
                  </a:solidFill>
                </a:rPr>
                <a:t>289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7AEAE6CC-159A-475F-5FBD-99D7F7A0E4FC}"/>
                </a:ext>
              </a:extLst>
            </p:cNvPr>
            <p:cNvSpPr txBox="1"/>
            <p:nvPr/>
          </p:nvSpPr>
          <p:spPr>
            <a:xfrm>
              <a:off x="9182499" y="1516716"/>
              <a:ext cx="974942" cy="50696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400" dirty="0">
                  <a:solidFill>
                    <a:srgbClr val="FF0000"/>
                  </a:solidFill>
                </a:rPr>
                <a:t>153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2CD6F816-7F83-ADD0-1527-5CBBF8847E5E}"/>
                </a:ext>
              </a:extLst>
            </p:cNvPr>
            <p:cNvSpPr txBox="1"/>
            <p:nvPr/>
          </p:nvSpPr>
          <p:spPr>
            <a:xfrm>
              <a:off x="8062303" y="1508058"/>
              <a:ext cx="828835" cy="35024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400" dirty="0">
                  <a:solidFill>
                    <a:srgbClr val="FFFF00"/>
                  </a:solidFill>
                </a:rPr>
                <a:t>49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51A2C83-2735-D0D4-3B3C-96E46AD701F6}"/>
              </a:ext>
            </a:extLst>
          </p:cNvPr>
          <p:cNvSpPr/>
          <p:nvPr/>
        </p:nvSpPr>
        <p:spPr>
          <a:xfrm>
            <a:off x="9461715" y="1700497"/>
            <a:ext cx="525144" cy="368935"/>
          </a:xfrm>
          <a:prstGeom prst="wedgeRoundRectCallout">
            <a:avLst>
              <a:gd name="adj1" fmla="val -39652"/>
              <a:gd name="adj2" fmla="val 1610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1EA12-7A55-C938-5958-35FF89FC33DB}"/>
              </a:ext>
            </a:extLst>
          </p:cNvPr>
          <p:cNvSpPr txBox="1"/>
          <p:nvPr/>
        </p:nvSpPr>
        <p:spPr>
          <a:xfrm>
            <a:off x="7547857" y="6043476"/>
            <a:ext cx="41581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/>
              <a:t>BIỂU ĐỒ ĐIỂM SỐ MÔN NGỮ VĂN</a:t>
            </a:r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BA233A-9C97-38FA-EEB9-F360830C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46553"/>
              </p:ext>
            </p:extLst>
          </p:nvPr>
        </p:nvGraphicFramePr>
        <p:xfrm>
          <a:off x="660819" y="1647973"/>
          <a:ext cx="6353896" cy="495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3914EDD-04E8-C2F8-589C-C528C62DDC83}"/>
              </a:ext>
            </a:extLst>
          </p:cNvPr>
          <p:cNvSpPr txBox="1"/>
          <p:nvPr/>
        </p:nvSpPr>
        <p:spPr>
          <a:xfrm>
            <a:off x="3090042" y="542465"/>
            <a:ext cx="60119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VÍ DỤ MINH HỌA MỘT SỐ DẠNG BIỂU ĐỒ</a:t>
            </a:r>
          </a:p>
        </p:txBody>
      </p:sp>
    </p:spTree>
    <p:extLst>
      <p:ext uri="{BB962C8B-B14F-4D97-AF65-F5344CB8AC3E}">
        <p14:creationId xmlns:p14="http://schemas.microsoft.com/office/powerpoint/2010/main" val="44870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1B4A6-02BC-B14D-F71F-70B1038A2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0936" y="532402"/>
            <a:ext cx="9383486" cy="209323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dirty="0">
                <a:solidFill>
                  <a:srgbClr val="C00000"/>
                </a:solidFill>
              </a:rPr>
              <a:t>2. Hãy giới thiệu một địa chỉ văn hóa của địa phương bạn  thông qua sơ đồ hướng dẫn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dirty="0">
                <a:solidFill>
                  <a:srgbClr val="C00000"/>
                </a:solidFill>
              </a:rPr>
              <a:t>(Kết hợp phương tiện ngôn ngữ và phi ngôn ngữ)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Rong ruổi làng cổ Đường Lâm - Đài Phát Thanh và Truyền Hình Thái Bình">
            <a:extLst>
              <a:ext uri="{FF2B5EF4-FFF2-40B4-BE49-F238E27FC236}">
                <a16:creationId xmlns:a16="http://schemas.microsoft.com/office/drawing/2014/main" id="{BC3A6AD2-DF35-C03A-A77D-0A83917C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" y="3135087"/>
            <a:ext cx="4617340" cy="30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uyết minh lịch sử phố cổ Hội An">
            <a:extLst>
              <a:ext uri="{FF2B5EF4-FFF2-40B4-BE49-F238E27FC236}">
                <a16:creationId xmlns:a16="http://schemas.microsoft.com/office/drawing/2014/main" id="{CF68F643-86EC-0A29-31FD-5991D49B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21" y="3135087"/>
            <a:ext cx="4363701" cy="30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717DC2-6F32-C8B0-41E9-E7121F2BDF78}"/>
              </a:ext>
            </a:extLst>
          </p:cNvPr>
          <p:cNvSpPr/>
          <p:nvPr/>
        </p:nvSpPr>
        <p:spPr>
          <a:xfrm>
            <a:off x="5245768" y="4090737"/>
            <a:ext cx="1655546" cy="712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Ở NHÀ</a:t>
            </a:r>
          </a:p>
        </p:txBody>
      </p:sp>
    </p:spTree>
    <p:extLst>
      <p:ext uri="{BB962C8B-B14F-4D97-AF65-F5344CB8AC3E}">
        <p14:creationId xmlns:p14="http://schemas.microsoft.com/office/powerpoint/2010/main" val="189227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1727-D9D6-B2C2-5155-6D9687B3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297" y="312414"/>
            <a:ext cx="8985173" cy="1325563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</a:rPr>
              <a:t>NHIỆM VỤ TIẾT HỌC SAU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D4BB6-0FBB-9E1B-93E2-A88DE201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632" y="2611169"/>
            <a:ext cx="6414824" cy="306083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nhà -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vi-V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8 – Sách bài tập NV (Câu 2; 4- trang 25)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ổng hợp những hình ảnh cảm ơn đẹp và ý nghĩa nhất">
            <a:extLst>
              <a:ext uri="{FF2B5EF4-FFF2-40B4-BE49-F238E27FC236}">
                <a16:creationId xmlns:a16="http://schemas.microsoft.com/office/drawing/2014/main" id="{0947E521-9BED-CC91-BE77-E9A6031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70" y="2120559"/>
            <a:ext cx="2931800" cy="41262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4166D-33E3-C498-BB33-35C9445DF5D1}"/>
              </a:ext>
            </a:extLst>
          </p:cNvPr>
          <p:cNvSpPr txBox="1"/>
          <p:nvPr/>
        </p:nvSpPr>
        <p:spPr>
          <a:xfrm>
            <a:off x="2319689" y="100942"/>
            <a:ext cx="741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Bebas Neue Bold" panose="020B0606020202050201" pitchFamily="34" charset="0"/>
              </a:rPr>
              <a:t>Khởi</a:t>
            </a:r>
            <a:r>
              <a:rPr lang="en-US" sz="3200" dirty="0">
                <a:latin typeface="#9Slide03 Bebas Neue Bold" panose="020B0606020202050201" pitchFamily="34" charset="0"/>
              </a:rPr>
              <a:t> </a:t>
            </a:r>
            <a:r>
              <a:rPr lang="en-US" sz="3200" dirty="0" err="1">
                <a:latin typeface="#9Slide03 Bebas Neue Bold" panose="020B0606020202050201" pitchFamily="34" charset="0"/>
              </a:rPr>
              <a:t>động</a:t>
            </a:r>
            <a:endParaRPr lang="en-US" sz="3200" dirty="0">
              <a:latin typeface="#9Slide03 Bebas Neue Bold" panose="020B0606020202050201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EF10D9-88C0-3DC5-4C33-E3D009DB178F}"/>
              </a:ext>
            </a:extLst>
          </p:cNvPr>
          <p:cNvSpPr/>
          <p:nvPr/>
        </p:nvSpPr>
        <p:spPr>
          <a:xfrm>
            <a:off x="159999" y="610021"/>
            <a:ext cx="738779" cy="7387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SFU Grenoble" panose="00000500000000000000" pitchFamily="2" charset="0"/>
              </a:rPr>
              <a:t>2</a:t>
            </a:r>
            <a:endParaRPr lang="en-US" sz="3200" dirty="0">
              <a:latin typeface="#9Slide03 SFU Grenoble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0C3D66-0047-6E38-9A7B-9F097A9C0C71}"/>
              </a:ext>
            </a:extLst>
          </p:cNvPr>
          <p:cNvSpPr/>
          <p:nvPr/>
        </p:nvSpPr>
        <p:spPr>
          <a:xfrm>
            <a:off x="1273531" y="685718"/>
            <a:ext cx="9163251" cy="2172986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7800000" sx="101000" sy="101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Câu 2: </a:t>
            </a:r>
            <a:r>
              <a:rPr lang="vi-VN" sz="36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Các văn bản thông tin có thể được kết hợp với các phương tiện nào?</a:t>
            </a:r>
            <a:endParaRPr lang="en-US" sz="36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29B0B1-FC89-1CA1-CB7F-5EA50D4A7F24}"/>
              </a:ext>
            </a:extLst>
          </p:cNvPr>
          <p:cNvSpPr/>
          <p:nvPr/>
        </p:nvSpPr>
        <p:spPr>
          <a:xfrm>
            <a:off x="7007192" y="5361272"/>
            <a:ext cx="3513219" cy="1117714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D. Tất cả các đáp án </a:t>
            </a:r>
            <a:endParaRPr lang="en-US" sz="28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B7D974-5C5D-6157-E23D-8F0B68FC30BD}"/>
              </a:ext>
            </a:extLst>
          </p:cNvPr>
          <p:cNvSpPr/>
          <p:nvPr/>
        </p:nvSpPr>
        <p:spPr>
          <a:xfrm>
            <a:off x="7061310" y="3599846"/>
            <a:ext cx="3375472" cy="1174283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#9Slide03 Philosopher Bold" panose="00000800000000000000" pitchFamily="2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Philosopher Bold" panose="00000800000000000000" pitchFamily="2" charset="0"/>
              </a:rPr>
              <a:t>biểu</a:t>
            </a:r>
            <a:endParaRPr lang="en-US" sz="32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24E435-DB42-4978-18F7-E6042D1BA66A}"/>
              </a:ext>
            </a:extLst>
          </p:cNvPr>
          <p:cNvSpPr/>
          <p:nvPr/>
        </p:nvSpPr>
        <p:spPr>
          <a:xfrm>
            <a:off x="1273529" y="5447898"/>
            <a:ext cx="3279219" cy="1117715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C. Sơ đồ chỉ dẫn</a:t>
            </a:r>
            <a:endParaRPr lang="en-US" sz="28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3FF06-85DA-D990-E8B1-D44CFF0AF9D4}"/>
              </a:ext>
            </a:extLst>
          </p:cNvPr>
          <p:cNvSpPr/>
          <p:nvPr/>
        </p:nvSpPr>
        <p:spPr>
          <a:xfrm>
            <a:off x="1273530" y="3599847"/>
            <a:ext cx="3375472" cy="1174284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A. Hình ảnh</a:t>
            </a:r>
            <a:endParaRPr lang="en-US" sz="32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3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4166D-33E3-C498-BB33-35C9445DF5D1}"/>
              </a:ext>
            </a:extLst>
          </p:cNvPr>
          <p:cNvSpPr txBox="1"/>
          <p:nvPr/>
        </p:nvSpPr>
        <p:spPr>
          <a:xfrm>
            <a:off x="2319689" y="100942"/>
            <a:ext cx="741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Bebas Neue Bold" panose="020B0606020202050201" pitchFamily="34" charset="0"/>
              </a:rPr>
              <a:t>Khởi</a:t>
            </a:r>
            <a:r>
              <a:rPr lang="en-US" sz="3200" dirty="0">
                <a:latin typeface="#9Slide03 Bebas Neue Bold" panose="020B0606020202050201" pitchFamily="34" charset="0"/>
              </a:rPr>
              <a:t> </a:t>
            </a:r>
            <a:r>
              <a:rPr lang="en-US" sz="3200" dirty="0" err="1">
                <a:latin typeface="#9Slide03 Bebas Neue Bold" panose="020B0606020202050201" pitchFamily="34" charset="0"/>
              </a:rPr>
              <a:t>động</a:t>
            </a:r>
            <a:endParaRPr lang="en-US" sz="3200" dirty="0">
              <a:latin typeface="#9Slide03 Bebas Neue Bold" panose="020B0606020202050201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EF10D9-88C0-3DC5-4C33-E3D009DB178F}"/>
              </a:ext>
            </a:extLst>
          </p:cNvPr>
          <p:cNvSpPr/>
          <p:nvPr/>
        </p:nvSpPr>
        <p:spPr>
          <a:xfrm>
            <a:off x="159999" y="610021"/>
            <a:ext cx="738779" cy="7387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SFU Grenoble" panose="00000500000000000000" pitchFamily="2" charset="0"/>
              </a:rPr>
              <a:t>3</a:t>
            </a:r>
            <a:endParaRPr lang="en-US" sz="3200" dirty="0">
              <a:latin typeface="#9Slide03 SFU Grenoble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0C3D66-0047-6E38-9A7B-9F097A9C0C71}"/>
              </a:ext>
            </a:extLst>
          </p:cNvPr>
          <p:cNvSpPr/>
          <p:nvPr/>
        </p:nvSpPr>
        <p:spPr>
          <a:xfrm>
            <a:off x="1273531" y="685717"/>
            <a:ext cx="9163251" cy="2435191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7800000" sx="101000" sy="101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Câu 3: </a:t>
            </a:r>
            <a:r>
              <a:rPr lang="vi-VN" sz="36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Việc sử dụng phương tiện phi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Philosopher Bold" panose="00000800000000000000" pitchFamily="2" charset="0"/>
              </a:rPr>
              <a:t>ngôn ngữ có tác dụng gì?</a:t>
            </a:r>
            <a:endParaRPr lang="en-US" sz="3600" dirty="0">
              <a:solidFill>
                <a:srgbClr val="FF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29B0B1-FC89-1CA1-CB7F-5EA50D4A7F24}"/>
              </a:ext>
            </a:extLst>
          </p:cNvPr>
          <p:cNvSpPr/>
          <p:nvPr/>
        </p:nvSpPr>
        <p:spPr>
          <a:xfrm>
            <a:off x="1273529" y="3599847"/>
            <a:ext cx="4411175" cy="1116532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457200" indent="-457200" algn="ctr">
              <a:buAutoNum type="alphaUcPeriod"/>
            </a:pPr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Góp phần giúp cho 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người đọc dễ tiếp nhận và 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ghi nhớ thông tin</a:t>
            </a:r>
            <a:endParaRPr lang="en-US" sz="24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B7D974-5C5D-6157-E23D-8F0B68FC30BD}"/>
              </a:ext>
            </a:extLst>
          </p:cNvPr>
          <p:cNvSpPr/>
          <p:nvPr/>
        </p:nvSpPr>
        <p:spPr>
          <a:xfrm>
            <a:off x="7257448" y="3599847"/>
            <a:ext cx="3179334" cy="1116532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B. Sáng tạo trong hình thức văn bản</a:t>
            </a:r>
            <a:endParaRPr lang="en-US" sz="24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24E435-DB42-4978-18F7-E6042D1BA66A}"/>
              </a:ext>
            </a:extLst>
          </p:cNvPr>
          <p:cNvSpPr/>
          <p:nvPr/>
        </p:nvSpPr>
        <p:spPr>
          <a:xfrm>
            <a:off x="1273529" y="5449081"/>
            <a:ext cx="4532360" cy="1116532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C. Góp phần giúp cho người đọc dễ tiếp nhận và ghi nhớ </a:t>
            </a:r>
            <a:endParaRPr lang="en-US" sz="24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  <a:p>
            <a:pPr lvl="0"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thông tin</a:t>
            </a:r>
            <a:endParaRPr lang="en-US" sz="24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3FF06-85DA-D990-E8B1-D44CFF0AF9D4}"/>
              </a:ext>
            </a:extLst>
          </p:cNvPr>
          <p:cNvSpPr/>
          <p:nvPr/>
        </p:nvSpPr>
        <p:spPr>
          <a:xfrm>
            <a:off x="7369320" y="5553777"/>
            <a:ext cx="3067462" cy="1011836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vi-VN" sz="24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D. Tất cả các đáp án trên</a:t>
            </a:r>
            <a:endParaRPr lang="en-US" sz="24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CEF10D9-88C0-3DC5-4C33-E3D009DB178F}"/>
              </a:ext>
            </a:extLst>
          </p:cNvPr>
          <p:cNvSpPr/>
          <p:nvPr/>
        </p:nvSpPr>
        <p:spPr>
          <a:xfrm>
            <a:off x="159999" y="610021"/>
            <a:ext cx="738779" cy="7387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#9Slide03 SFU Grenoble" panose="00000500000000000000" pitchFamily="2" charset="0"/>
              </a:rPr>
              <a:t>4</a:t>
            </a:r>
            <a:endParaRPr lang="en-US" sz="2800" dirty="0">
              <a:latin typeface="#9Slide03 SFU Grenoble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0C3D66-0047-6E38-9A7B-9F097A9C0C71}"/>
              </a:ext>
            </a:extLst>
          </p:cNvPr>
          <p:cNvSpPr/>
          <p:nvPr/>
        </p:nvSpPr>
        <p:spPr>
          <a:xfrm>
            <a:off x="1658541" y="401135"/>
            <a:ext cx="9163251" cy="2435191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7800000" sx="101000" sy="101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Câu 4: </a:t>
            </a:r>
            <a:r>
              <a:rPr lang="vi-VN" sz="36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Trong các văn bản sau đây, loại nào có thể  kết hợp phương tiện phi ngôn ngữ?</a:t>
            </a:r>
            <a:endParaRPr lang="en-US" sz="36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29B0B1-FC89-1CA1-CB7F-5EA50D4A7F24}"/>
              </a:ext>
            </a:extLst>
          </p:cNvPr>
          <p:cNvSpPr/>
          <p:nvPr/>
        </p:nvSpPr>
        <p:spPr>
          <a:xfrm>
            <a:off x="7093818" y="5315235"/>
            <a:ext cx="3612470" cy="931118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D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. Tất cả các loại </a:t>
            </a:r>
            <a:endParaRPr lang="en-US" sz="2400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B7D974-5C5D-6157-E23D-8F0B68FC30BD}"/>
              </a:ext>
            </a:extLst>
          </p:cNvPr>
          <p:cNvSpPr/>
          <p:nvPr/>
        </p:nvSpPr>
        <p:spPr>
          <a:xfrm>
            <a:off x="1353528" y="3658315"/>
            <a:ext cx="3452474" cy="931118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A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. Văn bản nội quy trường THPT</a:t>
            </a:r>
            <a:endParaRPr lang="en-US" sz="2400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24E435-DB42-4978-18F7-E6042D1BA66A}"/>
              </a:ext>
            </a:extLst>
          </p:cNvPr>
          <p:cNvSpPr/>
          <p:nvPr/>
        </p:nvSpPr>
        <p:spPr>
          <a:xfrm>
            <a:off x="1292780" y="5267048"/>
            <a:ext cx="3452474" cy="931118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C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. Sơ đồ vị trí trong trung tâm thương mại</a:t>
            </a:r>
            <a:endParaRPr lang="en-US" sz="2400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3FF06-85DA-D990-E8B1-D44CFF0AF9D4}"/>
              </a:ext>
            </a:extLst>
          </p:cNvPr>
          <p:cNvSpPr/>
          <p:nvPr/>
        </p:nvSpPr>
        <p:spPr>
          <a:xfrm>
            <a:off x="7093818" y="3658315"/>
            <a:ext cx="3612471" cy="931118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B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#9Slide03 Philosopher Bold" panose="00000800000000000000" pitchFamily="2" charset="0"/>
              </a:rPr>
              <a:t>Bản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 hướng dẫn địa điểm </a:t>
            </a:r>
            <a:r>
              <a:rPr lang="en-US" sz="2400" dirty="0" err="1">
                <a:solidFill>
                  <a:srgbClr val="C00000"/>
                </a:solidFill>
                <a:latin typeface="#9Slide03 Philosopher Bold" panose="00000800000000000000" pitchFamily="2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du lịch</a:t>
            </a:r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Philosopher Bold" panose="00000800000000000000" pitchFamily="2" charset="0"/>
              </a:rPr>
              <a:t>Ao</a:t>
            </a:r>
            <a:r>
              <a:rPr lang="en-US" sz="2400" dirty="0">
                <a:solidFill>
                  <a:srgbClr val="C00000"/>
                </a:solidFill>
                <a:latin typeface="#9Slide03 Philosopher Bold" panose="000008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Philosopher Bold" panose="00000800000000000000" pitchFamily="2" charset="0"/>
              </a:rPr>
              <a:t>Vua</a:t>
            </a:r>
            <a:endParaRPr lang="en-US" sz="2400" dirty="0">
              <a:solidFill>
                <a:srgbClr val="C00000"/>
              </a:solidFill>
              <a:latin typeface="#9Slide03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0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CEF10D9-88C0-3DC5-4C33-E3D009DB178F}"/>
              </a:ext>
            </a:extLst>
          </p:cNvPr>
          <p:cNvSpPr/>
          <p:nvPr/>
        </p:nvSpPr>
        <p:spPr>
          <a:xfrm>
            <a:off x="159999" y="610021"/>
            <a:ext cx="738779" cy="7387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#9Slide03 SFU Grenoble" panose="00000500000000000000" pitchFamily="2" charset="0"/>
              </a:rPr>
              <a:t>5</a:t>
            </a:r>
            <a:endParaRPr lang="en-US" sz="3200" dirty="0">
              <a:latin typeface="#9Slide03 SFU Grenoble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0C3D66-0047-6E38-9A7B-9F097A9C0C71}"/>
              </a:ext>
            </a:extLst>
          </p:cNvPr>
          <p:cNvSpPr/>
          <p:nvPr/>
        </p:nvSpPr>
        <p:spPr>
          <a:xfrm>
            <a:off x="1376830" y="220297"/>
            <a:ext cx="9163251" cy="1682098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50800" dir="7800000" sx="101000" sy="101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Câu 5: </a:t>
            </a:r>
            <a:r>
              <a:rPr lang="vi-VN" sz="2800" dirty="0">
                <a:solidFill>
                  <a:srgbClr val="0070C0"/>
                </a:solidFill>
                <a:latin typeface="#9Slide03 Philosopher Bold" panose="00000800000000000000" pitchFamily="2" charset="0"/>
              </a:rPr>
              <a:t>Trong các hình vẽ dưới đây, đâu là hình sử dụng phương tiện phi ngôn ngữ, công dụng của từng hình?</a:t>
            </a:r>
            <a:endParaRPr lang="en-US" sz="2800" dirty="0">
              <a:solidFill>
                <a:srgbClr val="0070C0"/>
              </a:solidFill>
              <a:latin typeface="#9Slide03 Philosopher Bold" panose="000008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B7D974-5C5D-6157-E23D-8F0B68FC30BD}"/>
              </a:ext>
            </a:extLst>
          </p:cNvPr>
          <p:cNvSpPr/>
          <p:nvPr/>
        </p:nvSpPr>
        <p:spPr>
          <a:xfrm>
            <a:off x="10647195" y="2235871"/>
            <a:ext cx="548641" cy="529392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#9Slide03 SFU Grenoble" panose="000005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24E435-DB42-4978-18F7-E6042D1BA66A}"/>
              </a:ext>
            </a:extLst>
          </p:cNvPr>
          <p:cNvSpPr/>
          <p:nvPr/>
        </p:nvSpPr>
        <p:spPr>
          <a:xfrm>
            <a:off x="165994" y="4690545"/>
            <a:ext cx="548640" cy="530573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B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#9Slide03 SFU Grenoble" panose="000005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F3FF06-85DA-D990-E8B1-D44CFF0AF9D4}"/>
              </a:ext>
            </a:extLst>
          </p:cNvPr>
          <p:cNvSpPr/>
          <p:nvPr/>
        </p:nvSpPr>
        <p:spPr>
          <a:xfrm>
            <a:off x="10709760" y="4668253"/>
            <a:ext cx="548641" cy="530574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#9Slide03 SFU Grenoble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D9539-2C61-BB2E-BBA7-2F658B485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0" y="2273435"/>
            <a:ext cx="2700655" cy="20581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89580-BCA4-10E8-EB0C-81D9E1ECB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07" y="2155526"/>
            <a:ext cx="2778125" cy="20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A19C98-505F-9FFC-62D8-D87239A8B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90" y="4668254"/>
            <a:ext cx="2778126" cy="20146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28B7A-AAFA-EB14-1EF9-8C61FB98F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40" y="4668253"/>
            <a:ext cx="2778125" cy="20581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5AD7C9-4D3A-2A63-CC29-5F84066066BD}"/>
              </a:ext>
            </a:extLst>
          </p:cNvPr>
          <p:cNvSpPr/>
          <p:nvPr/>
        </p:nvSpPr>
        <p:spPr>
          <a:xfrm>
            <a:off x="159999" y="2235871"/>
            <a:ext cx="548641" cy="530574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Grenoble" panose="00000500000000000000" pitchFamily="2" charset="0"/>
              </a:rPr>
              <a:t>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Grenoble" panose="000005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7963389-A0C8-D736-337B-B6B8893A7499}"/>
              </a:ext>
            </a:extLst>
          </p:cNvPr>
          <p:cNvSpPr/>
          <p:nvPr/>
        </p:nvSpPr>
        <p:spPr>
          <a:xfrm>
            <a:off x="4851400" y="4064000"/>
            <a:ext cx="1762344" cy="532919"/>
          </a:xfrm>
          <a:custGeom>
            <a:avLst/>
            <a:gdLst>
              <a:gd name="connsiteX0" fmla="*/ 128759 w 9163251"/>
              <a:gd name="connsiteY0" fmla="*/ 0 h 2435191"/>
              <a:gd name="connsiteX1" fmla="*/ 9034492 w 9163251"/>
              <a:gd name="connsiteY1" fmla="*/ 0 h 2435191"/>
              <a:gd name="connsiteX2" fmla="*/ 9044610 w 9163251"/>
              <a:gd name="connsiteY2" fmla="*/ 50118 h 2435191"/>
              <a:gd name="connsiteX3" fmla="*/ 9163251 w 9163251"/>
              <a:gd name="connsiteY3" fmla="*/ 128758 h 2435191"/>
              <a:gd name="connsiteX4" fmla="*/ 9163251 w 9163251"/>
              <a:gd name="connsiteY4" fmla="*/ 2306433 h 2435191"/>
              <a:gd name="connsiteX5" fmla="*/ 9044610 w 9163251"/>
              <a:gd name="connsiteY5" fmla="*/ 2385073 h 2435191"/>
              <a:gd name="connsiteX6" fmla="*/ 9034492 w 9163251"/>
              <a:gd name="connsiteY6" fmla="*/ 2435191 h 2435191"/>
              <a:gd name="connsiteX7" fmla="*/ 128759 w 9163251"/>
              <a:gd name="connsiteY7" fmla="*/ 2435191 h 2435191"/>
              <a:gd name="connsiteX8" fmla="*/ 118641 w 9163251"/>
              <a:gd name="connsiteY8" fmla="*/ 2385073 h 2435191"/>
              <a:gd name="connsiteX9" fmla="*/ 0 w 9163251"/>
              <a:gd name="connsiteY9" fmla="*/ 2306433 h 2435191"/>
              <a:gd name="connsiteX10" fmla="*/ 0 w 9163251"/>
              <a:gd name="connsiteY10" fmla="*/ 128759 h 2435191"/>
              <a:gd name="connsiteX11" fmla="*/ 128759 w 9163251"/>
              <a:gd name="connsiteY11" fmla="*/ 0 h 24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3251" h="2435191">
                <a:moveTo>
                  <a:pt x="128759" y="0"/>
                </a:moveTo>
                <a:lnTo>
                  <a:pt x="9034492" y="0"/>
                </a:lnTo>
                <a:lnTo>
                  <a:pt x="9044610" y="50118"/>
                </a:lnTo>
                <a:cubicBezTo>
                  <a:pt x="9064157" y="96332"/>
                  <a:pt x="9109917" y="128758"/>
                  <a:pt x="9163251" y="128758"/>
                </a:cubicBezTo>
                <a:lnTo>
                  <a:pt x="9163251" y="2306433"/>
                </a:lnTo>
                <a:cubicBezTo>
                  <a:pt x="9109917" y="2306433"/>
                  <a:pt x="9064157" y="2338860"/>
                  <a:pt x="9044610" y="2385073"/>
                </a:cubicBezTo>
                <a:lnTo>
                  <a:pt x="9034492" y="2435191"/>
                </a:lnTo>
                <a:lnTo>
                  <a:pt x="128759" y="2435191"/>
                </a:lnTo>
                <a:lnTo>
                  <a:pt x="118641" y="2385073"/>
                </a:lnTo>
                <a:cubicBezTo>
                  <a:pt x="99094" y="2338860"/>
                  <a:pt x="53334" y="2306433"/>
                  <a:pt x="0" y="2306433"/>
                </a:cubicBezTo>
                <a:lnTo>
                  <a:pt x="0" y="128759"/>
                </a:lnTo>
                <a:cubicBezTo>
                  <a:pt x="71112" y="128759"/>
                  <a:pt x="128759" y="71112"/>
                  <a:pt x="12875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Tất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cả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 4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SFU Grenoble" panose="00000500000000000000" pitchFamily="2" charset="0"/>
              </a:rPr>
              <a:t>hình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#9Slide03 SFU Grenobl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18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9A6CCD-3FA2-4775-3CD6-ECFC0107C85B}"/>
              </a:ext>
            </a:extLst>
          </p:cNvPr>
          <p:cNvGrpSpPr/>
          <p:nvPr/>
        </p:nvGrpSpPr>
        <p:grpSpPr>
          <a:xfrm>
            <a:off x="487222" y="1078029"/>
            <a:ext cx="4931801" cy="4907012"/>
            <a:chOff x="487222" y="1078029"/>
            <a:chExt cx="4931801" cy="49070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ECBF0AC-B838-8940-A877-E6DFB070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222" y="1078029"/>
              <a:ext cx="4931801" cy="49070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4B2A7A-C2AC-C594-70EC-73E4A5319396}"/>
                </a:ext>
              </a:extLst>
            </p:cNvPr>
            <p:cNvSpPr txBox="1"/>
            <p:nvPr/>
          </p:nvSpPr>
          <p:spPr>
            <a:xfrm>
              <a:off x="818148" y="5488184"/>
              <a:ext cx="3869355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SƠ ĐỒ TẠI DI TÍCH KINH THÀNH HUẾ</a:t>
              </a:r>
            </a:p>
          </p:txBody>
        </p:sp>
      </p:grpSp>
      <p:pic>
        <p:nvPicPr>
          <p:cNvPr id="1026" name="Picture 2" descr="SƠ ĐỒ] Quy trình khiếu nại, xử lý vụ việc cạnh tranh">
            <a:extLst>
              <a:ext uri="{FF2B5EF4-FFF2-40B4-BE49-F238E27FC236}">
                <a16:creationId xmlns:a16="http://schemas.microsoft.com/office/drawing/2014/main" id="{42C33B6B-B73F-C8C4-5F12-F2BEDEC2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74" y="665178"/>
            <a:ext cx="5655927" cy="53198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AEBA3-F9F4-AC24-35EC-6383473D2B1E}"/>
              </a:ext>
            </a:extLst>
          </p:cNvPr>
          <p:cNvSpPr txBox="1"/>
          <p:nvPr/>
        </p:nvSpPr>
        <p:spPr>
          <a:xfrm>
            <a:off x="1405288" y="404261"/>
            <a:ext cx="422433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ỨNG DỤNG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34251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46688A-8B59-C396-A6A8-7DD7A62F8477}"/>
              </a:ext>
            </a:extLst>
          </p:cNvPr>
          <p:cNvCxnSpPr>
            <a:cxnSpLocks/>
          </p:cNvCxnSpPr>
          <p:nvPr/>
        </p:nvCxnSpPr>
        <p:spPr>
          <a:xfrm flipV="1">
            <a:off x="7950200" y="2345267"/>
            <a:ext cx="1847516" cy="168680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C72810-9E4E-6202-6F62-9C66712C957F}"/>
              </a:ext>
            </a:extLst>
          </p:cNvPr>
          <p:cNvCxnSpPr>
            <a:cxnSpLocks/>
          </p:cNvCxnSpPr>
          <p:nvPr/>
        </p:nvCxnSpPr>
        <p:spPr>
          <a:xfrm flipH="1" flipV="1">
            <a:off x="5069596" y="2891730"/>
            <a:ext cx="1596311" cy="11403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B57086-235B-74CF-969C-A665A7073329}"/>
              </a:ext>
            </a:extLst>
          </p:cNvPr>
          <p:cNvCxnSpPr>
            <a:cxnSpLocks/>
          </p:cNvCxnSpPr>
          <p:nvPr/>
        </p:nvCxnSpPr>
        <p:spPr>
          <a:xfrm flipV="1">
            <a:off x="1886691" y="2633133"/>
            <a:ext cx="1600783" cy="159173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670F24-7E46-87E1-F048-E91966F9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58" y="232274"/>
            <a:ext cx="3844908" cy="95353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#9Slide03 Bebas Neue Bold" panose="020B0606020202050201" pitchFamily="34" charset="0"/>
              </a:rPr>
              <a:t> NỘI DUNG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46893-8476-A28F-D877-4FE96D7A2C22}"/>
              </a:ext>
            </a:extLst>
          </p:cNvPr>
          <p:cNvGrpSpPr/>
          <p:nvPr/>
        </p:nvGrpSpPr>
        <p:grpSpPr>
          <a:xfrm>
            <a:off x="517378" y="3819773"/>
            <a:ext cx="1905930" cy="1838425"/>
            <a:chOff x="517378" y="3819773"/>
            <a:chExt cx="1905930" cy="1912221"/>
          </a:xfrm>
        </p:grpSpPr>
        <mc:AlternateContent xmlns:mc="http://schemas.openxmlformats.org/markup-compatibility/2006">
          <mc:Choice xmlns:pslz="http://schemas.microsoft.com/office/powerpoint/2016/slidezoom" xmlns="" Requires="pslz">
            <p:graphicFrame>
              <p:nvGraphicFramePr>
                <p:cNvPr id="43" name="Slide Zoom 42">
                  <a:extLst>
                    <a:ext uri="{FF2B5EF4-FFF2-40B4-BE49-F238E27FC236}">
                      <a16:creationId xmlns:a16="http://schemas.microsoft.com/office/drawing/2014/main" id="{E3F4FDAC-4E93-82E9-F51E-CBFCEB3CF11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22649496"/>
                    </p:ext>
                  </p:extLst>
                </p:nvPr>
              </p:nvGraphicFramePr>
              <p:xfrm>
                <a:off x="517378" y="3819773"/>
                <a:ext cx="1905930" cy="1912221"/>
              </p:xfrm>
              <a:graphic>
                <a:graphicData uri="http://schemas.microsoft.com/office/powerpoint/2016/slidezoom">
                  <pslz:sldZm>
                    <pslz:sldZmObj sldId="259" cId="4022879341">
                      <pslz:zmPr id="{C7192A79-A6C7-4118-8D43-EF582A3C2855}" imageType="cover" transitionDur="1000">
                        <p166:blipFill xmlns:p166="http://schemas.microsoft.com/office/powerpoint/2016/6/main"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905930" cy="1838425"/>
                          </a:xfrm>
                          <a:prstGeom prst="rect">
                            <a:avLst/>
                          </a:prstGeom>
                          <a:ln w="3175">
                            <a:noFill/>
                          </a:ln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43" name="Slide Zoom 42">
                  <a:extLst>
                    <a:ext uri="{FF2B5EF4-FFF2-40B4-BE49-F238E27FC236}">
                      <a16:creationId xmlns:a16="http://schemas.microsoft.com/office/drawing/2014/main" id="{E3F4FDAC-4E93-82E9-F51E-CBFCEB3CF11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378" y="3819773"/>
                  <a:ext cx="1905930" cy="1838425"/>
                </a:xfrm>
                <a:prstGeom prst="rect">
                  <a:avLst/>
                </a:prstGeom>
                <a:ln w="3175">
                  <a:noFill/>
                </a:ln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D8517D-2C11-DCF0-CD6B-8BD60A4C02BD}"/>
                </a:ext>
              </a:extLst>
            </p:cNvPr>
            <p:cNvSpPr txBox="1"/>
            <p:nvPr/>
          </p:nvSpPr>
          <p:spPr>
            <a:xfrm>
              <a:off x="887955" y="4049658"/>
              <a:ext cx="1432995" cy="416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AllRoundGothic" panose="020B0703020202020104" pitchFamily="34" charset="0"/>
                </a:rPr>
                <a:t>MỞ ĐẦU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0F4D78-1AED-8071-0017-7F5305E3C110}"/>
              </a:ext>
            </a:extLst>
          </p:cNvPr>
          <p:cNvGrpSpPr/>
          <p:nvPr/>
        </p:nvGrpSpPr>
        <p:grpSpPr>
          <a:xfrm>
            <a:off x="3324192" y="1681939"/>
            <a:ext cx="1838425" cy="1838425"/>
            <a:chOff x="3324192" y="1681939"/>
            <a:chExt cx="1838425" cy="18384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D3A65-52B0-88FF-B3F4-5EC6D8EA8B82}"/>
                </a:ext>
              </a:extLst>
            </p:cNvPr>
            <p:cNvGrpSpPr/>
            <p:nvPr/>
          </p:nvGrpSpPr>
          <p:grpSpPr>
            <a:xfrm>
              <a:off x="3324192" y="1681939"/>
              <a:ext cx="1838425" cy="1838425"/>
              <a:chOff x="3324192" y="1681939"/>
              <a:chExt cx="1838425" cy="183842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97987E1-FEAD-B0AE-8AD4-4A83703F6037}"/>
                  </a:ext>
                </a:extLst>
              </p:cNvPr>
              <p:cNvSpPr/>
              <p:nvPr/>
            </p:nvSpPr>
            <p:spPr>
              <a:xfrm>
                <a:off x="3324192" y="1681939"/>
                <a:ext cx="1838425" cy="183842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4AA8E1-F86E-583C-1FDF-7C21E5814DF6}"/>
                  </a:ext>
                </a:extLst>
              </p:cNvPr>
              <p:cNvSpPr txBox="1"/>
              <p:nvPr/>
            </p:nvSpPr>
            <p:spPr>
              <a:xfrm>
                <a:off x="3999925" y="2216430"/>
                <a:ext cx="5250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#9Slide03 AmpleSoft Bold" panose="02000000000000000000" pitchFamily="2" charset="0"/>
                  </a:rPr>
                  <a:t>2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DF4E54-8AE9-09E6-0915-1EB1F2F2667E}"/>
                </a:ext>
              </a:extLst>
            </p:cNvPr>
            <p:cNvSpPr txBox="1"/>
            <p:nvPr/>
          </p:nvSpPr>
          <p:spPr>
            <a:xfrm>
              <a:off x="3432551" y="2853007"/>
              <a:ext cx="1691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AllRoundGothic" panose="020B0703020202020104" pitchFamily="34" charset="0"/>
                </a:rPr>
                <a:t>THỰC HÀNH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E9636-10AF-CAA0-4632-DE0B683C09A2}"/>
              </a:ext>
            </a:extLst>
          </p:cNvPr>
          <p:cNvGrpSpPr/>
          <p:nvPr/>
        </p:nvGrpSpPr>
        <p:grpSpPr>
          <a:xfrm>
            <a:off x="6560954" y="3337306"/>
            <a:ext cx="1838425" cy="1838425"/>
            <a:chOff x="6560954" y="3337306"/>
            <a:chExt cx="1838425" cy="18384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6C588C-BF67-4D13-2DCF-B7533B415F82}"/>
                </a:ext>
              </a:extLst>
            </p:cNvPr>
            <p:cNvGrpSpPr/>
            <p:nvPr/>
          </p:nvGrpSpPr>
          <p:grpSpPr>
            <a:xfrm>
              <a:off x="6560954" y="3337306"/>
              <a:ext cx="1838425" cy="1838425"/>
              <a:chOff x="6560954" y="3337306"/>
              <a:chExt cx="1838425" cy="183842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7203A9-156A-8D84-C10B-54A84341AE12}"/>
                  </a:ext>
                </a:extLst>
              </p:cNvPr>
              <p:cNvSpPr/>
              <p:nvPr/>
            </p:nvSpPr>
            <p:spPr>
              <a:xfrm>
                <a:off x="6560954" y="3337306"/>
                <a:ext cx="1838425" cy="18384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40979D-6214-0891-460E-66E2DD3504C3}"/>
                  </a:ext>
                </a:extLst>
              </p:cNvPr>
              <p:cNvSpPr txBox="1"/>
              <p:nvPr/>
            </p:nvSpPr>
            <p:spPr>
              <a:xfrm>
                <a:off x="7281199" y="3856121"/>
                <a:ext cx="3979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#9Slide03 AmpleSoft Bold" panose="02000000000000000000" pitchFamily="2" charset="0"/>
                  </a:rPr>
                  <a:t>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2E26A-62FA-7710-5D61-F3016055204F}"/>
                </a:ext>
              </a:extLst>
            </p:cNvPr>
            <p:cNvSpPr txBox="1"/>
            <p:nvPr/>
          </p:nvSpPr>
          <p:spPr>
            <a:xfrm>
              <a:off x="6777205" y="4500536"/>
              <a:ext cx="1622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AllRoundGothic" panose="020B0703020202020104" pitchFamily="34" charset="0"/>
                </a:rPr>
                <a:t>LUYỆN TẬP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2EE893-FB4F-0DD8-82D5-CA53B91EF010}"/>
              </a:ext>
            </a:extLst>
          </p:cNvPr>
          <p:cNvGrpSpPr/>
          <p:nvPr/>
        </p:nvGrpSpPr>
        <p:grpSpPr>
          <a:xfrm>
            <a:off x="9453490" y="1083824"/>
            <a:ext cx="1838425" cy="1838425"/>
            <a:chOff x="9453490" y="1083824"/>
            <a:chExt cx="1838425" cy="1838425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AABD92-3283-6139-AC22-D1D9BB1F8C13}"/>
                </a:ext>
              </a:extLst>
            </p:cNvPr>
            <p:cNvGrpSpPr/>
            <p:nvPr/>
          </p:nvGrpSpPr>
          <p:grpSpPr>
            <a:xfrm>
              <a:off x="9453490" y="1083824"/>
              <a:ext cx="1838425" cy="1838425"/>
              <a:chOff x="9453490" y="1083824"/>
              <a:chExt cx="1838425" cy="1838425"/>
            </a:xfrm>
            <a:grpFill/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4557A8-27A3-9AA9-0464-7DB3BA202A77}"/>
                  </a:ext>
                </a:extLst>
              </p:cNvPr>
              <p:cNvSpPr/>
              <p:nvPr/>
            </p:nvSpPr>
            <p:spPr>
              <a:xfrm>
                <a:off x="9453490" y="1083824"/>
                <a:ext cx="1838425" cy="18384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0CFC92-605B-6F47-99CE-BA441567C256}"/>
                  </a:ext>
                </a:extLst>
              </p:cNvPr>
              <p:cNvSpPr txBox="1"/>
              <p:nvPr/>
            </p:nvSpPr>
            <p:spPr>
              <a:xfrm>
                <a:off x="10139492" y="1587796"/>
                <a:ext cx="418442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#9Slide03 AmpleSoft Bold" panose="02000000000000000000" pitchFamily="2" charset="0"/>
                  </a:rPr>
                  <a:t>4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5B4CC-C571-E331-1696-B79F3805522C}"/>
                </a:ext>
              </a:extLst>
            </p:cNvPr>
            <p:cNvSpPr txBox="1"/>
            <p:nvPr/>
          </p:nvSpPr>
          <p:spPr>
            <a:xfrm>
              <a:off x="9604345" y="2145212"/>
              <a:ext cx="159943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#9Slide03 AllRoundGothic" panose="020B07030202020201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1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DAFDDE68-A5B0-EB53-E41D-603E57C20321}"/>
              </a:ext>
            </a:extLst>
          </p:cNvPr>
          <p:cNvSpPr/>
          <p:nvPr/>
        </p:nvSpPr>
        <p:spPr>
          <a:xfrm>
            <a:off x="712596" y="3875257"/>
            <a:ext cx="4690263" cy="10624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F19A2-A1CA-1695-D97B-40AAF540DB13}"/>
              </a:ext>
            </a:extLst>
          </p:cNvPr>
          <p:cNvSpPr txBox="1"/>
          <p:nvPr/>
        </p:nvSpPr>
        <p:spPr>
          <a:xfrm>
            <a:off x="1093853" y="4105986"/>
            <a:ext cx="38065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Bốc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thăm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phong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bì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ngẫu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nhiên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endParaRPr lang="vi-VN" sz="2000" b="1" dirty="0">
              <a:solidFill>
                <a:srgbClr val="7030A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chứa</a:t>
            </a:r>
            <a:r>
              <a:rPr lang="en-US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vi-VN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mảnh ghép </a:t>
            </a:r>
            <a:r>
              <a:rPr lang="en-US" sz="2000" b="1" dirty="0" err="1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ảnh</a:t>
            </a:r>
            <a:endParaRPr lang="en-US" sz="2000" b="1" dirty="0">
              <a:solidFill>
                <a:srgbClr val="7030A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3F543E-7BA5-CB71-713E-78DDC1239C6E}"/>
              </a:ext>
            </a:extLst>
          </p:cNvPr>
          <p:cNvSpPr/>
          <p:nvPr/>
        </p:nvSpPr>
        <p:spPr>
          <a:xfrm>
            <a:off x="1111249" y="441351"/>
            <a:ext cx="4108451" cy="931332"/>
          </a:xfrm>
          <a:prstGeom prst="roundRect">
            <a:avLst>
              <a:gd name="adj" fmla="val 2625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8100" dist="38100" dir="3000000" sx="101000" sy="101000" algn="l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112654-5BB8-BC29-9AE3-045FF8A1813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32933" y="1372683"/>
            <a:ext cx="2132542" cy="982133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8A89F0-B670-9550-0F13-EAE0DDF45861}"/>
              </a:ext>
            </a:extLst>
          </p:cNvPr>
          <p:cNvSpPr/>
          <p:nvPr/>
        </p:nvSpPr>
        <p:spPr>
          <a:xfrm rot="5400000">
            <a:off x="395664" y="2453518"/>
            <a:ext cx="1257150" cy="998615"/>
          </a:xfrm>
          <a:prstGeom prst="roundRect">
            <a:avLst>
              <a:gd name="adj" fmla="val 2545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2F2C3C-9726-1B05-C80E-9723AA5930F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409446" y="1372683"/>
            <a:ext cx="756029" cy="982133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3AED1D-261F-C37B-5A72-8A1AA1DDFF7A}"/>
              </a:ext>
            </a:extLst>
          </p:cNvPr>
          <p:cNvSpPr/>
          <p:nvPr/>
        </p:nvSpPr>
        <p:spPr>
          <a:xfrm rot="5400000">
            <a:off x="1772177" y="2453518"/>
            <a:ext cx="1257150" cy="998615"/>
          </a:xfrm>
          <a:prstGeom prst="roundRect">
            <a:avLst>
              <a:gd name="adj" fmla="val 2545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3E12E6-A214-8FEF-D2A4-11453C5399A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165475" y="1372683"/>
            <a:ext cx="620483" cy="982133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E3C71A-5222-2C6B-BA5E-F27FA3B911F6}"/>
              </a:ext>
            </a:extLst>
          </p:cNvPr>
          <p:cNvSpPr/>
          <p:nvPr/>
        </p:nvSpPr>
        <p:spPr>
          <a:xfrm rot="5400000">
            <a:off x="3148689" y="2453518"/>
            <a:ext cx="1257151" cy="998615"/>
          </a:xfrm>
          <a:prstGeom prst="roundRect">
            <a:avLst>
              <a:gd name="adj" fmla="val 254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EEE930-564E-95EB-3765-712DCB5AFBE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165475" y="1372683"/>
            <a:ext cx="1996994" cy="982133"/>
          </a:xfrm>
          <a:prstGeom prst="line">
            <a:avLst/>
          </a:prstGeom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B4B501-80CC-CDC0-C1CC-53502D3A80B9}"/>
              </a:ext>
            </a:extLst>
          </p:cNvPr>
          <p:cNvSpPr/>
          <p:nvPr/>
        </p:nvSpPr>
        <p:spPr>
          <a:xfrm rot="5400000">
            <a:off x="4525200" y="2453518"/>
            <a:ext cx="1257150" cy="998615"/>
          </a:xfrm>
          <a:prstGeom prst="roundRect">
            <a:avLst>
              <a:gd name="adj" fmla="val 254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7B68F6-67C8-2ECE-FF47-8D7605A8B983}"/>
              </a:ext>
            </a:extLst>
          </p:cNvPr>
          <p:cNvSpPr/>
          <p:nvPr/>
        </p:nvSpPr>
        <p:spPr>
          <a:xfrm>
            <a:off x="712596" y="5188780"/>
            <a:ext cx="4690263" cy="1219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5209C7-9992-2DB6-B751-99157FFE9871}"/>
              </a:ext>
            </a:extLst>
          </p:cNvPr>
          <p:cNvSpPr txBox="1"/>
          <p:nvPr/>
        </p:nvSpPr>
        <p:spPr>
          <a:xfrm>
            <a:off x="1083852" y="5501984"/>
            <a:ext cx="39632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Ghép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các mảnh để được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ảnh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mẫu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trình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bày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ý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bức</a:t>
            </a:r>
            <a:r>
              <a:rPr lang="en-US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hình.</a:t>
            </a:r>
            <a:endParaRPr lang="en-US" sz="2000" b="1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517323-B623-9F4B-206A-9EBCF298F290}"/>
              </a:ext>
            </a:extLst>
          </p:cNvPr>
          <p:cNvSpPr txBox="1"/>
          <p:nvPr/>
        </p:nvSpPr>
        <p:spPr>
          <a:xfrm>
            <a:off x="580529" y="2588972"/>
            <a:ext cx="8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Nhóm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en-US" dirty="0">
                <a:latin typeface="#9Slide03 Philosopher Bold" panose="00000800000000000000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CE5595-C88A-927C-7536-AFAE0362BE0C}"/>
              </a:ext>
            </a:extLst>
          </p:cNvPr>
          <p:cNvSpPr txBox="1"/>
          <p:nvPr/>
        </p:nvSpPr>
        <p:spPr>
          <a:xfrm>
            <a:off x="1965466" y="2551463"/>
            <a:ext cx="8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Nhóm</a:t>
            </a:r>
            <a:r>
              <a:rPr lang="en-US" dirty="0">
                <a:latin typeface="#9Slide03 Philosopher Bold" panose="00000800000000000000" pitchFamily="2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01E8EE-63CD-2408-2E18-FED9A46CD45C}"/>
              </a:ext>
            </a:extLst>
          </p:cNvPr>
          <p:cNvSpPr txBox="1"/>
          <p:nvPr/>
        </p:nvSpPr>
        <p:spPr>
          <a:xfrm>
            <a:off x="3325979" y="2593791"/>
            <a:ext cx="8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Nhóm</a:t>
            </a:r>
            <a:r>
              <a:rPr lang="en-US" dirty="0">
                <a:latin typeface="#9Slide03 Philosopher Bold" panose="00000800000000000000" pitchFamily="2" charset="0"/>
              </a:rPr>
              <a:t> </a:t>
            </a:r>
          </a:p>
          <a:p>
            <a:pPr algn="ctr"/>
            <a:r>
              <a:rPr lang="en-US" dirty="0">
                <a:latin typeface="#9Slide03 Philosopher Bold" panose="00000800000000000000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F1237A-4CDA-C502-93B9-6B13A36AAAB6}"/>
              </a:ext>
            </a:extLst>
          </p:cNvPr>
          <p:cNvSpPr txBox="1"/>
          <p:nvPr/>
        </p:nvSpPr>
        <p:spPr>
          <a:xfrm>
            <a:off x="4705517" y="2593791"/>
            <a:ext cx="8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#9Slide03 Philosopher Bold" panose="00000800000000000000" pitchFamily="2" charset="0"/>
              </a:rPr>
              <a:t>Nhóm</a:t>
            </a:r>
            <a:r>
              <a:rPr lang="en-US" dirty="0">
                <a:latin typeface="#9Slide03 Philosopher Bold" panose="00000800000000000000" pitchFamily="2" charset="0"/>
              </a:rPr>
              <a:t> 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24A416-BD38-C8B9-12D2-456BF434F55A}"/>
              </a:ext>
            </a:extLst>
          </p:cNvPr>
          <p:cNvSpPr txBox="1"/>
          <p:nvPr/>
        </p:nvSpPr>
        <p:spPr>
          <a:xfrm>
            <a:off x="2027528" y="623187"/>
            <a:ext cx="223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#9Slide03 Philosopher Bold" panose="00000800000000000000" pitchFamily="2" charset="0"/>
                <a:cs typeface="#9Slide03 Arima Madurai Light" panose="00000400000000000000" pitchFamily="2" charset="0"/>
              </a:rPr>
              <a:t>Lớp</a:t>
            </a:r>
            <a:r>
              <a:rPr lang="en-US" sz="2800" dirty="0">
                <a:latin typeface="#9Slide03 Philosopher Bold" panose="00000800000000000000" pitchFamily="2" charset="0"/>
                <a:cs typeface="#9Slide03 Arima Madurai Light" panose="00000400000000000000" pitchFamily="2" charset="0"/>
              </a:rPr>
              <a:t> 10A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D200BB-5E3C-A838-C793-3E7E5BE2EB56}"/>
              </a:ext>
            </a:extLst>
          </p:cNvPr>
          <p:cNvSpPr/>
          <p:nvPr/>
        </p:nvSpPr>
        <p:spPr>
          <a:xfrm>
            <a:off x="6243466" y="3890231"/>
            <a:ext cx="4690263" cy="10183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3000000" sx="101000" sy="101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40678-D05B-B18E-0AD3-22C00236F9D6}"/>
              </a:ext>
            </a:extLst>
          </p:cNvPr>
          <p:cNvSpPr txBox="1"/>
          <p:nvPr/>
        </p:nvSpPr>
        <p:spPr>
          <a:xfrm>
            <a:off x="6592270" y="4105986"/>
            <a:ext cx="38065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Đại diện nhóm được xem trước mẫu cả 4 ảnh (1 giây)</a:t>
            </a:r>
            <a:endParaRPr lang="en-US" sz="2000" b="1" dirty="0">
              <a:solidFill>
                <a:srgbClr val="7030A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E49F68-C8AC-8EB4-40D4-1FC2C364DADC}"/>
              </a:ext>
            </a:extLst>
          </p:cNvPr>
          <p:cNvSpPr/>
          <p:nvPr/>
        </p:nvSpPr>
        <p:spPr>
          <a:xfrm>
            <a:off x="6297591" y="5398334"/>
            <a:ext cx="4690263" cy="10183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3000000" sx="101000" sy="1010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852339-64EC-9141-D473-7B8234427E85}"/>
              </a:ext>
            </a:extLst>
          </p:cNvPr>
          <p:cNvSpPr txBox="1"/>
          <p:nvPr/>
        </p:nvSpPr>
        <p:spPr>
          <a:xfrm>
            <a:off x="6644503" y="5670815"/>
            <a:ext cx="39632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Báo cáo kết quả và đánh giá.</a:t>
            </a:r>
            <a:endParaRPr lang="en-US" sz="2000" b="1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1026" name="Picture 2" descr="Bỏ túi ngay 8 kỹ năng làm việc nhóm hiệu quả mà ai cũng cần phải có |  Edu2Review">
            <a:extLst>
              <a:ext uri="{FF2B5EF4-FFF2-40B4-BE49-F238E27FC236}">
                <a16:creationId xmlns:a16="http://schemas.microsoft.com/office/drawing/2014/main" id="{64CE6AB5-2BD8-1230-9CEB-8B59F4FCB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2302" y="561956"/>
            <a:ext cx="3835682" cy="214798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" grpId="0" animBg="1"/>
      <p:bldP spid="8" grpId="0" animBg="1"/>
      <p:bldP spid="11" grpId="0" animBg="1"/>
      <p:bldP spid="13" grpId="0" animBg="1"/>
      <p:bldP spid="15" grpId="0" animBg="1"/>
      <p:bldP spid="31" grpId="0" animBg="1"/>
      <p:bldP spid="25" grpId="0"/>
      <p:bldP spid="40" grpId="0"/>
      <p:bldP spid="41" grpId="0"/>
      <p:bldP spid="42" grpId="0"/>
      <p:bldP spid="43" grpId="0"/>
      <p:bldP spid="44" grpId="0"/>
      <p:bldP spid="30" grpId="0" animBg="1"/>
      <p:bldP spid="6" grpId="0"/>
      <p:bldP spid="19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1273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#9Slide03 Philosopher Bold</vt:lpstr>
      <vt:lpstr>#9Slide03 SFU Grenoble</vt:lpstr>
      <vt:lpstr>#9Slide03 Arima Madurai</vt:lpstr>
      <vt:lpstr>#9Slide03 Arima Madurai Medium</vt:lpstr>
      <vt:lpstr>#9Slide03 AmpleSoft Bold</vt:lpstr>
      <vt:lpstr>#9Slide03 AllRoundGothic</vt:lpstr>
      <vt:lpstr>#9Slide03 Cabin Bold</vt:lpstr>
      <vt:lpstr>Calibri Light</vt:lpstr>
      <vt:lpstr>#9Slide03 Bebas Neue Bold</vt:lpstr>
      <vt:lpstr>Calibri</vt:lpstr>
      <vt:lpstr>Wingdings</vt:lpstr>
      <vt:lpstr>Arial</vt:lpstr>
      <vt:lpstr>Times New Roman</vt:lpstr>
      <vt:lpstr>#9Slide03 Arima Madurai Light</vt:lpstr>
      <vt:lpstr>Tahoma</vt:lpstr>
      <vt:lpstr>Office Theme</vt:lpstr>
      <vt:lpstr>THỰC HÀNH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NỘI DUNG </vt:lpstr>
      <vt:lpstr>PowerPoint Presentation</vt:lpstr>
      <vt:lpstr>PowerPoint Presentation</vt:lpstr>
      <vt:lpstr> THỰC HÀNH</vt:lpstr>
      <vt:lpstr>PowerPoint Presentation</vt:lpstr>
      <vt:lpstr>PowerPoint Presentation</vt:lpstr>
      <vt:lpstr>THỰC HÀNH</vt:lpstr>
      <vt:lpstr>THỰC HÀNH</vt:lpstr>
      <vt:lpstr> Luyện tập </vt:lpstr>
      <vt:lpstr>PowerPoint Presentation</vt:lpstr>
      <vt:lpstr>PowerPoint Presentation</vt:lpstr>
      <vt:lpstr>PowerPoint Presentation</vt:lpstr>
      <vt:lpstr> VẬN DỤNG</vt:lpstr>
      <vt:lpstr>Vận dụng</vt:lpstr>
      <vt:lpstr>PowerPoint Presentation</vt:lpstr>
      <vt:lpstr>PowerPoint Presentation</vt:lpstr>
      <vt:lpstr>NHIỆM VỤ TIẾT HỌC SAU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  Tiết 97: Sử dụng phi ngôn ngữ (tiếp theo)</dc:title>
  <dc:creator>Bình Nguyễn Thị Thu</dc:creator>
  <cp:lastModifiedBy>Admin</cp:lastModifiedBy>
  <cp:revision>2</cp:revision>
  <dcterms:created xsi:type="dcterms:W3CDTF">2022-08-16T14:43:37Z</dcterms:created>
  <dcterms:modified xsi:type="dcterms:W3CDTF">2022-08-27T08:46:35Z</dcterms:modified>
</cp:coreProperties>
</file>