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8" r:id="rId3"/>
    <p:sldId id="276" r:id="rId4"/>
    <p:sldId id="275" r:id="rId5"/>
    <p:sldId id="279" r:id="rId6"/>
    <p:sldId id="280" r:id="rId7"/>
    <p:sldId id="257" r:id="rId8"/>
    <p:sldId id="265" r:id="rId9"/>
    <p:sldId id="281" r:id="rId10"/>
    <p:sldId id="277" r:id="rId11"/>
    <p:sldId id="282" r:id="rId12"/>
    <p:sldId id="267" r:id="rId13"/>
    <p:sldId id="283" r:id="rId14"/>
    <p:sldId id="284" r:id="rId15"/>
    <p:sldId id="285" r:id="rId16"/>
    <p:sldId id="286" r:id="rId17"/>
    <p:sldId id="274" r:id="rId18"/>
    <p:sldId id="288" r:id="rId19"/>
    <p:sldId id="287" r:id="rId20"/>
    <p:sldId id="272" r:id="rId21"/>
    <p:sldId id="27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9" autoAdjust="0"/>
    <p:restoredTop sz="94660"/>
  </p:normalViewPr>
  <p:slideViewPr>
    <p:cSldViewPr snapToGrid="0">
      <p:cViewPr varScale="1">
        <p:scale>
          <a:sx n="63" d="100"/>
          <a:sy n="63" d="100"/>
        </p:scale>
        <p:origin x="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image" Target="../media/image10.png"/></Relationships>
</file>

<file path=ppt/diagrams/_rels/drawing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ACF8AE-5E92-4851-9E1D-FE64ED56686C}" type="doc">
      <dgm:prSet loTypeId="urn:microsoft.com/office/officeart/2005/8/layout/hProcess9" loCatId="process" qsTypeId="urn:microsoft.com/office/officeart/2005/8/quickstyle/simple1" qsCatId="simple" csTypeId="urn:microsoft.com/office/officeart/2005/8/colors/accent1_2" csCatId="accent1" phldr="1"/>
      <dgm:spPr/>
    </dgm:pt>
    <dgm:pt modelId="{B28561E3-C440-4AD6-98E0-D470B14A7054}">
      <dgm:prSet phldrT="[Text]" custT="1"/>
      <dgm:spPr>
        <a:solidFill>
          <a:schemeClr val="accent6">
            <a:lumMod val="20000"/>
            <a:lumOff val="80000"/>
          </a:schemeClr>
        </a:solidFill>
      </dgm:spPr>
      <dgm:t>
        <a:bodyPr/>
        <a:lstStyle/>
        <a:p>
          <a:r>
            <a:rPr lang="en-US" sz="2400" dirty="0" smtClean="0">
              <a:solidFill>
                <a:schemeClr val="tx1"/>
              </a:solidFill>
              <a:latin typeface="Times New Roman" panose="02020603050405020304" pitchFamily="18" charset="0"/>
              <a:cs typeface="Times New Roman" panose="02020603050405020304" pitchFamily="18" charset="0"/>
            </a:rPr>
            <a:t>P2: Tiếp theo đến “</a:t>
          </a:r>
          <a:r>
            <a:rPr lang="en-US" sz="2400" i="1" dirty="0" smtClean="0">
              <a:solidFill>
                <a:schemeClr val="tx1"/>
              </a:solidFill>
              <a:latin typeface="Times New Roman" panose="02020603050405020304" pitchFamily="18" charset="0"/>
              <a:cs typeface="Times New Roman" panose="02020603050405020304" pitchFamily="18" charset="0"/>
            </a:rPr>
            <a:t>nẻo đường đã đi qua</a:t>
          </a:r>
          <a:r>
            <a:rPr lang="en-US" sz="2400" dirty="0" smtClean="0">
              <a:solidFill>
                <a:schemeClr val="tx1"/>
              </a:solidFill>
              <a:latin typeface="Times New Roman" panose="02020603050405020304" pitchFamily="18" charset="0"/>
              <a:cs typeface="Times New Roman" panose="02020603050405020304" pitchFamily="18" charset="0"/>
            </a:rPr>
            <a:t>”.</a:t>
          </a:r>
        </a:p>
        <a:p>
          <a:r>
            <a:rPr lang="en-US" sz="2400" dirty="0" smtClean="0">
              <a:solidFill>
                <a:schemeClr val="tx1"/>
              </a:solidFill>
              <a:latin typeface="Times New Roman" panose="02020603050405020304" pitchFamily="18" charset="0"/>
              <a:cs typeface="Times New Roman" panose="02020603050405020304" pitchFamily="18" charset="0"/>
            </a:rPr>
            <a:t>Mối quan hệ giữa lựa chọn và số mệnh.</a:t>
          </a:r>
          <a:endParaRPr lang="en-US" sz="2400" dirty="0"/>
        </a:p>
      </dgm:t>
    </dgm:pt>
    <dgm:pt modelId="{A004FC3E-06A3-4F27-ABA5-BC1F411B85CA}" type="parTrans" cxnId="{84DF3927-BAC8-4ABD-8B6B-5E3B1B943424}">
      <dgm:prSet/>
      <dgm:spPr/>
      <dgm:t>
        <a:bodyPr/>
        <a:lstStyle/>
        <a:p>
          <a:endParaRPr lang="en-US"/>
        </a:p>
      </dgm:t>
    </dgm:pt>
    <dgm:pt modelId="{180B7E4D-A057-41EA-8C6A-4A077DEA0CCA}" type="sibTrans" cxnId="{84DF3927-BAC8-4ABD-8B6B-5E3B1B943424}">
      <dgm:prSet/>
      <dgm:spPr/>
      <dgm:t>
        <a:bodyPr/>
        <a:lstStyle/>
        <a:p>
          <a:endParaRPr lang="en-US"/>
        </a:p>
      </dgm:t>
    </dgm:pt>
    <dgm:pt modelId="{A86FD181-0801-4BCC-9F10-6A3824F1BC92}">
      <dgm:prSet custT="1"/>
      <dgm:spPr>
        <a:solidFill>
          <a:schemeClr val="accent6">
            <a:lumMod val="20000"/>
            <a:lumOff val="80000"/>
          </a:schemeClr>
        </a:solidFill>
      </dgm:spPr>
      <dgm:t>
        <a:bodyPr/>
        <a:lstStyle/>
        <a:p>
          <a:r>
            <a:rPr lang="en-US" sz="2400" dirty="0" smtClean="0">
              <a:solidFill>
                <a:schemeClr val="tx1"/>
              </a:solidFill>
              <a:latin typeface="Times New Roman" panose="02020603050405020304" pitchFamily="18" charset="0"/>
              <a:cs typeface="Times New Roman" panose="02020603050405020304" pitchFamily="18" charset="0"/>
            </a:rPr>
            <a:t>P1: Từ đầu đến “</a:t>
          </a:r>
          <a:r>
            <a:rPr lang="en-US" sz="2400" i="1" dirty="0" smtClean="0">
              <a:solidFill>
                <a:schemeClr val="tx1"/>
              </a:solidFill>
              <a:latin typeface="Times New Roman" panose="02020603050405020304" pitchFamily="18" charset="0"/>
              <a:cs typeface="Times New Roman" panose="02020603050405020304" pitchFamily="18" charset="0"/>
            </a:rPr>
            <a:t>tiếp tục bước đi</a:t>
          </a:r>
          <a:r>
            <a:rPr lang="en-US" sz="2400" dirty="0" smtClean="0">
              <a:solidFill>
                <a:schemeClr val="tx1"/>
              </a:solidFill>
              <a:latin typeface="Times New Roman" panose="02020603050405020304" pitchFamily="18" charset="0"/>
              <a:cs typeface="Times New Roman" panose="02020603050405020304" pitchFamily="18" charset="0"/>
            </a:rPr>
            <a:t>”.</a:t>
          </a:r>
        </a:p>
        <a:p>
          <a:r>
            <a:rPr lang="en-US" sz="2400" dirty="0" smtClean="0">
              <a:solidFill>
                <a:schemeClr val="tx1"/>
              </a:solidFill>
              <a:latin typeface="Times New Roman" panose="02020603050405020304" pitchFamily="18" charset="0"/>
              <a:cs typeface="Times New Roman" panose="02020603050405020304" pitchFamily="18" charset="0"/>
            </a:rPr>
            <a:t>Những lựa chọn đầu tiên của “tôi”</a:t>
          </a:r>
        </a:p>
      </dgm:t>
    </dgm:pt>
    <dgm:pt modelId="{E8D58F37-6F44-49D7-A798-E512CE7C5AD5}" type="parTrans" cxnId="{162F5DDC-61EA-4D0B-AEDF-1468762C86D8}">
      <dgm:prSet/>
      <dgm:spPr/>
      <dgm:t>
        <a:bodyPr/>
        <a:lstStyle/>
        <a:p>
          <a:endParaRPr lang="en-US"/>
        </a:p>
      </dgm:t>
    </dgm:pt>
    <dgm:pt modelId="{FDAF780C-841E-4C1B-AE23-25FC2338CD9A}" type="sibTrans" cxnId="{162F5DDC-61EA-4D0B-AEDF-1468762C86D8}">
      <dgm:prSet/>
      <dgm:spPr/>
      <dgm:t>
        <a:bodyPr/>
        <a:lstStyle/>
        <a:p>
          <a:endParaRPr lang="en-US"/>
        </a:p>
      </dgm:t>
    </dgm:pt>
    <dgm:pt modelId="{99154FAF-8C76-4F82-84A7-8A241FD47EC7}">
      <dgm:prSet/>
      <dgm:spPr>
        <a:solidFill>
          <a:schemeClr val="accent6">
            <a:lumMod val="20000"/>
            <a:lumOff val="80000"/>
          </a:schemeClr>
        </a:solidFill>
      </dgm:spPr>
      <dgm:t>
        <a:bodyPr/>
        <a:lstStyle/>
        <a:p>
          <a:r>
            <a:rPr lang="en-US" dirty="0" smtClean="0">
              <a:solidFill>
                <a:schemeClr val="tx1"/>
              </a:solidFill>
              <a:latin typeface="Times New Roman" panose="02020603050405020304" pitchFamily="18" charset="0"/>
              <a:cs typeface="Times New Roman" panose="02020603050405020304" pitchFamily="18" charset="0"/>
            </a:rPr>
            <a:t>P3: Còn lại</a:t>
          </a:r>
        </a:p>
        <a:p>
          <a:r>
            <a:rPr lang="en-US" dirty="0" smtClean="0">
              <a:solidFill>
                <a:schemeClr val="tx1"/>
              </a:solidFill>
              <a:latin typeface="Times New Roman" panose="02020603050405020304" pitchFamily="18" charset="0"/>
              <a:cs typeface="Times New Roman" panose="02020603050405020304" pitchFamily="18" charset="0"/>
            </a:rPr>
            <a:t>Chiêm nghiệm rút ra sau hành trình một đời tìm đường</a:t>
          </a:r>
          <a:r>
            <a:rPr lang="en-US" dirty="0" smtClean="0">
              <a:solidFill>
                <a:schemeClr val="tx1"/>
              </a:solidFill>
            </a:rPr>
            <a:t>.</a:t>
          </a:r>
          <a:endParaRPr lang="en-US" dirty="0" smtClean="0">
            <a:solidFill>
              <a:schemeClr val="tx1"/>
            </a:solidFill>
            <a:latin typeface="Times New Roman" panose="02020603050405020304" pitchFamily="18" charset="0"/>
            <a:cs typeface="Times New Roman" panose="02020603050405020304" pitchFamily="18" charset="0"/>
          </a:endParaRPr>
        </a:p>
      </dgm:t>
    </dgm:pt>
    <dgm:pt modelId="{8512D7FC-81C0-4B15-9AB2-48544BCFE99B}" type="parTrans" cxnId="{00BF792F-FAF4-4ADE-8F29-97E37131649B}">
      <dgm:prSet/>
      <dgm:spPr/>
      <dgm:t>
        <a:bodyPr/>
        <a:lstStyle/>
        <a:p>
          <a:endParaRPr lang="en-US"/>
        </a:p>
      </dgm:t>
    </dgm:pt>
    <dgm:pt modelId="{3DBD600B-832B-412D-816E-C56753427C4A}" type="sibTrans" cxnId="{00BF792F-FAF4-4ADE-8F29-97E37131649B}">
      <dgm:prSet/>
      <dgm:spPr/>
      <dgm:t>
        <a:bodyPr/>
        <a:lstStyle/>
        <a:p>
          <a:endParaRPr lang="en-US"/>
        </a:p>
      </dgm:t>
    </dgm:pt>
    <dgm:pt modelId="{09A76E11-62AC-435D-A751-909841183C46}" type="pres">
      <dgm:prSet presAssocID="{9EACF8AE-5E92-4851-9E1D-FE64ED56686C}" presName="CompostProcess" presStyleCnt="0">
        <dgm:presLayoutVars>
          <dgm:dir/>
          <dgm:resizeHandles val="exact"/>
        </dgm:presLayoutVars>
      </dgm:prSet>
      <dgm:spPr/>
    </dgm:pt>
    <dgm:pt modelId="{9B5CEB7B-6398-4576-BEA3-691A3D166B3E}" type="pres">
      <dgm:prSet presAssocID="{9EACF8AE-5E92-4851-9E1D-FE64ED56686C}" presName="arrow" presStyleLbl="bgShp" presStyleIdx="0" presStyleCnt="1" custScaleX="117647" custLinFactNeighborX="0" custLinFactNeighborY="-281"/>
      <dgm:spPr>
        <a:solidFill>
          <a:schemeClr val="accent2">
            <a:lumMod val="20000"/>
            <a:lumOff val="80000"/>
          </a:schemeClr>
        </a:solidFill>
      </dgm:spPr>
    </dgm:pt>
    <dgm:pt modelId="{2AFD26CD-0933-467E-ACDB-C35FCD0BBD42}" type="pres">
      <dgm:prSet presAssocID="{9EACF8AE-5E92-4851-9E1D-FE64ED56686C}" presName="linearProcess" presStyleCnt="0"/>
      <dgm:spPr/>
    </dgm:pt>
    <dgm:pt modelId="{EA2CA94D-D75B-4DB1-91F2-83B29882BE68}" type="pres">
      <dgm:prSet presAssocID="{A86FD181-0801-4BCC-9F10-6A3824F1BC92}" presName="textNode" presStyleLbl="node1" presStyleIdx="0" presStyleCnt="3" custScaleX="58371" custLinFactX="-19017" custLinFactNeighborX="-100000" custLinFactNeighborY="0">
        <dgm:presLayoutVars>
          <dgm:bulletEnabled val="1"/>
        </dgm:presLayoutVars>
      </dgm:prSet>
      <dgm:spPr/>
      <dgm:t>
        <a:bodyPr/>
        <a:lstStyle/>
        <a:p>
          <a:endParaRPr lang="en-US"/>
        </a:p>
      </dgm:t>
    </dgm:pt>
    <dgm:pt modelId="{39989943-0617-4B1B-A0CF-19985AB7D879}" type="pres">
      <dgm:prSet presAssocID="{FDAF780C-841E-4C1B-AE23-25FC2338CD9A}" presName="sibTrans" presStyleCnt="0"/>
      <dgm:spPr/>
    </dgm:pt>
    <dgm:pt modelId="{210B99D9-2E71-41B4-9B51-3CA722192EC6}" type="pres">
      <dgm:prSet presAssocID="{B28561E3-C440-4AD6-98E0-D470B14A7054}" presName="textNode" presStyleLbl="node1" presStyleIdx="1" presStyleCnt="3" custScaleX="58520" custLinFactX="-6518" custLinFactNeighborX="-100000" custLinFactNeighborY="0">
        <dgm:presLayoutVars>
          <dgm:bulletEnabled val="1"/>
        </dgm:presLayoutVars>
      </dgm:prSet>
      <dgm:spPr/>
      <dgm:t>
        <a:bodyPr/>
        <a:lstStyle/>
        <a:p>
          <a:endParaRPr lang="en-US"/>
        </a:p>
      </dgm:t>
    </dgm:pt>
    <dgm:pt modelId="{58991A43-E194-472A-8B53-A5EFD7CB2A02}" type="pres">
      <dgm:prSet presAssocID="{180B7E4D-A057-41EA-8C6A-4A077DEA0CCA}" presName="sibTrans" presStyleCnt="0"/>
      <dgm:spPr/>
    </dgm:pt>
    <dgm:pt modelId="{9E17566F-A4C7-4BB7-9C65-E5FEE5AC60A8}" type="pres">
      <dgm:prSet presAssocID="{99154FAF-8C76-4F82-84A7-8A241FD47EC7}" presName="textNode" presStyleLbl="node1" presStyleIdx="2" presStyleCnt="3" custScaleX="57461" custLinFactX="-4566" custLinFactNeighborX="-100000" custLinFactNeighborY="0">
        <dgm:presLayoutVars>
          <dgm:bulletEnabled val="1"/>
        </dgm:presLayoutVars>
      </dgm:prSet>
      <dgm:spPr/>
      <dgm:t>
        <a:bodyPr/>
        <a:lstStyle/>
        <a:p>
          <a:endParaRPr lang="en-US"/>
        </a:p>
      </dgm:t>
    </dgm:pt>
  </dgm:ptLst>
  <dgm:cxnLst>
    <dgm:cxn modelId="{93E60597-D525-49A3-ACD7-4EDC0C2E66E5}" type="presOf" srcId="{99154FAF-8C76-4F82-84A7-8A241FD47EC7}" destId="{9E17566F-A4C7-4BB7-9C65-E5FEE5AC60A8}" srcOrd="0" destOrd="0" presId="urn:microsoft.com/office/officeart/2005/8/layout/hProcess9"/>
    <dgm:cxn modelId="{BC956B84-2C52-4923-9082-3949E1E1A23E}" type="presOf" srcId="{A86FD181-0801-4BCC-9F10-6A3824F1BC92}" destId="{EA2CA94D-D75B-4DB1-91F2-83B29882BE68}" srcOrd="0" destOrd="0" presId="urn:microsoft.com/office/officeart/2005/8/layout/hProcess9"/>
    <dgm:cxn modelId="{162F5DDC-61EA-4D0B-AEDF-1468762C86D8}" srcId="{9EACF8AE-5E92-4851-9E1D-FE64ED56686C}" destId="{A86FD181-0801-4BCC-9F10-6A3824F1BC92}" srcOrd="0" destOrd="0" parTransId="{E8D58F37-6F44-49D7-A798-E512CE7C5AD5}" sibTransId="{FDAF780C-841E-4C1B-AE23-25FC2338CD9A}"/>
    <dgm:cxn modelId="{00BF792F-FAF4-4ADE-8F29-97E37131649B}" srcId="{9EACF8AE-5E92-4851-9E1D-FE64ED56686C}" destId="{99154FAF-8C76-4F82-84A7-8A241FD47EC7}" srcOrd="2" destOrd="0" parTransId="{8512D7FC-81C0-4B15-9AB2-48544BCFE99B}" sibTransId="{3DBD600B-832B-412D-816E-C56753427C4A}"/>
    <dgm:cxn modelId="{859C62D1-2A5A-40FE-BF50-85C62C579B60}" type="presOf" srcId="{9EACF8AE-5E92-4851-9E1D-FE64ED56686C}" destId="{09A76E11-62AC-435D-A751-909841183C46}" srcOrd="0" destOrd="0" presId="urn:microsoft.com/office/officeart/2005/8/layout/hProcess9"/>
    <dgm:cxn modelId="{84DF3927-BAC8-4ABD-8B6B-5E3B1B943424}" srcId="{9EACF8AE-5E92-4851-9E1D-FE64ED56686C}" destId="{B28561E3-C440-4AD6-98E0-D470B14A7054}" srcOrd="1" destOrd="0" parTransId="{A004FC3E-06A3-4F27-ABA5-BC1F411B85CA}" sibTransId="{180B7E4D-A057-41EA-8C6A-4A077DEA0CCA}"/>
    <dgm:cxn modelId="{774A06E9-AF96-4E81-8D63-E37F2ED6F4A4}" type="presOf" srcId="{B28561E3-C440-4AD6-98E0-D470B14A7054}" destId="{210B99D9-2E71-41B4-9B51-3CA722192EC6}" srcOrd="0" destOrd="0" presId="urn:microsoft.com/office/officeart/2005/8/layout/hProcess9"/>
    <dgm:cxn modelId="{D292E56F-F96D-4FAE-A29A-759EB4D99044}" type="presParOf" srcId="{09A76E11-62AC-435D-A751-909841183C46}" destId="{9B5CEB7B-6398-4576-BEA3-691A3D166B3E}" srcOrd="0" destOrd="0" presId="urn:microsoft.com/office/officeart/2005/8/layout/hProcess9"/>
    <dgm:cxn modelId="{297CA184-4625-417C-8A7B-000C6019C51D}" type="presParOf" srcId="{09A76E11-62AC-435D-A751-909841183C46}" destId="{2AFD26CD-0933-467E-ACDB-C35FCD0BBD42}" srcOrd="1" destOrd="0" presId="urn:microsoft.com/office/officeart/2005/8/layout/hProcess9"/>
    <dgm:cxn modelId="{BB9AA43A-AC7E-40CC-8782-161445BB130E}" type="presParOf" srcId="{2AFD26CD-0933-467E-ACDB-C35FCD0BBD42}" destId="{EA2CA94D-D75B-4DB1-91F2-83B29882BE68}" srcOrd="0" destOrd="0" presId="urn:microsoft.com/office/officeart/2005/8/layout/hProcess9"/>
    <dgm:cxn modelId="{16BC0AF0-D37A-4014-AF74-2CC489315A97}" type="presParOf" srcId="{2AFD26CD-0933-467E-ACDB-C35FCD0BBD42}" destId="{39989943-0617-4B1B-A0CF-19985AB7D879}" srcOrd="1" destOrd="0" presId="urn:microsoft.com/office/officeart/2005/8/layout/hProcess9"/>
    <dgm:cxn modelId="{F0EF955B-AC27-4728-8944-762859964BFB}" type="presParOf" srcId="{2AFD26CD-0933-467E-ACDB-C35FCD0BBD42}" destId="{210B99D9-2E71-41B4-9B51-3CA722192EC6}" srcOrd="2" destOrd="0" presId="urn:microsoft.com/office/officeart/2005/8/layout/hProcess9"/>
    <dgm:cxn modelId="{3264C3D1-663F-4F8C-9AFF-AE07A26F15DE}" type="presParOf" srcId="{2AFD26CD-0933-467E-ACDB-C35FCD0BBD42}" destId="{58991A43-E194-472A-8B53-A5EFD7CB2A02}" srcOrd="3" destOrd="0" presId="urn:microsoft.com/office/officeart/2005/8/layout/hProcess9"/>
    <dgm:cxn modelId="{8631BC0F-0111-40BB-BC76-04AD83A617F2}" type="presParOf" srcId="{2AFD26CD-0933-467E-ACDB-C35FCD0BBD42}" destId="{9E17566F-A4C7-4BB7-9C65-E5FEE5AC60A8}"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9ED99D-3587-4DFB-9377-3340052C179C}"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n-US"/>
        </a:p>
      </dgm:t>
    </dgm:pt>
    <dgm:pt modelId="{B7E2A6D9-2C58-4581-8D7C-C563274FD676}">
      <dgm:prSet phldrT="[Text]" custT="1"/>
      <dgm:spPr>
        <a:solidFill>
          <a:schemeClr val="accent6">
            <a:lumMod val="20000"/>
            <a:lumOff val="80000"/>
            <a:alpha val="40000"/>
          </a:schemeClr>
        </a:solidFill>
      </dgm:spPr>
      <dgm:t>
        <a:bodyPr/>
        <a:lstStyle/>
        <a:p>
          <a:r>
            <a:rPr lang="en-US" sz="2800" dirty="0" smtClean="0">
              <a:latin typeface="Times New Roman" panose="02020603050405020304" pitchFamily="18" charset="0"/>
              <a:cs typeface="Times New Roman" panose="02020603050405020304" pitchFamily="18" charset="0"/>
            </a:rPr>
            <a:t>- Tự chiêm nghiệm và đúc rút những bài học cuộc đời từ chính trải nghiệm của mình</a:t>
          </a:r>
          <a:endParaRPr lang="en-US" sz="2800" dirty="0">
            <a:latin typeface="Times New Roman" panose="02020603050405020304" pitchFamily="18" charset="0"/>
            <a:cs typeface="Times New Roman" panose="02020603050405020304" pitchFamily="18" charset="0"/>
          </a:endParaRPr>
        </a:p>
      </dgm:t>
    </dgm:pt>
    <dgm:pt modelId="{03C6F663-B2B4-4956-81E5-3113EC497E09}" type="parTrans" cxnId="{EB2A3A0A-45C9-4E17-B52F-FFD26E77490C}">
      <dgm:prSet/>
      <dgm:spPr/>
      <dgm:t>
        <a:bodyPr/>
        <a:lstStyle/>
        <a:p>
          <a:endParaRPr lang="en-US"/>
        </a:p>
      </dgm:t>
    </dgm:pt>
    <dgm:pt modelId="{78A9BA07-CD38-4243-9EF3-9552FE8B69FE}" type="sibTrans" cxnId="{EB2A3A0A-45C9-4E17-B52F-FFD26E77490C}">
      <dgm:prSet/>
      <dgm:spPr/>
      <dgm:t>
        <a:bodyPr/>
        <a:lstStyle/>
        <a:p>
          <a:endParaRPr lang="en-US"/>
        </a:p>
      </dgm:t>
    </dgm:pt>
    <dgm:pt modelId="{58F61016-C5DF-4B4E-84BB-62398639222E}">
      <dgm:prSet phldrT="[Text]" custT="1"/>
      <dgm:spPr>
        <a:solidFill>
          <a:schemeClr val="accent6">
            <a:lumMod val="20000"/>
            <a:lumOff val="80000"/>
            <a:alpha val="40000"/>
          </a:schemeClr>
        </a:solidFill>
      </dgm:spPr>
      <dgm:t>
        <a:bodyPr/>
        <a:lstStyle/>
        <a:p>
          <a:r>
            <a:rPr lang="en-US" sz="2800" dirty="0" smtClean="0">
              <a:latin typeface="Times New Roman" panose="02020603050405020304" pitchFamily="18" charset="0"/>
              <a:cs typeface="Times New Roman" panose="02020603050405020304" pitchFamily="18" charset="0"/>
            </a:rPr>
            <a:t>- Chia sẻ những thông điệp cuộc sống.</a:t>
          </a:r>
        </a:p>
        <a:p>
          <a:r>
            <a:rPr lang="en-US" sz="2800" dirty="0" smtClean="0">
              <a:latin typeface="Times New Roman" panose="02020603050405020304" pitchFamily="18" charset="0"/>
              <a:cs typeface="Times New Roman" panose="02020603050405020304" pitchFamily="18" charset="0"/>
            </a:rPr>
            <a:t>- Kêu gọi một lối sống tích cực, trên tinh thần cống hiến. </a:t>
          </a:r>
          <a:endParaRPr lang="en-US" sz="2800" dirty="0">
            <a:latin typeface="Times New Roman" panose="02020603050405020304" pitchFamily="18" charset="0"/>
            <a:cs typeface="Times New Roman" panose="02020603050405020304" pitchFamily="18" charset="0"/>
          </a:endParaRPr>
        </a:p>
      </dgm:t>
    </dgm:pt>
    <dgm:pt modelId="{D0DABC75-1CB4-48B6-892E-67A3DA4809FF}" type="parTrans" cxnId="{3AB1D718-FB29-481E-8F8F-F194AB874462}">
      <dgm:prSet/>
      <dgm:spPr/>
      <dgm:t>
        <a:bodyPr/>
        <a:lstStyle/>
        <a:p>
          <a:endParaRPr lang="en-US"/>
        </a:p>
      </dgm:t>
    </dgm:pt>
    <dgm:pt modelId="{82804036-A687-4356-A955-0D1B86852BB4}" type="sibTrans" cxnId="{3AB1D718-FB29-481E-8F8F-F194AB874462}">
      <dgm:prSet/>
      <dgm:spPr/>
      <dgm:t>
        <a:bodyPr/>
        <a:lstStyle/>
        <a:p>
          <a:endParaRPr lang="en-US"/>
        </a:p>
      </dgm:t>
    </dgm:pt>
    <dgm:pt modelId="{3B64BCDD-8303-4A44-824E-571598DE69EB}" type="pres">
      <dgm:prSet presAssocID="{839ED99D-3587-4DFB-9377-3340052C179C}" presName="Name0" presStyleCnt="0">
        <dgm:presLayoutVars>
          <dgm:dir/>
          <dgm:resizeHandles val="exact"/>
        </dgm:presLayoutVars>
      </dgm:prSet>
      <dgm:spPr/>
      <dgm:t>
        <a:bodyPr/>
        <a:lstStyle/>
        <a:p>
          <a:endParaRPr lang="en-US"/>
        </a:p>
      </dgm:t>
    </dgm:pt>
    <dgm:pt modelId="{BE27F3D1-2405-469E-A810-3624D06BB6C8}" type="pres">
      <dgm:prSet presAssocID="{B7E2A6D9-2C58-4581-8D7C-C563274FD676}" presName="composite" presStyleCnt="0"/>
      <dgm:spPr/>
    </dgm:pt>
    <dgm:pt modelId="{AF55F705-B176-4195-A606-C6002ACC1F13}" type="pres">
      <dgm:prSet presAssocID="{B7E2A6D9-2C58-4581-8D7C-C563274FD676}" presName="rect1" presStyleLbl="trAlignAcc1" presStyleIdx="0" presStyleCnt="2">
        <dgm:presLayoutVars>
          <dgm:bulletEnabled val="1"/>
        </dgm:presLayoutVars>
      </dgm:prSet>
      <dgm:spPr/>
      <dgm:t>
        <a:bodyPr/>
        <a:lstStyle/>
        <a:p>
          <a:endParaRPr lang="en-US"/>
        </a:p>
      </dgm:t>
    </dgm:pt>
    <dgm:pt modelId="{3868FE3D-A07B-47E0-82A6-167A4477CA2D}" type="pres">
      <dgm:prSet presAssocID="{B7E2A6D9-2C58-4581-8D7C-C563274FD676}" presName="rect2" presStyleLbl="fgImgPlace1" presStyleIdx="0" presStyleCnt="2"/>
      <dgm:spPr>
        <a:blipFill rotWithShape="1">
          <a:blip xmlns:r="http://schemas.openxmlformats.org/officeDocument/2006/relationships" r:embed="rId1"/>
          <a:stretch>
            <a:fillRect/>
          </a:stretch>
        </a:blipFill>
      </dgm:spPr>
    </dgm:pt>
    <dgm:pt modelId="{57060757-ABAE-451A-9BEF-E6E9C57BDBF8}" type="pres">
      <dgm:prSet presAssocID="{78A9BA07-CD38-4243-9EF3-9552FE8B69FE}" presName="sibTrans" presStyleCnt="0"/>
      <dgm:spPr/>
    </dgm:pt>
    <dgm:pt modelId="{EF802E23-0485-46FE-90B2-7DEBB007D11D}" type="pres">
      <dgm:prSet presAssocID="{58F61016-C5DF-4B4E-84BB-62398639222E}" presName="composite" presStyleCnt="0"/>
      <dgm:spPr/>
    </dgm:pt>
    <dgm:pt modelId="{D0E16E0A-853C-41A2-BDE4-3B923D1D4448}" type="pres">
      <dgm:prSet presAssocID="{58F61016-C5DF-4B4E-84BB-62398639222E}" presName="rect1" presStyleLbl="trAlignAcc1" presStyleIdx="1" presStyleCnt="2">
        <dgm:presLayoutVars>
          <dgm:bulletEnabled val="1"/>
        </dgm:presLayoutVars>
      </dgm:prSet>
      <dgm:spPr/>
      <dgm:t>
        <a:bodyPr/>
        <a:lstStyle/>
        <a:p>
          <a:endParaRPr lang="en-US"/>
        </a:p>
      </dgm:t>
    </dgm:pt>
    <dgm:pt modelId="{CAF6D238-DEED-4D74-AAB7-C6471EC427B1}" type="pres">
      <dgm:prSet presAssocID="{58F61016-C5DF-4B4E-84BB-62398639222E}" presName="rect2" presStyleLbl="fgImgPlace1" presStyleIdx="1" presStyleCnt="2"/>
      <dgm:spPr>
        <a:blipFill rotWithShape="1">
          <a:blip xmlns:r="http://schemas.openxmlformats.org/officeDocument/2006/relationships" r:embed="rId2"/>
          <a:stretch>
            <a:fillRect/>
          </a:stretch>
        </a:blipFill>
      </dgm:spPr>
    </dgm:pt>
  </dgm:ptLst>
  <dgm:cxnLst>
    <dgm:cxn modelId="{3AB1D718-FB29-481E-8F8F-F194AB874462}" srcId="{839ED99D-3587-4DFB-9377-3340052C179C}" destId="{58F61016-C5DF-4B4E-84BB-62398639222E}" srcOrd="1" destOrd="0" parTransId="{D0DABC75-1CB4-48B6-892E-67A3DA4809FF}" sibTransId="{82804036-A687-4356-A955-0D1B86852BB4}"/>
    <dgm:cxn modelId="{709E8AB0-E8CC-42AF-AE76-C26DD1C9C2E6}" type="presOf" srcId="{839ED99D-3587-4DFB-9377-3340052C179C}" destId="{3B64BCDD-8303-4A44-824E-571598DE69EB}" srcOrd="0" destOrd="0" presId="urn:microsoft.com/office/officeart/2008/layout/PictureStrips"/>
    <dgm:cxn modelId="{EB2A3A0A-45C9-4E17-B52F-FFD26E77490C}" srcId="{839ED99D-3587-4DFB-9377-3340052C179C}" destId="{B7E2A6D9-2C58-4581-8D7C-C563274FD676}" srcOrd="0" destOrd="0" parTransId="{03C6F663-B2B4-4956-81E5-3113EC497E09}" sibTransId="{78A9BA07-CD38-4243-9EF3-9552FE8B69FE}"/>
    <dgm:cxn modelId="{398EDF8E-9CF0-43F4-AB88-BD3281101C52}" type="presOf" srcId="{B7E2A6D9-2C58-4581-8D7C-C563274FD676}" destId="{AF55F705-B176-4195-A606-C6002ACC1F13}" srcOrd="0" destOrd="0" presId="urn:microsoft.com/office/officeart/2008/layout/PictureStrips"/>
    <dgm:cxn modelId="{A28DF13B-0FB7-49E4-9BF9-D59E48F7B353}" type="presOf" srcId="{58F61016-C5DF-4B4E-84BB-62398639222E}" destId="{D0E16E0A-853C-41A2-BDE4-3B923D1D4448}" srcOrd="0" destOrd="0" presId="urn:microsoft.com/office/officeart/2008/layout/PictureStrips"/>
    <dgm:cxn modelId="{7A9612BA-12AC-41F1-A21C-B881FB63BF43}" type="presParOf" srcId="{3B64BCDD-8303-4A44-824E-571598DE69EB}" destId="{BE27F3D1-2405-469E-A810-3624D06BB6C8}" srcOrd="0" destOrd="0" presId="urn:microsoft.com/office/officeart/2008/layout/PictureStrips"/>
    <dgm:cxn modelId="{347A8957-FDEA-4407-A5F6-033442C0E3FF}" type="presParOf" srcId="{BE27F3D1-2405-469E-A810-3624D06BB6C8}" destId="{AF55F705-B176-4195-A606-C6002ACC1F13}" srcOrd="0" destOrd="0" presId="urn:microsoft.com/office/officeart/2008/layout/PictureStrips"/>
    <dgm:cxn modelId="{491C16A9-09A2-41B0-A962-00E4FE50E83F}" type="presParOf" srcId="{BE27F3D1-2405-469E-A810-3624D06BB6C8}" destId="{3868FE3D-A07B-47E0-82A6-167A4477CA2D}" srcOrd="1" destOrd="0" presId="urn:microsoft.com/office/officeart/2008/layout/PictureStrips"/>
    <dgm:cxn modelId="{2FF7AE19-EBA4-4C39-A2CC-151DEF4F4D60}" type="presParOf" srcId="{3B64BCDD-8303-4A44-824E-571598DE69EB}" destId="{57060757-ABAE-451A-9BEF-E6E9C57BDBF8}" srcOrd="1" destOrd="0" presId="urn:microsoft.com/office/officeart/2008/layout/PictureStrips"/>
    <dgm:cxn modelId="{7847687E-0520-4F54-93B6-0F12CBBA73B1}" type="presParOf" srcId="{3B64BCDD-8303-4A44-824E-571598DE69EB}" destId="{EF802E23-0485-46FE-90B2-7DEBB007D11D}" srcOrd="2" destOrd="0" presId="urn:microsoft.com/office/officeart/2008/layout/PictureStrips"/>
    <dgm:cxn modelId="{B0863C69-3600-4E6A-8BCB-C393BB8C503D}" type="presParOf" srcId="{EF802E23-0485-46FE-90B2-7DEBB007D11D}" destId="{D0E16E0A-853C-41A2-BDE4-3B923D1D4448}" srcOrd="0" destOrd="0" presId="urn:microsoft.com/office/officeart/2008/layout/PictureStrips"/>
    <dgm:cxn modelId="{F89C34E1-F4FF-4797-8EA4-EBE5785C97B6}" type="presParOf" srcId="{EF802E23-0485-46FE-90B2-7DEBB007D11D}" destId="{CAF6D238-DEED-4D74-AAB7-C6471EC427B1}"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6FB1B8-99E7-4736-9390-630039FB155B}"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49F9CC8C-A6AC-4804-B43C-61AD6A7D89BC}">
      <dgm:prSet phldrT="[Text]" custT="1"/>
      <dgm:spPr>
        <a:solidFill>
          <a:schemeClr val="accent6">
            <a:lumMod val="20000"/>
            <a:lumOff val="80000"/>
          </a:schemeClr>
        </a:solidFill>
      </dgm:spPr>
      <dgm:t>
        <a:bodyPr/>
        <a:lstStyle/>
        <a:p>
          <a:r>
            <a:rPr lang="en-US" sz="2400" b="1" dirty="0" smtClean="0">
              <a:solidFill>
                <a:schemeClr val="tx1"/>
              </a:solidFill>
              <a:latin typeface="Times New Roman" panose="02020603050405020304" pitchFamily="18" charset="0"/>
              <a:cs typeface="Times New Roman" panose="02020603050405020304" pitchFamily="18" charset="0"/>
            </a:rPr>
            <a:t>BỐ MẸ, THẦY CÔ</a:t>
          </a:r>
        </a:p>
        <a:p>
          <a:r>
            <a:rPr lang="en-US" sz="2400" b="0" dirty="0" smtClean="0">
              <a:solidFill>
                <a:schemeClr val="tx1"/>
              </a:solidFill>
              <a:latin typeface="Times New Roman" panose="02020603050405020304" pitchFamily="18" charset="0"/>
              <a:cs typeface="Times New Roman" panose="02020603050405020304" pitchFamily="18" charset="0"/>
            </a:rPr>
            <a:t>Hướng đến chương trình cổ điển</a:t>
          </a:r>
          <a:endParaRPr lang="en-US" sz="2400" b="0" dirty="0">
            <a:solidFill>
              <a:schemeClr val="tx1"/>
            </a:solidFill>
            <a:latin typeface="Times New Roman" panose="02020603050405020304" pitchFamily="18" charset="0"/>
            <a:cs typeface="Times New Roman" panose="02020603050405020304" pitchFamily="18" charset="0"/>
          </a:endParaRPr>
        </a:p>
      </dgm:t>
    </dgm:pt>
    <dgm:pt modelId="{B1C965F2-7F27-44E0-A01B-3F5333ABABA0}" type="parTrans" cxnId="{0EB296A8-4B45-497C-8AFE-D4008680704F}">
      <dgm:prSet/>
      <dgm:spPr/>
      <dgm:t>
        <a:bodyPr/>
        <a:lstStyle/>
        <a:p>
          <a:endParaRPr lang="en-US"/>
        </a:p>
      </dgm:t>
    </dgm:pt>
    <dgm:pt modelId="{CE0256E3-DB3D-44E8-AB7F-1956C542B01D}" type="sibTrans" cxnId="{0EB296A8-4B45-497C-8AFE-D4008680704F}">
      <dgm:prSet/>
      <dgm:spPr/>
      <dgm:t>
        <a:bodyPr/>
        <a:lstStyle/>
        <a:p>
          <a:endParaRPr lang="en-US"/>
        </a:p>
      </dgm:t>
    </dgm:pt>
    <dgm:pt modelId="{D9120F9D-498C-4588-BEF4-F58BE4CC3FC3}">
      <dgm:prSet phldrT="[Text]" custT="1"/>
      <dgm:spPr>
        <a:solidFill>
          <a:schemeClr val="accent6">
            <a:lumMod val="20000"/>
            <a:lumOff val="80000"/>
          </a:schemeClr>
        </a:solidFill>
      </dgm:spPr>
      <dgm:t>
        <a:bodyPr/>
        <a:lstStyle/>
        <a:p>
          <a:r>
            <a:rPr lang="en-US" sz="2000" b="1" dirty="0" smtClean="0">
              <a:solidFill>
                <a:schemeClr val="tx1"/>
              </a:solidFill>
              <a:latin typeface="Times New Roman" panose="02020603050405020304" pitchFamily="18" charset="0"/>
              <a:cs typeface="Times New Roman" panose="02020603050405020304" pitchFamily="18" charset="0"/>
            </a:rPr>
            <a:t>TÔI</a:t>
          </a:r>
        </a:p>
        <a:p>
          <a:r>
            <a:rPr lang="en-US" sz="2400" dirty="0" smtClean="0">
              <a:solidFill>
                <a:schemeClr val="tx1"/>
              </a:solidFill>
              <a:latin typeface="Times New Roman" panose="02020603050405020304" pitchFamily="18" charset="0"/>
              <a:cs typeface="Times New Roman" panose="02020603050405020304" pitchFamily="18" charset="0"/>
            </a:rPr>
            <a:t>thích chương trình hiện đại  chỉ vì sự </a:t>
          </a:r>
          <a:r>
            <a:rPr lang="en-US" sz="2400" dirty="0" smtClean="0">
              <a:solidFill>
                <a:srgbClr val="C00000"/>
              </a:solidFill>
              <a:latin typeface="Times New Roman" panose="02020603050405020304" pitchFamily="18" charset="0"/>
              <a:cs typeface="Times New Roman" panose="02020603050405020304" pitchFamily="18" charset="0"/>
            </a:rPr>
            <a:t>thích thú </a:t>
          </a:r>
          <a:r>
            <a:rPr lang="en-US" sz="2400" dirty="0" smtClean="0">
              <a:solidFill>
                <a:schemeClr val="tx1"/>
              </a:solidFill>
              <a:latin typeface="Times New Roman" panose="02020603050405020304" pitchFamily="18" charset="0"/>
              <a:cs typeface="Times New Roman" panose="02020603050405020304" pitchFamily="18" charset="0"/>
            </a:rPr>
            <a:t>với những bản nhạc Âu Mĩ dù không hiểu lời.</a:t>
          </a:r>
          <a:endParaRPr lang="en-US" sz="2400" b="0" dirty="0">
            <a:solidFill>
              <a:schemeClr val="tx1"/>
            </a:solidFill>
            <a:latin typeface="Times New Roman" panose="02020603050405020304" pitchFamily="18" charset="0"/>
            <a:cs typeface="Times New Roman" panose="02020603050405020304" pitchFamily="18" charset="0"/>
          </a:endParaRPr>
        </a:p>
      </dgm:t>
    </dgm:pt>
    <dgm:pt modelId="{07CB0F58-F5BA-443D-88AF-E4A4AE7D9E4A}" type="parTrans" cxnId="{D841F57D-1A8A-481C-A2D7-270379B3383A}">
      <dgm:prSet/>
      <dgm:spPr/>
      <dgm:t>
        <a:bodyPr/>
        <a:lstStyle/>
        <a:p>
          <a:endParaRPr lang="en-US"/>
        </a:p>
      </dgm:t>
    </dgm:pt>
    <dgm:pt modelId="{73B73ECF-DDD4-49EC-B84E-83EF8D8BE147}" type="sibTrans" cxnId="{D841F57D-1A8A-481C-A2D7-270379B3383A}">
      <dgm:prSet/>
      <dgm:spPr/>
      <dgm:t>
        <a:bodyPr/>
        <a:lstStyle/>
        <a:p>
          <a:endParaRPr lang="en-US"/>
        </a:p>
      </dgm:t>
    </dgm:pt>
    <dgm:pt modelId="{98FD354C-EE4F-4C4E-BCBF-384E74750938}" type="pres">
      <dgm:prSet presAssocID="{426FB1B8-99E7-4736-9390-630039FB155B}" presName="diagram" presStyleCnt="0">
        <dgm:presLayoutVars>
          <dgm:dir/>
          <dgm:resizeHandles val="exact"/>
        </dgm:presLayoutVars>
      </dgm:prSet>
      <dgm:spPr/>
      <dgm:t>
        <a:bodyPr/>
        <a:lstStyle/>
        <a:p>
          <a:endParaRPr lang="en-US"/>
        </a:p>
      </dgm:t>
    </dgm:pt>
    <dgm:pt modelId="{BC10B356-DF1F-4AF7-8AF7-7B7C0AC7D41B}" type="pres">
      <dgm:prSet presAssocID="{49F9CC8C-A6AC-4804-B43C-61AD6A7D89BC}" presName="arrow" presStyleLbl="node1" presStyleIdx="0" presStyleCnt="2">
        <dgm:presLayoutVars>
          <dgm:bulletEnabled val="1"/>
        </dgm:presLayoutVars>
      </dgm:prSet>
      <dgm:spPr/>
      <dgm:t>
        <a:bodyPr/>
        <a:lstStyle/>
        <a:p>
          <a:endParaRPr lang="en-US"/>
        </a:p>
      </dgm:t>
    </dgm:pt>
    <dgm:pt modelId="{175D731F-86B4-4B71-A498-417D3D38F10A}" type="pres">
      <dgm:prSet presAssocID="{D9120F9D-498C-4588-BEF4-F58BE4CC3FC3}" presName="arrow" presStyleLbl="node1" presStyleIdx="1" presStyleCnt="2">
        <dgm:presLayoutVars>
          <dgm:bulletEnabled val="1"/>
        </dgm:presLayoutVars>
      </dgm:prSet>
      <dgm:spPr/>
      <dgm:t>
        <a:bodyPr/>
        <a:lstStyle/>
        <a:p>
          <a:endParaRPr lang="en-US"/>
        </a:p>
      </dgm:t>
    </dgm:pt>
  </dgm:ptLst>
  <dgm:cxnLst>
    <dgm:cxn modelId="{4A6A05D4-C16E-4394-B90A-9D3CC7FC2921}" type="presOf" srcId="{D9120F9D-498C-4588-BEF4-F58BE4CC3FC3}" destId="{175D731F-86B4-4B71-A498-417D3D38F10A}" srcOrd="0" destOrd="0" presId="urn:microsoft.com/office/officeart/2005/8/layout/arrow5"/>
    <dgm:cxn modelId="{D841F57D-1A8A-481C-A2D7-270379B3383A}" srcId="{426FB1B8-99E7-4736-9390-630039FB155B}" destId="{D9120F9D-498C-4588-BEF4-F58BE4CC3FC3}" srcOrd="1" destOrd="0" parTransId="{07CB0F58-F5BA-443D-88AF-E4A4AE7D9E4A}" sibTransId="{73B73ECF-DDD4-49EC-B84E-83EF8D8BE147}"/>
    <dgm:cxn modelId="{0EB296A8-4B45-497C-8AFE-D4008680704F}" srcId="{426FB1B8-99E7-4736-9390-630039FB155B}" destId="{49F9CC8C-A6AC-4804-B43C-61AD6A7D89BC}" srcOrd="0" destOrd="0" parTransId="{B1C965F2-7F27-44E0-A01B-3F5333ABABA0}" sibTransId="{CE0256E3-DB3D-44E8-AB7F-1956C542B01D}"/>
    <dgm:cxn modelId="{5EFC316A-C864-4DB7-BF3C-2391DAB39811}" type="presOf" srcId="{49F9CC8C-A6AC-4804-B43C-61AD6A7D89BC}" destId="{BC10B356-DF1F-4AF7-8AF7-7B7C0AC7D41B}" srcOrd="0" destOrd="0" presId="urn:microsoft.com/office/officeart/2005/8/layout/arrow5"/>
    <dgm:cxn modelId="{5AD2B3A5-02F5-4DEC-A6F0-1D7C552BF47D}" type="presOf" srcId="{426FB1B8-99E7-4736-9390-630039FB155B}" destId="{98FD354C-EE4F-4C4E-BCBF-384E74750938}" srcOrd="0" destOrd="0" presId="urn:microsoft.com/office/officeart/2005/8/layout/arrow5"/>
    <dgm:cxn modelId="{2635C3C1-3504-4C59-B39F-1806FD5DA6FD}" type="presParOf" srcId="{98FD354C-EE4F-4C4E-BCBF-384E74750938}" destId="{BC10B356-DF1F-4AF7-8AF7-7B7C0AC7D41B}" srcOrd="0" destOrd="0" presId="urn:microsoft.com/office/officeart/2005/8/layout/arrow5"/>
    <dgm:cxn modelId="{727BC6DE-1234-41FE-8E47-C64BB3B210D1}" type="presParOf" srcId="{98FD354C-EE4F-4C4E-BCBF-384E74750938}" destId="{175D731F-86B4-4B71-A498-417D3D38F10A}"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65183F7-B98E-45D3-BF3A-7168C49AB06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D863E3FF-E3C6-48BB-A508-BB0CCDE37255}">
      <dgm:prSet phldrT="[Text]" custT="1"/>
      <dgm:spPr>
        <a:solidFill>
          <a:schemeClr val="accent6">
            <a:lumMod val="20000"/>
            <a:lumOff val="80000"/>
          </a:schemeClr>
        </a:solidFill>
      </dgm:spPr>
      <dgm:t>
        <a:bodyPr/>
        <a:lstStyle/>
        <a:p>
          <a:r>
            <a:rPr lang="en-US" sz="2400" dirty="0" smtClean="0">
              <a:solidFill>
                <a:schemeClr val="tx1"/>
              </a:solidFill>
              <a:latin typeface="Times New Roman" panose="02020603050405020304" pitchFamily="18" charset="0"/>
              <a:cs typeface="Times New Roman" panose="02020603050405020304" pitchFamily="18" charset="0"/>
            </a:rPr>
            <a:t>Sang Pháp &gt;&lt; không chọn đi, chẳng chọn Pháp</a:t>
          </a:r>
          <a:endParaRPr lang="en-US" sz="2400" dirty="0">
            <a:solidFill>
              <a:schemeClr val="tx1"/>
            </a:solidFill>
            <a:latin typeface="Times New Roman" panose="02020603050405020304" pitchFamily="18" charset="0"/>
            <a:cs typeface="Times New Roman" panose="02020603050405020304" pitchFamily="18" charset="0"/>
          </a:endParaRPr>
        </a:p>
      </dgm:t>
    </dgm:pt>
    <dgm:pt modelId="{EA511149-2DE5-47EA-838F-95AC8DE0D124}" type="parTrans" cxnId="{EBA3F22A-EA71-4448-8DD6-1FC2E6A6BF48}">
      <dgm:prSet/>
      <dgm:spPr/>
      <dgm:t>
        <a:bodyPr/>
        <a:lstStyle/>
        <a:p>
          <a:endParaRPr lang="en-US" sz="2400">
            <a:solidFill>
              <a:schemeClr val="tx1"/>
            </a:solidFill>
            <a:latin typeface="Times New Roman" panose="02020603050405020304" pitchFamily="18" charset="0"/>
            <a:cs typeface="Times New Roman" panose="02020603050405020304" pitchFamily="18" charset="0"/>
          </a:endParaRPr>
        </a:p>
      </dgm:t>
    </dgm:pt>
    <dgm:pt modelId="{EE67EB1C-78C7-4AD7-9B87-CB255D5B7411}" type="sibTrans" cxnId="{EBA3F22A-EA71-4448-8DD6-1FC2E6A6BF48}">
      <dgm:prSet/>
      <dgm:spPr/>
      <dgm:t>
        <a:bodyPr/>
        <a:lstStyle/>
        <a:p>
          <a:endParaRPr lang="en-US" sz="2400">
            <a:solidFill>
              <a:schemeClr val="tx1"/>
            </a:solidFill>
            <a:latin typeface="Times New Roman" panose="02020603050405020304" pitchFamily="18" charset="0"/>
            <a:cs typeface="Times New Roman" panose="02020603050405020304" pitchFamily="18" charset="0"/>
          </a:endParaRPr>
        </a:p>
      </dgm:t>
    </dgm:pt>
    <dgm:pt modelId="{E00FDF19-97B2-4663-BB7C-E2E9245343B1}">
      <dgm:prSet phldrT="[Text]" custT="1"/>
      <dgm:spPr>
        <a:solidFill>
          <a:schemeClr val="accent6">
            <a:lumMod val="20000"/>
            <a:lumOff val="80000"/>
          </a:schemeClr>
        </a:solidFill>
      </dgm:spPr>
      <dgm:t>
        <a:bodyPr/>
        <a:lstStyle/>
        <a:p>
          <a:r>
            <a:rPr lang="en-US" sz="2400" b="0" dirty="0" smtClean="0">
              <a:solidFill>
                <a:schemeClr val="tx1"/>
              </a:solidFill>
              <a:latin typeface="Times New Roman" panose="02020603050405020304" pitchFamily="18" charset="0"/>
              <a:cs typeface="Times New Roman" panose="02020603050405020304" pitchFamily="18" charset="0"/>
            </a:rPr>
            <a:t>+ Tư vấn và dạy kinh tế&gt;&lt; chưa học kinh tế</a:t>
          </a:r>
          <a:r>
            <a:rPr lang="en-US" sz="2400" b="1" dirty="0" smtClean="0">
              <a:solidFill>
                <a:schemeClr val="tx1"/>
              </a:solidFill>
              <a:latin typeface="Times New Roman" panose="02020603050405020304" pitchFamily="18" charset="0"/>
              <a:cs typeface="Times New Roman" panose="02020603050405020304" pitchFamily="18" charset="0"/>
            </a:rPr>
            <a:t>.</a:t>
          </a:r>
          <a:endParaRPr lang="en-US" sz="2400" b="1" dirty="0">
            <a:solidFill>
              <a:schemeClr val="tx1"/>
            </a:solidFill>
            <a:latin typeface="Times New Roman" panose="02020603050405020304" pitchFamily="18" charset="0"/>
            <a:cs typeface="Times New Roman" panose="02020603050405020304" pitchFamily="18" charset="0"/>
          </a:endParaRPr>
        </a:p>
      </dgm:t>
    </dgm:pt>
    <dgm:pt modelId="{951DB9B9-D1E0-4E81-A9C6-D2D7F7AE0FDC}" type="parTrans" cxnId="{893C713C-23D1-4499-B06A-1E254DCBD21B}">
      <dgm:prSet/>
      <dgm:spPr/>
      <dgm:t>
        <a:bodyPr/>
        <a:lstStyle/>
        <a:p>
          <a:endParaRPr lang="en-US" sz="2400">
            <a:solidFill>
              <a:schemeClr val="tx1"/>
            </a:solidFill>
            <a:latin typeface="Times New Roman" panose="02020603050405020304" pitchFamily="18" charset="0"/>
            <a:cs typeface="Times New Roman" panose="02020603050405020304" pitchFamily="18" charset="0"/>
          </a:endParaRPr>
        </a:p>
      </dgm:t>
    </dgm:pt>
    <dgm:pt modelId="{8F663987-9082-40D8-A3E6-8D11A9D0DF1C}" type="sibTrans" cxnId="{893C713C-23D1-4499-B06A-1E254DCBD21B}">
      <dgm:prSet/>
      <dgm:spPr/>
      <dgm:t>
        <a:bodyPr/>
        <a:lstStyle/>
        <a:p>
          <a:endParaRPr lang="en-US" sz="2400">
            <a:solidFill>
              <a:schemeClr val="tx1"/>
            </a:solidFill>
            <a:latin typeface="Times New Roman" panose="02020603050405020304" pitchFamily="18" charset="0"/>
            <a:cs typeface="Times New Roman" panose="02020603050405020304" pitchFamily="18" charset="0"/>
          </a:endParaRPr>
        </a:p>
      </dgm:t>
    </dgm:pt>
    <dgm:pt modelId="{3A792E6F-2497-4773-BAA7-303286835AE1}">
      <dgm:prSet phldrT="[Text]" custT="1"/>
      <dgm:spPr>
        <a:solidFill>
          <a:schemeClr val="accent6">
            <a:lumMod val="20000"/>
            <a:lumOff val="80000"/>
          </a:schemeClr>
        </a:solidFill>
      </dgm:spPr>
      <dgm:t>
        <a:bodyPr/>
        <a:lstStyle/>
        <a:p>
          <a:r>
            <a:rPr lang="en-US" sz="2400" dirty="0" smtClean="0">
              <a:solidFill>
                <a:schemeClr val="tx1"/>
              </a:solidFill>
              <a:latin typeface="Times New Roman" panose="02020603050405020304" pitchFamily="18" charset="0"/>
              <a:cs typeface="Times New Roman" panose="02020603050405020304" pitchFamily="18" charset="0"/>
            </a:rPr>
            <a:t>+ Chuyên gia quy hoạch&gt;&lt; Môn học xa </a:t>
          </a:r>
          <a:r>
            <a:rPr lang="en-US" sz="2400" dirty="0" smtClean="0">
              <a:solidFill>
                <a:schemeClr val="tx1"/>
              </a:solidFill>
              <a:latin typeface="Times New Roman" panose="02020603050405020304" pitchFamily="18" charset="0"/>
              <a:cs typeface="Times New Roman" panose="02020603050405020304" pitchFamily="18" charset="0"/>
            </a:rPr>
            <a:t>lạ....</a:t>
          </a:r>
          <a:endParaRPr lang="en-US" sz="2400" dirty="0">
            <a:solidFill>
              <a:schemeClr val="tx1"/>
            </a:solidFill>
            <a:latin typeface="Times New Roman" panose="02020603050405020304" pitchFamily="18" charset="0"/>
            <a:cs typeface="Times New Roman" panose="02020603050405020304" pitchFamily="18" charset="0"/>
          </a:endParaRPr>
        </a:p>
      </dgm:t>
    </dgm:pt>
    <dgm:pt modelId="{5C628663-7D32-47D7-8D2D-2C84558C21A3}" type="parTrans" cxnId="{D6DDC285-64A7-4238-9AB1-12854DF552D9}">
      <dgm:prSet/>
      <dgm:spPr/>
      <dgm:t>
        <a:bodyPr/>
        <a:lstStyle/>
        <a:p>
          <a:endParaRPr lang="en-US" sz="2400">
            <a:solidFill>
              <a:schemeClr val="tx1"/>
            </a:solidFill>
            <a:latin typeface="Times New Roman" panose="02020603050405020304" pitchFamily="18" charset="0"/>
            <a:cs typeface="Times New Roman" panose="02020603050405020304" pitchFamily="18" charset="0"/>
          </a:endParaRPr>
        </a:p>
      </dgm:t>
    </dgm:pt>
    <dgm:pt modelId="{60177201-5ADD-4355-8D93-D0813B2FA7C3}" type="sibTrans" cxnId="{D6DDC285-64A7-4238-9AB1-12854DF552D9}">
      <dgm:prSet/>
      <dgm:spPr/>
      <dgm:t>
        <a:bodyPr/>
        <a:lstStyle/>
        <a:p>
          <a:endParaRPr lang="en-US" sz="2400">
            <a:solidFill>
              <a:schemeClr val="tx1"/>
            </a:solidFill>
            <a:latin typeface="Times New Roman" panose="02020603050405020304" pitchFamily="18" charset="0"/>
            <a:cs typeface="Times New Roman" panose="02020603050405020304" pitchFamily="18" charset="0"/>
          </a:endParaRPr>
        </a:p>
      </dgm:t>
    </dgm:pt>
    <dgm:pt modelId="{D76E953A-F3A8-407B-8040-3A4C68FA7CF9}">
      <dgm:prSet custT="1"/>
      <dgm:spPr>
        <a:solidFill>
          <a:schemeClr val="accent6">
            <a:lumMod val="20000"/>
            <a:lumOff val="80000"/>
          </a:schemeClr>
        </a:solidFill>
      </dgm:spPr>
      <dgm:t>
        <a:bodyPr/>
        <a:lstStyle/>
        <a:p>
          <a:r>
            <a:rPr lang="en-US" sz="2400" dirty="0" smtClean="0">
              <a:solidFill>
                <a:schemeClr val="tx1"/>
              </a:solidFill>
              <a:latin typeface="Times New Roman" panose="02020603050405020304" pitchFamily="18" charset="0"/>
              <a:cs typeface="Times New Roman" panose="02020603050405020304" pitchFamily="18" charset="0"/>
            </a:rPr>
            <a:t>+ Tốt nghiệp kĩ sư &gt;&lt; không mơ làm kĩ sư.</a:t>
          </a:r>
          <a:endParaRPr lang="en-US" sz="2400" dirty="0">
            <a:solidFill>
              <a:schemeClr val="tx1"/>
            </a:solidFill>
            <a:latin typeface="Times New Roman" panose="02020603050405020304" pitchFamily="18" charset="0"/>
            <a:cs typeface="Times New Roman" panose="02020603050405020304" pitchFamily="18" charset="0"/>
          </a:endParaRPr>
        </a:p>
      </dgm:t>
    </dgm:pt>
    <dgm:pt modelId="{FC07B95B-1C43-44C9-98CC-4148B7CA5986}" type="parTrans" cxnId="{8F826251-C037-4100-9697-D8AD8DB815AB}">
      <dgm:prSet/>
      <dgm:spPr/>
      <dgm:t>
        <a:bodyPr/>
        <a:lstStyle/>
        <a:p>
          <a:endParaRPr lang="en-US" sz="2400">
            <a:solidFill>
              <a:schemeClr val="tx1"/>
            </a:solidFill>
            <a:latin typeface="Times New Roman" panose="02020603050405020304" pitchFamily="18" charset="0"/>
            <a:cs typeface="Times New Roman" panose="02020603050405020304" pitchFamily="18" charset="0"/>
          </a:endParaRPr>
        </a:p>
      </dgm:t>
    </dgm:pt>
    <dgm:pt modelId="{BE1904A6-D0FD-4B7E-9772-A596DF7C9BD8}" type="sibTrans" cxnId="{8F826251-C037-4100-9697-D8AD8DB815AB}">
      <dgm:prSet/>
      <dgm:spPr/>
      <dgm:t>
        <a:bodyPr/>
        <a:lstStyle/>
        <a:p>
          <a:endParaRPr lang="en-US" sz="2400">
            <a:solidFill>
              <a:schemeClr val="tx1"/>
            </a:solidFill>
            <a:latin typeface="Times New Roman" panose="02020603050405020304" pitchFamily="18" charset="0"/>
            <a:cs typeface="Times New Roman" panose="02020603050405020304" pitchFamily="18" charset="0"/>
          </a:endParaRPr>
        </a:p>
      </dgm:t>
    </dgm:pt>
    <dgm:pt modelId="{62E10E4D-D571-4877-A289-B250D23C3C57}">
      <dgm:prSet custT="1"/>
      <dgm:spPr>
        <a:solidFill>
          <a:schemeClr val="accent6">
            <a:lumMod val="20000"/>
            <a:lumOff val="80000"/>
          </a:schemeClr>
        </a:solidFill>
      </dgm:spPr>
      <dgm:t>
        <a:bodyPr/>
        <a:lstStyle/>
        <a:p>
          <a:r>
            <a:rPr lang="en-US" sz="2400" dirty="0" smtClean="0">
              <a:solidFill>
                <a:schemeClr val="tx1"/>
              </a:solidFill>
              <a:latin typeface="Times New Roman" panose="02020603050405020304" pitchFamily="18" charset="0"/>
              <a:cs typeface="Times New Roman" panose="02020603050405020304" pitchFamily="18" charset="0"/>
            </a:rPr>
            <a:t>+ Quyền lực 5 châu&gt;&lt; chưa từng mơ quyền lực.</a:t>
          </a:r>
          <a:endParaRPr lang="en-US" sz="2400" dirty="0">
            <a:solidFill>
              <a:schemeClr val="tx1"/>
            </a:solidFill>
            <a:latin typeface="Times New Roman" panose="02020603050405020304" pitchFamily="18" charset="0"/>
            <a:cs typeface="Times New Roman" panose="02020603050405020304" pitchFamily="18" charset="0"/>
          </a:endParaRPr>
        </a:p>
      </dgm:t>
    </dgm:pt>
    <dgm:pt modelId="{A501D8D5-0F08-48BF-BC8F-4D3705DC25A0}" type="parTrans" cxnId="{69AF8345-72A9-4C4D-A56B-450ECB68DD28}">
      <dgm:prSet/>
      <dgm:spPr/>
      <dgm:t>
        <a:bodyPr/>
        <a:lstStyle/>
        <a:p>
          <a:endParaRPr lang="en-US" sz="2400">
            <a:solidFill>
              <a:schemeClr val="tx1"/>
            </a:solidFill>
            <a:latin typeface="Times New Roman" panose="02020603050405020304" pitchFamily="18" charset="0"/>
            <a:cs typeface="Times New Roman" panose="02020603050405020304" pitchFamily="18" charset="0"/>
          </a:endParaRPr>
        </a:p>
      </dgm:t>
    </dgm:pt>
    <dgm:pt modelId="{ABA07E3C-E1CC-4C1E-9E28-733564168D6B}" type="sibTrans" cxnId="{69AF8345-72A9-4C4D-A56B-450ECB68DD28}">
      <dgm:prSet/>
      <dgm:spPr/>
      <dgm:t>
        <a:bodyPr/>
        <a:lstStyle/>
        <a:p>
          <a:endParaRPr lang="en-US" sz="2400">
            <a:solidFill>
              <a:schemeClr val="tx1"/>
            </a:solidFill>
            <a:latin typeface="Times New Roman" panose="02020603050405020304" pitchFamily="18" charset="0"/>
            <a:cs typeface="Times New Roman" panose="02020603050405020304" pitchFamily="18" charset="0"/>
          </a:endParaRPr>
        </a:p>
      </dgm:t>
    </dgm:pt>
    <dgm:pt modelId="{D60218A5-3A9E-43F7-9C66-F96AB70600DE}">
      <dgm:prSet custT="1"/>
      <dgm:spPr>
        <a:solidFill>
          <a:schemeClr val="accent6">
            <a:lumMod val="20000"/>
            <a:lumOff val="80000"/>
          </a:schemeClr>
        </a:solidFill>
      </dgm:spPr>
      <dgm:t>
        <a:bodyPr/>
        <a:lstStyle/>
        <a:p>
          <a:r>
            <a:rPr lang="en-US" sz="2400" dirty="0" smtClean="0">
              <a:solidFill>
                <a:schemeClr val="tx1"/>
              </a:solidFill>
              <a:latin typeface="Times New Roman" panose="02020603050405020304" pitchFamily="18" charset="0"/>
              <a:cs typeface="Times New Roman" panose="02020603050405020304" pitchFamily="18" charset="0"/>
            </a:rPr>
            <a:t>+ kĩ sư cầu đường&gt;&lt; chưa bao giờ thiết kế và xây cầu đường.</a:t>
          </a:r>
          <a:endParaRPr lang="en-US" sz="2400" dirty="0">
            <a:solidFill>
              <a:schemeClr val="tx1"/>
            </a:solidFill>
            <a:latin typeface="Times New Roman" panose="02020603050405020304" pitchFamily="18" charset="0"/>
            <a:cs typeface="Times New Roman" panose="02020603050405020304" pitchFamily="18" charset="0"/>
          </a:endParaRPr>
        </a:p>
      </dgm:t>
    </dgm:pt>
    <dgm:pt modelId="{9A8C3999-5928-421D-A7D8-C1F8ED3B1D35}" type="parTrans" cxnId="{30A5B621-6C35-406F-8CB5-157D2F788E17}">
      <dgm:prSet/>
      <dgm:spPr/>
      <dgm:t>
        <a:bodyPr/>
        <a:lstStyle/>
        <a:p>
          <a:endParaRPr lang="en-US" sz="2400">
            <a:solidFill>
              <a:schemeClr val="tx1"/>
            </a:solidFill>
            <a:latin typeface="Times New Roman" panose="02020603050405020304" pitchFamily="18" charset="0"/>
            <a:cs typeface="Times New Roman" panose="02020603050405020304" pitchFamily="18" charset="0"/>
          </a:endParaRPr>
        </a:p>
      </dgm:t>
    </dgm:pt>
    <dgm:pt modelId="{453B9D10-24CC-4A05-AFE1-73636E160D9C}" type="sibTrans" cxnId="{30A5B621-6C35-406F-8CB5-157D2F788E17}">
      <dgm:prSet/>
      <dgm:spPr/>
      <dgm:t>
        <a:bodyPr/>
        <a:lstStyle/>
        <a:p>
          <a:endParaRPr lang="en-US" sz="2400">
            <a:solidFill>
              <a:schemeClr val="tx1"/>
            </a:solidFill>
            <a:latin typeface="Times New Roman" panose="02020603050405020304" pitchFamily="18" charset="0"/>
            <a:cs typeface="Times New Roman" panose="02020603050405020304" pitchFamily="18" charset="0"/>
          </a:endParaRPr>
        </a:p>
      </dgm:t>
    </dgm:pt>
    <dgm:pt modelId="{D7503D83-6F27-4F2A-9A90-632EEBB9CE04}" type="pres">
      <dgm:prSet presAssocID="{D65183F7-B98E-45D3-BF3A-7168C49AB060}" presName="Name0" presStyleCnt="0">
        <dgm:presLayoutVars>
          <dgm:chMax val="7"/>
          <dgm:chPref val="7"/>
          <dgm:dir/>
        </dgm:presLayoutVars>
      </dgm:prSet>
      <dgm:spPr/>
      <dgm:t>
        <a:bodyPr/>
        <a:lstStyle/>
        <a:p>
          <a:endParaRPr lang="en-US"/>
        </a:p>
      </dgm:t>
    </dgm:pt>
    <dgm:pt modelId="{D1E2F6AC-489D-42D3-A9BA-6AF94790F2D2}" type="pres">
      <dgm:prSet presAssocID="{D65183F7-B98E-45D3-BF3A-7168C49AB060}" presName="Name1" presStyleCnt="0"/>
      <dgm:spPr/>
    </dgm:pt>
    <dgm:pt modelId="{C2912A11-F595-425B-9481-BB2FE2F0DBAB}" type="pres">
      <dgm:prSet presAssocID="{D65183F7-B98E-45D3-BF3A-7168C49AB060}" presName="cycle" presStyleCnt="0"/>
      <dgm:spPr/>
    </dgm:pt>
    <dgm:pt modelId="{BF479B77-81E5-46AF-90DD-CB3536F4CFD1}" type="pres">
      <dgm:prSet presAssocID="{D65183F7-B98E-45D3-BF3A-7168C49AB060}" presName="srcNode" presStyleLbl="node1" presStyleIdx="0" presStyleCnt="6"/>
      <dgm:spPr/>
    </dgm:pt>
    <dgm:pt modelId="{2CC7B2A0-C10D-492C-8DED-5C8C2A7F0B84}" type="pres">
      <dgm:prSet presAssocID="{D65183F7-B98E-45D3-BF3A-7168C49AB060}" presName="conn" presStyleLbl="parChTrans1D2" presStyleIdx="0" presStyleCnt="1"/>
      <dgm:spPr/>
      <dgm:t>
        <a:bodyPr/>
        <a:lstStyle/>
        <a:p>
          <a:endParaRPr lang="en-US"/>
        </a:p>
      </dgm:t>
    </dgm:pt>
    <dgm:pt modelId="{5B243A5E-8679-42E9-A376-B50B72C54CA8}" type="pres">
      <dgm:prSet presAssocID="{D65183F7-B98E-45D3-BF3A-7168C49AB060}" presName="extraNode" presStyleLbl="node1" presStyleIdx="0" presStyleCnt="6"/>
      <dgm:spPr/>
    </dgm:pt>
    <dgm:pt modelId="{0262C5A6-08D6-4221-BA91-5B846D5A5C3E}" type="pres">
      <dgm:prSet presAssocID="{D65183F7-B98E-45D3-BF3A-7168C49AB060}" presName="dstNode" presStyleLbl="node1" presStyleIdx="0" presStyleCnt="6"/>
      <dgm:spPr/>
    </dgm:pt>
    <dgm:pt modelId="{0AAA07EE-D790-467E-A587-01E9548D7B50}" type="pres">
      <dgm:prSet presAssocID="{D863E3FF-E3C6-48BB-A508-BB0CCDE37255}" presName="text_1" presStyleLbl="node1" presStyleIdx="0" presStyleCnt="6">
        <dgm:presLayoutVars>
          <dgm:bulletEnabled val="1"/>
        </dgm:presLayoutVars>
      </dgm:prSet>
      <dgm:spPr/>
      <dgm:t>
        <a:bodyPr/>
        <a:lstStyle/>
        <a:p>
          <a:endParaRPr lang="en-US"/>
        </a:p>
      </dgm:t>
    </dgm:pt>
    <dgm:pt modelId="{EF855EBF-43E6-4230-837F-5FA9224A988D}" type="pres">
      <dgm:prSet presAssocID="{D863E3FF-E3C6-48BB-A508-BB0CCDE37255}" presName="accent_1" presStyleCnt="0"/>
      <dgm:spPr/>
    </dgm:pt>
    <dgm:pt modelId="{13B2AAEF-B269-438D-A95E-62C90D5A0FC3}" type="pres">
      <dgm:prSet presAssocID="{D863E3FF-E3C6-48BB-A508-BB0CCDE37255}" presName="accentRepeatNode" presStyleLbl="solidFgAcc1" presStyleIdx="0" presStyleCnt="6"/>
      <dgm:spPr>
        <a:solidFill>
          <a:schemeClr val="accent2">
            <a:lumMod val="20000"/>
            <a:lumOff val="80000"/>
          </a:schemeClr>
        </a:solidFill>
      </dgm:spPr>
      <dgm:t>
        <a:bodyPr/>
        <a:lstStyle/>
        <a:p>
          <a:endParaRPr lang="en-US"/>
        </a:p>
      </dgm:t>
    </dgm:pt>
    <dgm:pt modelId="{DDE5D1C7-2078-498D-A6DE-1AD48384684A}" type="pres">
      <dgm:prSet presAssocID="{E00FDF19-97B2-4663-BB7C-E2E9245343B1}" presName="text_2" presStyleLbl="node1" presStyleIdx="1" presStyleCnt="6">
        <dgm:presLayoutVars>
          <dgm:bulletEnabled val="1"/>
        </dgm:presLayoutVars>
      </dgm:prSet>
      <dgm:spPr/>
      <dgm:t>
        <a:bodyPr/>
        <a:lstStyle/>
        <a:p>
          <a:endParaRPr lang="en-US"/>
        </a:p>
      </dgm:t>
    </dgm:pt>
    <dgm:pt modelId="{86035746-9DAA-4983-A12D-5F34CDCD01D6}" type="pres">
      <dgm:prSet presAssocID="{E00FDF19-97B2-4663-BB7C-E2E9245343B1}" presName="accent_2" presStyleCnt="0"/>
      <dgm:spPr/>
    </dgm:pt>
    <dgm:pt modelId="{D4E74038-E4F5-408D-AD49-B141C80DEAA2}" type="pres">
      <dgm:prSet presAssocID="{E00FDF19-97B2-4663-BB7C-E2E9245343B1}" presName="accentRepeatNode" presStyleLbl="solidFgAcc1" presStyleIdx="1" presStyleCnt="6"/>
      <dgm:spPr>
        <a:solidFill>
          <a:schemeClr val="accent2">
            <a:lumMod val="20000"/>
            <a:lumOff val="80000"/>
          </a:schemeClr>
        </a:solidFill>
      </dgm:spPr>
      <dgm:t>
        <a:bodyPr/>
        <a:lstStyle/>
        <a:p>
          <a:endParaRPr lang="en-US"/>
        </a:p>
      </dgm:t>
    </dgm:pt>
    <dgm:pt modelId="{F47979AB-DB74-4596-AC13-FD9C6A208BFF}" type="pres">
      <dgm:prSet presAssocID="{D60218A5-3A9E-43F7-9C66-F96AB70600DE}" presName="text_3" presStyleLbl="node1" presStyleIdx="2" presStyleCnt="6" custLinFactNeighborX="454" custLinFactNeighborY="-3562">
        <dgm:presLayoutVars>
          <dgm:bulletEnabled val="1"/>
        </dgm:presLayoutVars>
      </dgm:prSet>
      <dgm:spPr/>
      <dgm:t>
        <a:bodyPr/>
        <a:lstStyle/>
        <a:p>
          <a:endParaRPr lang="en-US"/>
        </a:p>
      </dgm:t>
    </dgm:pt>
    <dgm:pt modelId="{170181B9-2269-4C81-8EE5-3814F18A621E}" type="pres">
      <dgm:prSet presAssocID="{D60218A5-3A9E-43F7-9C66-F96AB70600DE}" presName="accent_3" presStyleCnt="0"/>
      <dgm:spPr/>
    </dgm:pt>
    <dgm:pt modelId="{FDAC8D95-0B60-4892-810C-369106F3A840}" type="pres">
      <dgm:prSet presAssocID="{D60218A5-3A9E-43F7-9C66-F96AB70600DE}" presName="accentRepeatNode" presStyleLbl="solidFgAcc1" presStyleIdx="2" presStyleCnt="6"/>
      <dgm:spPr>
        <a:solidFill>
          <a:schemeClr val="accent2">
            <a:lumMod val="20000"/>
            <a:lumOff val="80000"/>
          </a:schemeClr>
        </a:solidFill>
      </dgm:spPr>
      <dgm:t>
        <a:bodyPr/>
        <a:lstStyle/>
        <a:p>
          <a:endParaRPr lang="en-US"/>
        </a:p>
      </dgm:t>
    </dgm:pt>
    <dgm:pt modelId="{6F1A3A33-4618-405E-9524-BE70EB51AC17}" type="pres">
      <dgm:prSet presAssocID="{62E10E4D-D571-4877-A289-B250D23C3C57}" presName="text_4" presStyleLbl="node1" presStyleIdx="3" presStyleCnt="6">
        <dgm:presLayoutVars>
          <dgm:bulletEnabled val="1"/>
        </dgm:presLayoutVars>
      </dgm:prSet>
      <dgm:spPr/>
      <dgm:t>
        <a:bodyPr/>
        <a:lstStyle/>
        <a:p>
          <a:endParaRPr lang="en-US"/>
        </a:p>
      </dgm:t>
    </dgm:pt>
    <dgm:pt modelId="{358FC77B-5B05-43F5-9888-E2FBDAE88BF3}" type="pres">
      <dgm:prSet presAssocID="{62E10E4D-D571-4877-A289-B250D23C3C57}" presName="accent_4" presStyleCnt="0"/>
      <dgm:spPr/>
    </dgm:pt>
    <dgm:pt modelId="{4022840B-C0FE-494D-B556-BFD2AD637C1C}" type="pres">
      <dgm:prSet presAssocID="{62E10E4D-D571-4877-A289-B250D23C3C57}" presName="accentRepeatNode" presStyleLbl="solidFgAcc1" presStyleIdx="3" presStyleCnt="6"/>
      <dgm:spPr>
        <a:solidFill>
          <a:schemeClr val="accent2">
            <a:lumMod val="20000"/>
            <a:lumOff val="80000"/>
          </a:schemeClr>
        </a:solidFill>
      </dgm:spPr>
      <dgm:t>
        <a:bodyPr/>
        <a:lstStyle/>
        <a:p>
          <a:endParaRPr lang="en-US"/>
        </a:p>
      </dgm:t>
    </dgm:pt>
    <dgm:pt modelId="{9BE49424-A9C8-4B0A-A89A-6B243057F52C}" type="pres">
      <dgm:prSet presAssocID="{D76E953A-F3A8-407B-8040-3A4C68FA7CF9}" presName="text_5" presStyleLbl="node1" presStyleIdx="4" presStyleCnt="6">
        <dgm:presLayoutVars>
          <dgm:bulletEnabled val="1"/>
        </dgm:presLayoutVars>
      </dgm:prSet>
      <dgm:spPr/>
      <dgm:t>
        <a:bodyPr/>
        <a:lstStyle/>
        <a:p>
          <a:endParaRPr lang="en-US"/>
        </a:p>
      </dgm:t>
    </dgm:pt>
    <dgm:pt modelId="{458F5848-314A-4371-931F-7812137D23B4}" type="pres">
      <dgm:prSet presAssocID="{D76E953A-F3A8-407B-8040-3A4C68FA7CF9}" presName="accent_5" presStyleCnt="0"/>
      <dgm:spPr/>
    </dgm:pt>
    <dgm:pt modelId="{9AE7A2AA-5DF7-4034-BBAF-172CD1D1A5E8}" type="pres">
      <dgm:prSet presAssocID="{D76E953A-F3A8-407B-8040-3A4C68FA7CF9}" presName="accentRepeatNode" presStyleLbl="solidFgAcc1" presStyleIdx="4" presStyleCnt="6"/>
      <dgm:spPr>
        <a:solidFill>
          <a:schemeClr val="accent2">
            <a:lumMod val="20000"/>
            <a:lumOff val="80000"/>
          </a:schemeClr>
        </a:solidFill>
      </dgm:spPr>
      <dgm:t>
        <a:bodyPr/>
        <a:lstStyle/>
        <a:p>
          <a:endParaRPr lang="en-US"/>
        </a:p>
      </dgm:t>
    </dgm:pt>
    <dgm:pt modelId="{0920988F-4391-4DF2-9CD0-6A1C2530C571}" type="pres">
      <dgm:prSet presAssocID="{3A792E6F-2497-4773-BAA7-303286835AE1}" presName="text_6" presStyleLbl="node1" presStyleIdx="5" presStyleCnt="6">
        <dgm:presLayoutVars>
          <dgm:bulletEnabled val="1"/>
        </dgm:presLayoutVars>
      </dgm:prSet>
      <dgm:spPr/>
      <dgm:t>
        <a:bodyPr/>
        <a:lstStyle/>
        <a:p>
          <a:endParaRPr lang="en-US"/>
        </a:p>
      </dgm:t>
    </dgm:pt>
    <dgm:pt modelId="{DA2B91E7-A7CC-487E-9720-06FC4A6AB8AA}" type="pres">
      <dgm:prSet presAssocID="{3A792E6F-2497-4773-BAA7-303286835AE1}" presName="accent_6" presStyleCnt="0"/>
      <dgm:spPr/>
    </dgm:pt>
    <dgm:pt modelId="{67D12ED6-6F4E-4304-818C-8BACF06B98A5}" type="pres">
      <dgm:prSet presAssocID="{3A792E6F-2497-4773-BAA7-303286835AE1}" presName="accentRepeatNode" presStyleLbl="solidFgAcc1" presStyleIdx="5" presStyleCnt="6"/>
      <dgm:spPr>
        <a:solidFill>
          <a:schemeClr val="accent2">
            <a:lumMod val="20000"/>
            <a:lumOff val="80000"/>
          </a:schemeClr>
        </a:solidFill>
      </dgm:spPr>
      <dgm:t>
        <a:bodyPr/>
        <a:lstStyle/>
        <a:p>
          <a:endParaRPr lang="en-US"/>
        </a:p>
      </dgm:t>
    </dgm:pt>
  </dgm:ptLst>
  <dgm:cxnLst>
    <dgm:cxn modelId="{13588E7F-04E8-4AE9-85C7-471578148940}" type="presOf" srcId="{3A792E6F-2497-4773-BAA7-303286835AE1}" destId="{0920988F-4391-4DF2-9CD0-6A1C2530C571}" srcOrd="0" destOrd="0" presId="urn:microsoft.com/office/officeart/2008/layout/VerticalCurvedList"/>
    <dgm:cxn modelId="{EBA3F22A-EA71-4448-8DD6-1FC2E6A6BF48}" srcId="{D65183F7-B98E-45D3-BF3A-7168C49AB060}" destId="{D863E3FF-E3C6-48BB-A508-BB0CCDE37255}" srcOrd="0" destOrd="0" parTransId="{EA511149-2DE5-47EA-838F-95AC8DE0D124}" sibTransId="{EE67EB1C-78C7-4AD7-9B87-CB255D5B7411}"/>
    <dgm:cxn modelId="{893C713C-23D1-4499-B06A-1E254DCBD21B}" srcId="{D65183F7-B98E-45D3-BF3A-7168C49AB060}" destId="{E00FDF19-97B2-4663-BB7C-E2E9245343B1}" srcOrd="1" destOrd="0" parTransId="{951DB9B9-D1E0-4E81-A9C6-D2D7F7AE0FDC}" sibTransId="{8F663987-9082-40D8-A3E6-8D11A9D0DF1C}"/>
    <dgm:cxn modelId="{69AF8345-72A9-4C4D-A56B-450ECB68DD28}" srcId="{D65183F7-B98E-45D3-BF3A-7168C49AB060}" destId="{62E10E4D-D571-4877-A289-B250D23C3C57}" srcOrd="3" destOrd="0" parTransId="{A501D8D5-0F08-48BF-BC8F-4D3705DC25A0}" sibTransId="{ABA07E3C-E1CC-4C1E-9E28-733564168D6B}"/>
    <dgm:cxn modelId="{82B4ADD3-274E-42D1-B1A7-6EAD79FAFBFD}" type="presOf" srcId="{EE67EB1C-78C7-4AD7-9B87-CB255D5B7411}" destId="{2CC7B2A0-C10D-492C-8DED-5C8C2A7F0B84}" srcOrd="0" destOrd="0" presId="urn:microsoft.com/office/officeart/2008/layout/VerticalCurvedList"/>
    <dgm:cxn modelId="{44B22387-7B80-44EE-AC68-ABF2AC814D78}" type="presOf" srcId="{62E10E4D-D571-4877-A289-B250D23C3C57}" destId="{6F1A3A33-4618-405E-9524-BE70EB51AC17}" srcOrd="0" destOrd="0" presId="urn:microsoft.com/office/officeart/2008/layout/VerticalCurvedList"/>
    <dgm:cxn modelId="{709B4127-8813-4741-975A-AB1DC7C8F44D}" type="presOf" srcId="{D863E3FF-E3C6-48BB-A508-BB0CCDE37255}" destId="{0AAA07EE-D790-467E-A587-01E9548D7B50}" srcOrd="0" destOrd="0" presId="urn:microsoft.com/office/officeart/2008/layout/VerticalCurvedList"/>
    <dgm:cxn modelId="{BB933C6D-B43C-4B0A-8673-854193675BD6}" type="presOf" srcId="{D76E953A-F3A8-407B-8040-3A4C68FA7CF9}" destId="{9BE49424-A9C8-4B0A-A89A-6B243057F52C}" srcOrd="0" destOrd="0" presId="urn:microsoft.com/office/officeart/2008/layout/VerticalCurvedList"/>
    <dgm:cxn modelId="{667CB81D-29AC-45D3-B347-4B9549323B35}" type="presOf" srcId="{D65183F7-B98E-45D3-BF3A-7168C49AB060}" destId="{D7503D83-6F27-4F2A-9A90-632EEBB9CE04}" srcOrd="0" destOrd="0" presId="urn:microsoft.com/office/officeart/2008/layout/VerticalCurvedList"/>
    <dgm:cxn modelId="{30A5B621-6C35-406F-8CB5-157D2F788E17}" srcId="{D65183F7-B98E-45D3-BF3A-7168C49AB060}" destId="{D60218A5-3A9E-43F7-9C66-F96AB70600DE}" srcOrd="2" destOrd="0" parTransId="{9A8C3999-5928-421D-A7D8-C1F8ED3B1D35}" sibTransId="{453B9D10-24CC-4A05-AFE1-73636E160D9C}"/>
    <dgm:cxn modelId="{961C3DFE-D7AC-446F-A658-D8F627DCAAAC}" type="presOf" srcId="{D60218A5-3A9E-43F7-9C66-F96AB70600DE}" destId="{F47979AB-DB74-4596-AC13-FD9C6A208BFF}" srcOrd="0" destOrd="0" presId="urn:microsoft.com/office/officeart/2008/layout/VerticalCurvedList"/>
    <dgm:cxn modelId="{D6DDC285-64A7-4238-9AB1-12854DF552D9}" srcId="{D65183F7-B98E-45D3-BF3A-7168C49AB060}" destId="{3A792E6F-2497-4773-BAA7-303286835AE1}" srcOrd="5" destOrd="0" parTransId="{5C628663-7D32-47D7-8D2D-2C84558C21A3}" sibTransId="{60177201-5ADD-4355-8D93-D0813B2FA7C3}"/>
    <dgm:cxn modelId="{8F826251-C037-4100-9697-D8AD8DB815AB}" srcId="{D65183F7-B98E-45D3-BF3A-7168C49AB060}" destId="{D76E953A-F3A8-407B-8040-3A4C68FA7CF9}" srcOrd="4" destOrd="0" parTransId="{FC07B95B-1C43-44C9-98CC-4148B7CA5986}" sibTransId="{BE1904A6-D0FD-4B7E-9772-A596DF7C9BD8}"/>
    <dgm:cxn modelId="{2060BD4B-1BAB-4B71-9402-C0741B984CF8}" type="presOf" srcId="{E00FDF19-97B2-4663-BB7C-E2E9245343B1}" destId="{DDE5D1C7-2078-498D-A6DE-1AD48384684A}" srcOrd="0" destOrd="0" presId="urn:microsoft.com/office/officeart/2008/layout/VerticalCurvedList"/>
    <dgm:cxn modelId="{CF9F0EA8-C01C-4E24-B66D-55D3DF65EAAA}" type="presParOf" srcId="{D7503D83-6F27-4F2A-9A90-632EEBB9CE04}" destId="{D1E2F6AC-489D-42D3-A9BA-6AF94790F2D2}" srcOrd="0" destOrd="0" presId="urn:microsoft.com/office/officeart/2008/layout/VerticalCurvedList"/>
    <dgm:cxn modelId="{DE57D793-C9B2-4D29-BCF3-8D6286824579}" type="presParOf" srcId="{D1E2F6AC-489D-42D3-A9BA-6AF94790F2D2}" destId="{C2912A11-F595-425B-9481-BB2FE2F0DBAB}" srcOrd="0" destOrd="0" presId="urn:microsoft.com/office/officeart/2008/layout/VerticalCurvedList"/>
    <dgm:cxn modelId="{0879999A-0C67-4BB0-9130-F6FCB0EF2869}" type="presParOf" srcId="{C2912A11-F595-425B-9481-BB2FE2F0DBAB}" destId="{BF479B77-81E5-46AF-90DD-CB3536F4CFD1}" srcOrd="0" destOrd="0" presId="urn:microsoft.com/office/officeart/2008/layout/VerticalCurvedList"/>
    <dgm:cxn modelId="{FC04CCCE-B2B9-400A-B149-BB5C978881EF}" type="presParOf" srcId="{C2912A11-F595-425B-9481-BB2FE2F0DBAB}" destId="{2CC7B2A0-C10D-492C-8DED-5C8C2A7F0B84}" srcOrd="1" destOrd="0" presId="urn:microsoft.com/office/officeart/2008/layout/VerticalCurvedList"/>
    <dgm:cxn modelId="{5CA9F54D-43FB-4F24-A174-D499108D56C7}" type="presParOf" srcId="{C2912A11-F595-425B-9481-BB2FE2F0DBAB}" destId="{5B243A5E-8679-42E9-A376-B50B72C54CA8}" srcOrd="2" destOrd="0" presId="urn:microsoft.com/office/officeart/2008/layout/VerticalCurvedList"/>
    <dgm:cxn modelId="{5A846403-5288-4026-A9FB-3595A80F73A1}" type="presParOf" srcId="{C2912A11-F595-425B-9481-BB2FE2F0DBAB}" destId="{0262C5A6-08D6-4221-BA91-5B846D5A5C3E}" srcOrd="3" destOrd="0" presId="urn:microsoft.com/office/officeart/2008/layout/VerticalCurvedList"/>
    <dgm:cxn modelId="{77EF79B6-AD2E-4249-A7B6-B9CD55CFF403}" type="presParOf" srcId="{D1E2F6AC-489D-42D3-A9BA-6AF94790F2D2}" destId="{0AAA07EE-D790-467E-A587-01E9548D7B50}" srcOrd="1" destOrd="0" presId="urn:microsoft.com/office/officeart/2008/layout/VerticalCurvedList"/>
    <dgm:cxn modelId="{3446159A-A990-4B98-8489-7B2DA2EBE4B7}" type="presParOf" srcId="{D1E2F6AC-489D-42D3-A9BA-6AF94790F2D2}" destId="{EF855EBF-43E6-4230-837F-5FA9224A988D}" srcOrd="2" destOrd="0" presId="urn:microsoft.com/office/officeart/2008/layout/VerticalCurvedList"/>
    <dgm:cxn modelId="{8361361B-9DF7-4E8C-B74C-41C516AF7578}" type="presParOf" srcId="{EF855EBF-43E6-4230-837F-5FA9224A988D}" destId="{13B2AAEF-B269-438D-A95E-62C90D5A0FC3}" srcOrd="0" destOrd="0" presId="urn:microsoft.com/office/officeart/2008/layout/VerticalCurvedList"/>
    <dgm:cxn modelId="{6813433A-19C8-40DA-B3FE-27B9ED7FA184}" type="presParOf" srcId="{D1E2F6AC-489D-42D3-A9BA-6AF94790F2D2}" destId="{DDE5D1C7-2078-498D-A6DE-1AD48384684A}" srcOrd="3" destOrd="0" presId="urn:microsoft.com/office/officeart/2008/layout/VerticalCurvedList"/>
    <dgm:cxn modelId="{0B2678DB-964A-4DB6-AA53-46D965299D0E}" type="presParOf" srcId="{D1E2F6AC-489D-42D3-A9BA-6AF94790F2D2}" destId="{86035746-9DAA-4983-A12D-5F34CDCD01D6}" srcOrd="4" destOrd="0" presId="urn:microsoft.com/office/officeart/2008/layout/VerticalCurvedList"/>
    <dgm:cxn modelId="{B9FE2479-7789-42A4-B1B7-678D43826FD4}" type="presParOf" srcId="{86035746-9DAA-4983-A12D-5F34CDCD01D6}" destId="{D4E74038-E4F5-408D-AD49-B141C80DEAA2}" srcOrd="0" destOrd="0" presId="urn:microsoft.com/office/officeart/2008/layout/VerticalCurvedList"/>
    <dgm:cxn modelId="{2A819654-FFDA-4844-A033-7E8955FE856C}" type="presParOf" srcId="{D1E2F6AC-489D-42D3-A9BA-6AF94790F2D2}" destId="{F47979AB-DB74-4596-AC13-FD9C6A208BFF}" srcOrd="5" destOrd="0" presId="urn:microsoft.com/office/officeart/2008/layout/VerticalCurvedList"/>
    <dgm:cxn modelId="{65017E53-27B2-45BC-8E40-E9292A63A5AE}" type="presParOf" srcId="{D1E2F6AC-489D-42D3-A9BA-6AF94790F2D2}" destId="{170181B9-2269-4C81-8EE5-3814F18A621E}" srcOrd="6" destOrd="0" presId="urn:microsoft.com/office/officeart/2008/layout/VerticalCurvedList"/>
    <dgm:cxn modelId="{D7EBA724-7726-46F9-BD3B-31E7D4690C57}" type="presParOf" srcId="{170181B9-2269-4C81-8EE5-3814F18A621E}" destId="{FDAC8D95-0B60-4892-810C-369106F3A840}" srcOrd="0" destOrd="0" presId="urn:microsoft.com/office/officeart/2008/layout/VerticalCurvedList"/>
    <dgm:cxn modelId="{1A3F65CE-4C45-499D-9633-6408E799989D}" type="presParOf" srcId="{D1E2F6AC-489D-42D3-A9BA-6AF94790F2D2}" destId="{6F1A3A33-4618-405E-9524-BE70EB51AC17}" srcOrd="7" destOrd="0" presId="urn:microsoft.com/office/officeart/2008/layout/VerticalCurvedList"/>
    <dgm:cxn modelId="{6B3AE15F-5652-4F99-90ED-8F76E61E868A}" type="presParOf" srcId="{D1E2F6AC-489D-42D3-A9BA-6AF94790F2D2}" destId="{358FC77B-5B05-43F5-9888-E2FBDAE88BF3}" srcOrd="8" destOrd="0" presId="urn:microsoft.com/office/officeart/2008/layout/VerticalCurvedList"/>
    <dgm:cxn modelId="{87500D19-2B8A-4668-991C-6864B11B19D0}" type="presParOf" srcId="{358FC77B-5B05-43F5-9888-E2FBDAE88BF3}" destId="{4022840B-C0FE-494D-B556-BFD2AD637C1C}" srcOrd="0" destOrd="0" presId="urn:microsoft.com/office/officeart/2008/layout/VerticalCurvedList"/>
    <dgm:cxn modelId="{C602C5D4-668C-49EB-ABD6-2F92A5C6A170}" type="presParOf" srcId="{D1E2F6AC-489D-42D3-A9BA-6AF94790F2D2}" destId="{9BE49424-A9C8-4B0A-A89A-6B243057F52C}" srcOrd="9" destOrd="0" presId="urn:microsoft.com/office/officeart/2008/layout/VerticalCurvedList"/>
    <dgm:cxn modelId="{AC1EECE7-6023-4C35-9D34-6871CB46ACF3}" type="presParOf" srcId="{D1E2F6AC-489D-42D3-A9BA-6AF94790F2D2}" destId="{458F5848-314A-4371-931F-7812137D23B4}" srcOrd="10" destOrd="0" presId="urn:microsoft.com/office/officeart/2008/layout/VerticalCurvedList"/>
    <dgm:cxn modelId="{4CE7CB63-8475-4BCF-8158-9FFE0E7796C7}" type="presParOf" srcId="{458F5848-314A-4371-931F-7812137D23B4}" destId="{9AE7A2AA-5DF7-4034-BBAF-172CD1D1A5E8}" srcOrd="0" destOrd="0" presId="urn:microsoft.com/office/officeart/2008/layout/VerticalCurvedList"/>
    <dgm:cxn modelId="{E834917C-C488-41D3-879B-233249758A74}" type="presParOf" srcId="{D1E2F6AC-489D-42D3-A9BA-6AF94790F2D2}" destId="{0920988F-4391-4DF2-9CD0-6A1C2530C571}" srcOrd="11" destOrd="0" presId="urn:microsoft.com/office/officeart/2008/layout/VerticalCurvedList"/>
    <dgm:cxn modelId="{AE046464-4EDA-4509-BA49-63C1E61448F8}" type="presParOf" srcId="{D1E2F6AC-489D-42D3-A9BA-6AF94790F2D2}" destId="{DA2B91E7-A7CC-487E-9720-06FC4A6AB8AA}" srcOrd="12" destOrd="0" presId="urn:microsoft.com/office/officeart/2008/layout/VerticalCurvedList"/>
    <dgm:cxn modelId="{33E81E6F-7EF2-4CD3-9D80-F4B83274727F}" type="presParOf" srcId="{DA2B91E7-A7CC-487E-9720-06FC4A6AB8AA}" destId="{67D12ED6-6F4E-4304-818C-8BACF06B98A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5CEB7B-6398-4576-BEA3-691A3D166B3E}">
      <dsp:nvSpPr>
        <dsp:cNvPr id="0" name=""/>
        <dsp:cNvSpPr/>
      </dsp:nvSpPr>
      <dsp:spPr>
        <a:xfrm>
          <a:off x="2" y="0"/>
          <a:ext cx="11018514" cy="5418667"/>
        </a:xfrm>
        <a:prstGeom prst="rightArrow">
          <a:avLst/>
        </a:prstGeom>
        <a:solidFill>
          <a:schemeClr val="accent2">
            <a:lumMod val="20000"/>
            <a:lumOff val="80000"/>
          </a:schemeClr>
        </a:solidFill>
        <a:ln>
          <a:noFill/>
        </a:ln>
        <a:effectLst/>
      </dsp:spPr>
      <dsp:style>
        <a:lnRef idx="0">
          <a:scrgbClr r="0" g="0" b="0"/>
        </a:lnRef>
        <a:fillRef idx="1">
          <a:scrgbClr r="0" g="0" b="0"/>
        </a:fillRef>
        <a:effectRef idx="0">
          <a:scrgbClr r="0" g="0" b="0"/>
        </a:effectRef>
        <a:fontRef idx="minor"/>
      </dsp:style>
    </dsp:sp>
    <dsp:sp modelId="{EA2CA94D-D75B-4DB1-91F2-83B29882BE68}">
      <dsp:nvSpPr>
        <dsp:cNvPr id="0" name=""/>
        <dsp:cNvSpPr/>
      </dsp:nvSpPr>
      <dsp:spPr>
        <a:xfrm>
          <a:off x="0" y="1625600"/>
          <a:ext cx="2826660" cy="2167466"/>
        </a:xfrm>
        <a:prstGeom prst="round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Times New Roman" panose="02020603050405020304" pitchFamily="18" charset="0"/>
              <a:cs typeface="Times New Roman" panose="02020603050405020304" pitchFamily="18" charset="0"/>
            </a:rPr>
            <a:t>P1: Từ đầu đến “</a:t>
          </a:r>
          <a:r>
            <a:rPr lang="en-US" sz="2400" i="1" kern="1200" dirty="0" smtClean="0">
              <a:solidFill>
                <a:schemeClr val="tx1"/>
              </a:solidFill>
              <a:latin typeface="Times New Roman" panose="02020603050405020304" pitchFamily="18" charset="0"/>
              <a:cs typeface="Times New Roman" panose="02020603050405020304" pitchFamily="18" charset="0"/>
            </a:rPr>
            <a:t>tiếp tục bước đi</a:t>
          </a:r>
          <a:r>
            <a:rPr lang="en-US" sz="2400" kern="1200" dirty="0" smtClean="0">
              <a:solidFill>
                <a:schemeClr val="tx1"/>
              </a:solidFill>
              <a:latin typeface="Times New Roman" panose="02020603050405020304" pitchFamily="18" charset="0"/>
              <a:cs typeface="Times New Roman" panose="02020603050405020304" pitchFamily="18" charset="0"/>
            </a:rPr>
            <a:t>”.</a:t>
          </a:r>
        </a:p>
        <a:p>
          <a:pPr lvl="0" algn="ctr" defTabSz="1066800">
            <a:lnSpc>
              <a:spcPct val="90000"/>
            </a:lnSpc>
            <a:spcBef>
              <a:spcPct val="0"/>
            </a:spcBef>
            <a:spcAft>
              <a:spcPct val="35000"/>
            </a:spcAft>
          </a:pPr>
          <a:r>
            <a:rPr lang="en-US" sz="2400" kern="1200" dirty="0" smtClean="0">
              <a:solidFill>
                <a:schemeClr val="tx1"/>
              </a:solidFill>
              <a:latin typeface="Times New Roman" panose="02020603050405020304" pitchFamily="18" charset="0"/>
              <a:cs typeface="Times New Roman" panose="02020603050405020304" pitchFamily="18" charset="0"/>
            </a:rPr>
            <a:t>Những lựa chọn đầu tiên của “tôi”</a:t>
          </a:r>
        </a:p>
      </dsp:txBody>
      <dsp:txXfrm>
        <a:off x="105807" y="1731407"/>
        <a:ext cx="2615046" cy="1955852"/>
      </dsp:txXfrm>
    </dsp:sp>
    <dsp:sp modelId="{210B99D9-2E71-41B4-9B51-3CA722192EC6}">
      <dsp:nvSpPr>
        <dsp:cNvPr id="0" name=""/>
        <dsp:cNvSpPr/>
      </dsp:nvSpPr>
      <dsp:spPr>
        <a:xfrm>
          <a:off x="3375618" y="1625600"/>
          <a:ext cx="2946818" cy="2167466"/>
        </a:xfrm>
        <a:prstGeom prst="round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Times New Roman" panose="02020603050405020304" pitchFamily="18" charset="0"/>
              <a:cs typeface="Times New Roman" panose="02020603050405020304" pitchFamily="18" charset="0"/>
            </a:rPr>
            <a:t>P2: Tiếp theo đến “</a:t>
          </a:r>
          <a:r>
            <a:rPr lang="en-US" sz="2400" i="1" kern="1200" dirty="0" smtClean="0">
              <a:solidFill>
                <a:schemeClr val="tx1"/>
              </a:solidFill>
              <a:latin typeface="Times New Roman" panose="02020603050405020304" pitchFamily="18" charset="0"/>
              <a:cs typeface="Times New Roman" panose="02020603050405020304" pitchFamily="18" charset="0"/>
            </a:rPr>
            <a:t>nẻo đường đã đi qua</a:t>
          </a:r>
          <a:r>
            <a:rPr lang="en-US" sz="2400" kern="1200" dirty="0" smtClean="0">
              <a:solidFill>
                <a:schemeClr val="tx1"/>
              </a:solidFill>
              <a:latin typeface="Times New Roman" panose="02020603050405020304" pitchFamily="18" charset="0"/>
              <a:cs typeface="Times New Roman" panose="02020603050405020304" pitchFamily="18" charset="0"/>
            </a:rPr>
            <a:t>”.</a:t>
          </a:r>
        </a:p>
        <a:p>
          <a:pPr lvl="0" algn="ctr" defTabSz="1066800">
            <a:lnSpc>
              <a:spcPct val="90000"/>
            </a:lnSpc>
            <a:spcBef>
              <a:spcPct val="0"/>
            </a:spcBef>
            <a:spcAft>
              <a:spcPct val="35000"/>
            </a:spcAft>
          </a:pPr>
          <a:r>
            <a:rPr lang="en-US" sz="2400" kern="1200" dirty="0" smtClean="0">
              <a:solidFill>
                <a:schemeClr val="tx1"/>
              </a:solidFill>
              <a:latin typeface="Times New Roman" panose="02020603050405020304" pitchFamily="18" charset="0"/>
              <a:cs typeface="Times New Roman" panose="02020603050405020304" pitchFamily="18" charset="0"/>
            </a:rPr>
            <a:t>Mối quan hệ giữa lựa chọn và số mệnh.</a:t>
          </a:r>
          <a:endParaRPr lang="en-US" sz="2400" kern="1200" dirty="0"/>
        </a:p>
      </dsp:txBody>
      <dsp:txXfrm>
        <a:off x="3481425" y="1731407"/>
        <a:ext cx="2735204" cy="1955852"/>
      </dsp:txXfrm>
    </dsp:sp>
    <dsp:sp modelId="{9E17566F-A4C7-4BB7-9C65-E5FEE5AC60A8}">
      <dsp:nvSpPr>
        <dsp:cNvPr id="0" name=""/>
        <dsp:cNvSpPr/>
      </dsp:nvSpPr>
      <dsp:spPr>
        <a:xfrm>
          <a:off x="6719329" y="1625600"/>
          <a:ext cx="2893491" cy="2167466"/>
        </a:xfrm>
        <a:prstGeom prst="round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Times New Roman" panose="02020603050405020304" pitchFamily="18" charset="0"/>
              <a:cs typeface="Times New Roman" panose="02020603050405020304" pitchFamily="18" charset="0"/>
            </a:rPr>
            <a:t>P3: Còn lại</a:t>
          </a:r>
        </a:p>
        <a:p>
          <a:pPr lvl="0" algn="ctr" defTabSz="1066800">
            <a:lnSpc>
              <a:spcPct val="90000"/>
            </a:lnSpc>
            <a:spcBef>
              <a:spcPct val="0"/>
            </a:spcBef>
            <a:spcAft>
              <a:spcPct val="35000"/>
            </a:spcAft>
          </a:pPr>
          <a:r>
            <a:rPr lang="en-US" sz="2400" kern="1200" dirty="0" smtClean="0">
              <a:solidFill>
                <a:schemeClr val="tx1"/>
              </a:solidFill>
              <a:latin typeface="Times New Roman" panose="02020603050405020304" pitchFamily="18" charset="0"/>
              <a:cs typeface="Times New Roman" panose="02020603050405020304" pitchFamily="18" charset="0"/>
            </a:rPr>
            <a:t>Chiêm nghiệm rút ra sau hành trình một đời tìm đường</a:t>
          </a:r>
          <a:r>
            <a:rPr lang="en-US" sz="2400" kern="1200" dirty="0" smtClean="0">
              <a:solidFill>
                <a:schemeClr val="tx1"/>
              </a:solidFill>
            </a:rPr>
            <a:t>.</a:t>
          </a:r>
          <a:endParaRPr lang="en-US" sz="2400" kern="1200" dirty="0" smtClean="0">
            <a:solidFill>
              <a:schemeClr val="tx1"/>
            </a:solidFill>
            <a:latin typeface="Times New Roman" panose="02020603050405020304" pitchFamily="18" charset="0"/>
            <a:cs typeface="Times New Roman" panose="02020603050405020304" pitchFamily="18" charset="0"/>
          </a:endParaRPr>
        </a:p>
      </dsp:txBody>
      <dsp:txXfrm>
        <a:off x="6825136" y="1731407"/>
        <a:ext cx="2681877" cy="19558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55F705-B176-4195-A606-C6002ACC1F13}">
      <dsp:nvSpPr>
        <dsp:cNvPr id="0" name=""/>
        <dsp:cNvSpPr/>
      </dsp:nvSpPr>
      <dsp:spPr>
        <a:xfrm>
          <a:off x="2770227" y="281649"/>
          <a:ext cx="5854065" cy="1829395"/>
        </a:xfrm>
        <a:prstGeom prst="rect">
          <a:avLst/>
        </a:prstGeom>
        <a:solidFill>
          <a:schemeClr val="accent6">
            <a:lumMod val="20000"/>
            <a:lumOff val="80000"/>
            <a:alpha val="4000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3911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 Tự chiêm nghiệm và đúc rút những bài học cuộc đời từ chính trải nghiệm của mình</a:t>
          </a:r>
          <a:endParaRPr lang="en-US" sz="2800" kern="1200" dirty="0">
            <a:latin typeface="Times New Roman" panose="02020603050405020304" pitchFamily="18" charset="0"/>
            <a:cs typeface="Times New Roman" panose="02020603050405020304" pitchFamily="18" charset="0"/>
          </a:endParaRPr>
        </a:p>
      </dsp:txBody>
      <dsp:txXfrm>
        <a:off x="2770227" y="281649"/>
        <a:ext cx="5854065" cy="1829395"/>
      </dsp:txXfrm>
    </dsp:sp>
    <dsp:sp modelId="{3868FE3D-A07B-47E0-82A6-167A4477CA2D}">
      <dsp:nvSpPr>
        <dsp:cNvPr id="0" name=""/>
        <dsp:cNvSpPr/>
      </dsp:nvSpPr>
      <dsp:spPr>
        <a:xfrm>
          <a:off x="2526307" y="17403"/>
          <a:ext cx="1280576" cy="1920865"/>
        </a:xfrm>
        <a:prstGeom prst="rect">
          <a:avLst/>
        </a:prstGeom>
        <a:blipFill rotWithShape="1">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0E16E0A-853C-41A2-BDE4-3B923D1D4448}">
      <dsp:nvSpPr>
        <dsp:cNvPr id="0" name=""/>
        <dsp:cNvSpPr/>
      </dsp:nvSpPr>
      <dsp:spPr>
        <a:xfrm>
          <a:off x="2770227" y="2584655"/>
          <a:ext cx="5854065" cy="1829395"/>
        </a:xfrm>
        <a:prstGeom prst="rect">
          <a:avLst/>
        </a:prstGeom>
        <a:solidFill>
          <a:schemeClr val="accent6">
            <a:lumMod val="20000"/>
            <a:lumOff val="80000"/>
            <a:alpha val="4000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3911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 Chia sẻ những thông điệp cuộc sống.</a:t>
          </a:r>
        </a:p>
        <a:p>
          <a:pPr lvl="0" algn="l" defTabSz="12446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 Kêu gọi một lối sống tích cực, trên tinh thần cống hiến. </a:t>
          </a:r>
          <a:endParaRPr lang="en-US" sz="2800" kern="1200" dirty="0">
            <a:latin typeface="Times New Roman" panose="02020603050405020304" pitchFamily="18" charset="0"/>
            <a:cs typeface="Times New Roman" panose="02020603050405020304" pitchFamily="18" charset="0"/>
          </a:endParaRPr>
        </a:p>
      </dsp:txBody>
      <dsp:txXfrm>
        <a:off x="2770227" y="2584655"/>
        <a:ext cx="5854065" cy="1829395"/>
      </dsp:txXfrm>
    </dsp:sp>
    <dsp:sp modelId="{CAF6D238-DEED-4D74-AAB7-C6471EC427B1}">
      <dsp:nvSpPr>
        <dsp:cNvPr id="0" name=""/>
        <dsp:cNvSpPr/>
      </dsp:nvSpPr>
      <dsp:spPr>
        <a:xfrm>
          <a:off x="2526307" y="2320409"/>
          <a:ext cx="1280576" cy="1920865"/>
        </a:xfrm>
        <a:prstGeom prst="rect">
          <a:avLst/>
        </a:prstGeom>
        <a:blipFill rotWithShape="1">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10B356-DF1F-4AF7-8AF7-7B7C0AC7D41B}">
      <dsp:nvSpPr>
        <dsp:cNvPr id="0" name=""/>
        <dsp:cNvSpPr/>
      </dsp:nvSpPr>
      <dsp:spPr>
        <a:xfrm rot="16200000">
          <a:off x="822" y="51"/>
          <a:ext cx="4160415" cy="4160415"/>
        </a:xfrm>
        <a:prstGeom prst="downArrow">
          <a:avLst>
            <a:gd name="adj1" fmla="val 50000"/>
            <a:gd name="adj2" fmla="val 35000"/>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latin typeface="Times New Roman" panose="02020603050405020304" pitchFamily="18" charset="0"/>
              <a:cs typeface="Times New Roman" panose="02020603050405020304" pitchFamily="18" charset="0"/>
            </a:rPr>
            <a:t>BỐ MẸ, THẦY CÔ</a:t>
          </a:r>
        </a:p>
        <a:p>
          <a:pPr lvl="0" algn="ctr" defTabSz="1066800">
            <a:lnSpc>
              <a:spcPct val="90000"/>
            </a:lnSpc>
            <a:spcBef>
              <a:spcPct val="0"/>
            </a:spcBef>
            <a:spcAft>
              <a:spcPct val="35000"/>
            </a:spcAft>
          </a:pPr>
          <a:r>
            <a:rPr lang="en-US" sz="2400" b="0" kern="1200" dirty="0" smtClean="0">
              <a:solidFill>
                <a:schemeClr val="tx1"/>
              </a:solidFill>
              <a:latin typeface="Times New Roman" panose="02020603050405020304" pitchFamily="18" charset="0"/>
              <a:cs typeface="Times New Roman" panose="02020603050405020304" pitchFamily="18" charset="0"/>
            </a:rPr>
            <a:t>Hướng đến chương trình cổ điển</a:t>
          </a:r>
          <a:endParaRPr lang="en-US" sz="2400" b="0" kern="1200" dirty="0">
            <a:solidFill>
              <a:schemeClr val="tx1"/>
            </a:solidFill>
            <a:latin typeface="Times New Roman" panose="02020603050405020304" pitchFamily="18" charset="0"/>
            <a:cs typeface="Times New Roman" panose="02020603050405020304" pitchFamily="18" charset="0"/>
          </a:endParaRPr>
        </a:p>
      </dsp:txBody>
      <dsp:txXfrm rot="5400000">
        <a:off x="823" y="1040155"/>
        <a:ext cx="3432342" cy="2080207"/>
      </dsp:txXfrm>
    </dsp:sp>
    <dsp:sp modelId="{175D731F-86B4-4B71-A498-417D3D38F10A}">
      <dsp:nvSpPr>
        <dsp:cNvPr id="0" name=""/>
        <dsp:cNvSpPr/>
      </dsp:nvSpPr>
      <dsp:spPr>
        <a:xfrm rot="5400000">
          <a:off x="4550961" y="51"/>
          <a:ext cx="4160415" cy="4160415"/>
        </a:xfrm>
        <a:prstGeom prst="downArrow">
          <a:avLst>
            <a:gd name="adj1" fmla="val 50000"/>
            <a:gd name="adj2" fmla="val 35000"/>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latin typeface="Times New Roman" panose="02020603050405020304" pitchFamily="18" charset="0"/>
              <a:cs typeface="Times New Roman" panose="02020603050405020304" pitchFamily="18" charset="0"/>
            </a:rPr>
            <a:t>TÔI</a:t>
          </a:r>
        </a:p>
        <a:p>
          <a:pPr lvl="0" algn="ctr" defTabSz="889000">
            <a:lnSpc>
              <a:spcPct val="90000"/>
            </a:lnSpc>
            <a:spcBef>
              <a:spcPct val="0"/>
            </a:spcBef>
            <a:spcAft>
              <a:spcPct val="35000"/>
            </a:spcAft>
          </a:pPr>
          <a:r>
            <a:rPr lang="en-US" sz="2400" kern="1200" dirty="0" smtClean="0">
              <a:solidFill>
                <a:schemeClr val="tx1"/>
              </a:solidFill>
              <a:latin typeface="Times New Roman" panose="02020603050405020304" pitchFamily="18" charset="0"/>
              <a:cs typeface="Times New Roman" panose="02020603050405020304" pitchFamily="18" charset="0"/>
            </a:rPr>
            <a:t>thích chương trình hiện đại  chỉ vì sự </a:t>
          </a:r>
          <a:r>
            <a:rPr lang="en-US" sz="2400" kern="1200" dirty="0" smtClean="0">
              <a:solidFill>
                <a:srgbClr val="C00000"/>
              </a:solidFill>
              <a:latin typeface="Times New Roman" panose="02020603050405020304" pitchFamily="18" charset="0"/>
              <a:cs typeface="Times New Roman" panose="02020603050405020304" pitchFamily="18" charset="0"/>
            </a:rPr>
            <a:t>thích thú </a:t>
          </a:r>
          <a:r>
            <a:rPr lang="en-US" sz="2400" kern="1200" dirty="0" smtClean="0">
              <a:solidFill>
                <a:schemeClr val="tx1"/>
              </a:solidFill>
              <a:latin typeface="Times New Roman" panose="02020603050405020304" pitchFamily="18" charset="0"/>
              <a:cs typeface="Times New Roman" panose="02020603050405020304" pitchFamily="18" charset="0"/>
            </a:rPr>
            <a:t>với những bản nhạc Âu Mĩ dù không hiểu lời.</a:t>
          </a:r>
          <a:endParaRPr lang="en-US" sz="2400" b="0" kern="1200" dirty="0">
            <a:solidFill>
              <a:schemeClr val="tx1"/>
            </a:solidFill>
            <a:latin typeface="Times New Roman" panose="02020603050405020304" pitchFamily="18" charset="0"/>
            <a:cs typeface="Times New Roman" panose="02020603050405020304" pitchFamily="18" charset="0"/>
          </a:endParaRPr>
        </a:p>
      </dsp:txBody>
      <dsp:txXfrm rot="-5400000">
        <a:off x="5279035" y="1040154"/>
        <a:ext cx="3432342" cy="208020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C7B2A0-C10D-492C-8DED-5C8C2A7F0B84}">
      <dsp:nvSpPr>
        <dsp:cNvPr id="0" name=""/>
        <dsp:cNvSpPr/>
      </dsp:nvSpPr>
      <dsp:spPr>
        <a:xfrm>
          <a:off x="-5171904" y="-792213"/>
          <a:ext cx="6158926" cy="6158926"/>
        </a:xfrm>
        <a:prstGeom prst="blockArc">
          <a:avLst>
            <a:gd name="adj1" fmla="val 18900000"/>
            <a:gd name="adj2" fmla="val 2700000"/>
            <a:gd name="adj3" fmla="val 351"/>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AA07EE-D790-467E-A587-01E9548D7B50}">
      <dsp:nvSpPr>
        <dsp:cNvPr id="0" name=""/>
        <dsp:cNvSpPr/>
      </dsp:nvSpPr>
      <dsp:spPr>
        <a:xfrm>
          <a:off x="368125" y="240893"/>
          <a:ext cx="10129944" cy="481603"/>
        </a:xfrm>
        <a:prstGeom prst="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2273" tIns="60960" rIns="60960" bIns="60960" numCol="1" spcCol="1270" anchor="ctr" anchorCtr="0">
          <a:noAutofit/>
        </a:bodyPr>
        <a:lstStyle/>
        <a:p>
          <a:pPr lvl="0" algn="l" defTabSz="1066800">
            <a:lnSpc>
              <a:spcPct val="90000"/>
            </a:lnSpc>
            <a:spcBef>
              <a:spcPct val="0"/>
            </a:spcBef>
            <a:spcAft>
              <a:spcPct val="35000"/>
            </a:spcAft>
          </a:pPr>
          <a:r>
            <a:rPr lang="en-US" sz="2400" kern="1200" dirty="0" smtClean="0">
              <a:solidFill>
                <a:schemeClr val="tx1"/>
              </a:solidFill>
              <a:latin typeface="Times New Roman" panose="02020603050405020304" pitchFamily="18" charset="0"/>
              <a:cs typeface="Times New Roman" panose="02020603050405020304" pitchFamily="18" charset="0"/>
            </a:rPr>
            <a:t>Sang Pháp &gt;&lt; không chọn đi, chẳng chọn Pháp</a:t>
          </a:r>
          <a:endParaRPr lang="en-US" sz="2400" kern="1200" dirty="0">
            <a:solidFill>
              <a:schemeClr val="tx1"/>
            </a:solidFill>
            <a:latin typeface="Times New Roman" panose="02020603050405020304" pitchFamily="18" charset="0"/>
            <a:cs typeface="Times New Roman" panose="02020603050405020304" pitchFamily="18" charset="0"/>
          </a:endParaRPr>
        </a:p>
      </dsp:txBody>
      <dsp:txXfrm>
        <a:off x="368125" y="240893"/>
        <a:ext cx="10129944" cy="481603"/>
      </dsp:txXfrm>
    </dsp:sp>
    <dsp:sp modelId="{13B2AAEF-B269-438D-A95E-62C90D5A0FC3}">
      <dsp:nvSpPr>
        <dsp:cNvPr id="0" name=""/>
        <dsp:cNvSpPr/>
      </dsp:nvSpPr>
      <dsp:spPr>
        <a:xfrm>
          <a:off x="67123" y="180692"/>
          <a:ext cx="602004" cy="602004"/>
        </a:xfrm>
        <a:prstGeom prst="ellipse">
          <a:avLst/>
        </a:prstGeom>
        <a:solidFill>
          <a:schemeClr val="accent2">
            <a:lumMod val="20000"/>
            <a:lumOff val="8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DE5D1C7-2078-498D-A6DE-1AD48384684A}">
      <dsp:nvSpPr>
        <dsp:cNvPr id="0" name=""/>
        <dsp:cNvSpPr/>
      </dsp:nvSpPr>
      <dsp:spPr>
        <a:xfrm>
          <a:off x="764277" y="963206"/>
          <a:ext cx="9733793" cy="481603"/>
        </a:xfrm>
        <a:prstGeom prst="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2273" tIns="60960" rIns="60960" bIns="60960" numCol="1" spcCol="1270" anchor="ctr" anchorCtr="0">
          <a:noAutofit/>
        </a:bodyPr>
        <a:lstStyle/>
        <a:p>
          <a:pPr lvl="0" algn="l" defTabSz="1066800">
            <a:lnSpc>
              <a:spcPct val="90000"/>
            </a:lnSpc>
            <a:spcBef>
              <a:spcPct val="0"/>
            </a:spcBef>
            <a:spcAft>
              <a:spcPct val="35000"/>
            </a:spcAft>
          </a:pPr>
          <a:r>
            <a:rPr lang="en-US" sz="2400" b="0" kern="1200" dirty="0" smtClean="0">
              <a:solidFill>
                <a:schemeClr val="tx1"/>
              </a:solidFill>
              <a:latin typeface="Times New Roman" panose="02020603050405020304" pitchFamily="18" charset="0"/>
              <a:cs typeface="Times New Roman" panose="02020603050405020304" pitchFamily="18" charset="0"/>
            </a:rPr>
            <a:t>+ Tư vấn và dạy kinh tế&gt;&lt; chưa học kinh tế</a:t>
          </a:r>
          <a:r>
            <a:rPr lang="en-US" sz="2400" b="1" kern="1200" dirty="0" smtClean="0">
              <a:solidFill>
                <a:schemeClr val="tx1"/>
              </a:solidFill>
              <a:latin typeface="Times New Roman" panose="02020603050405020304" pitchFamily="18" charset="0"/>
              <a:cs typeface="Times New Roman" panose="02020603050405020304" pitchFamily="18" charset="0"/>
            </a:rPr>
            <a:t>.</a:t>
          </a:r>
          <a:endParaRPr lang="en-US" sz="2400" b="1" kern="1200" dirty="0">
            <a:solidFill>
              <a:schemeClr val="tx1"/>
            </a:solidFill>
            <a:latin typeface="Times New Roman" panose="02020603050405020304" pitchFamily="18" charset="0"/>
            <a:cs typeface="Times New Roman" panose="02020603050405020304" pitchFamily="18" charset="0"/>
          </a:endParaRPr>
        </a:p>
      </dsp:txBody>
      <dsp:txXfrm>
        <a:off x="764277" y="963206"/>
        <a:ext cx="9733793" cy="481603"/>
      </dsp:txXfrm>
    </dsp:sp>
    <dsp:sp modelId="{D4E74038-E4F5-408D-AD49-B141C80DEAA2}">
      <dsp:nvSpPr>
        <dsp:cNvPr id="0" name=""/>
        <dsp:cNvSpPr/>
      </dsp:nvSpPr>
      <dsp:spPr>
        <a:xfrm>
          <a:off x="463275" y="903006"/>
          <a:ext cx="602004" cy="602004"/>
        </a:xfrm>
        <a:prstGeom prst="ellipse">
          <a:avLst/>
        </a:prstGeom>
        <a:solidFill>
          <a:schemeClr val="accent2">
            <a:lumMod val="20000"/>
            <a:lumOff val="8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47979AB-DB74-4596-AC13-FD9C6A208BFF}">
      <dsp:nvSpPr>
        <dsp:cNvPr id="0" name=""/>
        <dsp:cNvSpPr/>
      </dsp:nvSpPr>
      <dsp:spPr>
        <a:xfrm>
          <a:off x="988796" y="1668365"/>
          <a:ext cx="9552642" cy="481603"/>
        </a:xfrm>
        <a:prstGeom prst="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2273" tIns="60960" rIns="60960" bIns="60960" numCol="1" spcCol="1270" anchor="ctr" anchorCtr="0">
          <a:noAutofit/>
        </a:bodyPr>
        <a:lstStyle/>
        <a:p>
          <a:pPr lvl="0" algn="l" defTabSz="1066800">
            <a:lnSpc>
              <a:spcPct val="90000"/>
            </a:lnSpc>
            <a:spcBef>
              <a:spcPct val="0"/>
            </a:spcBef>
            <a:spcAft>
              <a:spcPct val="35000"/>
            </a:spcAft>
          </a:pPr>
          <a:r>
            <a:rPr lang="en-US" sz="2400" kern="1200" dirty="0" smtClean="0">
              <a:solidFill>
                <a:schemeClr val="tx1"/>
              </a:solidFill>
              <a:latin typeface="Times New Roman" panose="02020603050405020304" pitchFamily="18" charset="0"/>
              <a:cs typeface="Times New Roman" panose="02020603050405020304" pitchFamily="18" charset="0"/>
            </a:rPr>
            <a:t>+ kĩ sư cầu đường&gt;&lt; chưa bao giờ thiết kế và xây cầu đường.</a:t>
          </a:r>
          <a:endParaRPr lang="en-US" sz="2400" kern="1200" dirty="0">
            <a:solidFill>
              <a:schemeClr val="tx1"/>
            </a:solidFill>
            <a:latin typeface="Times New Roman" panose="02020603050405020304" pitchFamily="18" charset="0"/>
            <a:cs typeface="Times New Roman" panose="02020603050405020304" pitchFamily="18" charset="0"/>
          </a:endParaRPr>
        </a:p>
      </dsp:txBody>
      <dsp:txXfrm>
        <a:off x="988796" y="1668365"/>
        <a:ext cx="9552642" cy="481603"/>
      </dsp:txXfrm>
    </dsp:sp>
    <dsp:sp modelId="{FDAC8D95-0B60-4892-810C-369106F3A840}">
      <dsp:nvSpPr>
        <dsp:cNvPr id="0" name=""/>
        <dsp:cNvSpPr/>
      </dsp:nvSpPr>
      <dsp:spPr>
        <a:xfrm>
          <a:off x="644425" y="1625319"/>
          <a:ext cx="602004" cy="602004"/>
        </a:xfrm>
        <a:prstGeom prst="ellipse">
          <a:avLst/>
        </a:prstGeom>
        <a:solidFill>
          <a:schemeClr val="accent2">
            <a:lumMod val="20000"/>
            <a:lumOff val="8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F1A3A33-4618-405E-9524-BE70EB51AC17}">
      <dsp:nvSpPr>
        <dsp:cNvPr id="0" name=""/>
        <dsp:cNvSpPr/>
      </dsp:nvSpPr>
      <dsp:spPr>
        <a:xfrm>
          <a:off x="945427" y="2407375"/>
          <a:ext cx="9552642" cy="481603"/>
        </a:xfrm>
        <a:prstGeom prst="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2273" tIns="60960" rIns="60960" bIns="60960" numCol="1" spcCol="1270" anchor="ctr" anchorCtr="0">
          <a:noAutofit/>
        </a:bodyPr>
        <a:lstStyle/>
        <a:p>
          <a:pPr lvl="0" algn="l" defTabSz="1066800">
            <a:lnSpc>
              <a:spcPct val="90000"/>
            </a:lnSpc>
            <a:spcBef>
              <a:spcPct val="0"/>
            </a:spcBef>
            <a:spcAft>
              <a:spcPct val="35000"/>
            </a:spcAft>
          </a:pPr>
          <a:r>
            <a:rPr lang="en-US" sz="2400" kern="1200" dirty="0" smtClean="0">
              <a:solidFill>
                <a:schemeClr val="tx1"/>
              </a:solidFill>
              <a:latin typeface="Times New Roman" panose="02020603050405020304" pitchFamily="18" charset="0"/>
              <a:cs typeface="Times New Roman" panose="02020603050405020304" pitchFamily="18" charset="0"/>
            </a:rPr>
            <a:t>+ Quyền lực 5 châu&gt;&lt; chưa từng mơ quyền lực.</a:t>
          </a:r>
          <a:endParaRPr lang="en-US" sz="2400" kern="1200" dirty="0">
            <a:solidFill>
              <a:schemeClr val="tx1"/>
            </a:solidFill>
            <a:latin typeface="Times New Roman" panose="02020603050405020304" pitchFamily="18" charset="0"/>
            <a:cs typeface="Times New Roman" panose="02020603050405020304" pitchFamily="18" charset="0"/>
          </a:endParaRPr>
        </a:p>
      </dsp:txBody>
      <dsp:txXfrm>
        <a:off x="945427" y="2407375"/>
        <a:ext cx="9552642" cy="481603"/>
      </dsp:txXfrm>
    </dsp:sp>
    <dsp:sp modelId="{4022840B-C0FE-494D-B556-BFD2AD637C1C}">
      <dsp:nvSpPr>
        <dsp:cNvPr id="0" name=""/>
        <dsp:cNvSpPr/>
      </dsp:nvSpPr>
      <dsp:spPr>
        <a:xfrm>
          <a:off x="644425" y="2347175"/>
          <a:ext cx="602004" cy="602004"/>
        </a:xfrm>
        <a:prstGeom prst="ellipse">
          <a:avLst/>
        </a:prstGeom>
        <a:solidFill>
          <a:schemeClr val="accent2">
            <a:lumMod val="20000"/>
            <a:lumOff val="8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BE49424-A9C8-4B0A-A89A-6B243057F52C}">
      <dsp:nvSpPr>
        <dsp:cNvPr id="0" name=""/>
        <dsp:cNvSpPr/>
      </dsp:nvSpPr>
      <dsp:spPr>
        <a:xfrm>
          <a:off x="764277" y="3129689"/>
          <a:ext cx="9733793" cy="481603"/>
        </a:xfrm>
        <a:prstGeom prst="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2273" tIns="60960" rIns="60960" bIns="60960" numCol="1" spcCol="1270" anchor="ctr" anchorCtr="0">
          <a:noAutofit/>
        </a:bodyPr>
        <a:lstStyle/>
        <a:p>
          <a:pPr lvl="0" algn="l" defTabSz="1066800">
            <a:lnSpc>
              <a:spcPct val="90000"/>
            </a:lnSpc>
            <a:spcBef>
              <a:spcPct val="0"/>
            </a:spcBef>
            <a:spcAft>
              <a:spcPct val="35000"/>
            </a:spcAft>
          </a:pPr>
          <a:r>
            <a:rPr lang="en-US" sz="2400" kern="1200" dirty="0" smtClean="0">
              <a:solidFill>
                <a:schemeClr val="tx1"/>
              </a:solidFill>
              <a:latin typeface="Times New Roman" panose="02020603050405020304" pitchFamily="18" charset="0"/>
              <a:cs typeface="Times New Roman" panose="02020603050405020304" pitchFamily="18" charset="0"/>
            </a:rPr>
            <a:t>+ Tốt nghiệp kĩ sư &gt;&lt; không mơ làm kĩ sư.</a:t>
          </a:r>
          <a:endParaRPr lang="en-US" sz="2400" kern="1200" dirty="0">
            <a:solidFill>
              <a:schemeClr val="tx1"/>
            </a:solidFill>
            <a:latin typeface="Times New Roman" panose="02020603050405020304" pitchFamily="18" charset="0"/>
            <a:cs typeface="Times New Roman" panose="02020603050405020304" pitchFamily="18" charset="0"/>
          </a:endParaRPr>
        </a:p>
      </dsp:txBody>
      <dsp:txXfrm>
        <a:off x="764277" y="3129689"/>
        <a:ext cx="9733793" cy="481603"/>
      </dsp:txXfrm>
    </dsp:sp>
    <dsp:sp modelId="{9AE7A2AA-5DF7-4034-BBAF-172CD1D1A5E8}">
      <dsp:nvSpPr>
        <dsp:cNvPr id="0" name=""/>
        <dsp:cNvSpPr/>
      </dsp:nvSpPr>
      <dsp:spPr>
        <a:xfrm>
          <a:off x="463275" y="3069488"/>
          <a:ext cx="602004" cy="602004"/>
        </a:xfrm>
        <a:prstGeom prst="ellipse">
          <a:avLst/>
        </a:prstGeom>
        <a:solidFill>
          <a:schemeClr val="accent2">
            <a:lumMod val="20000"/>
            <a:lumOff val="8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920988F-4391-4DF2-9CD0-6A1C2530C571}">
      <dsp:nvSpPr>
        <dsp:cNvPr id="0" name=""/>
        <dsp:cNvSpPr/>
      </dsp:nvSpPr>
      <dsp:spPr>
        <a:xfrm>
          <a:off x="368125" y="3852002"/>
          <a:ext cx="10129944" cy="481603"/>
        </a:xfrm>
        <a:prstGeom prst="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2273" tIns="60960" rIns="60960" bIns="60960" numCol="1" spcCol="1270" anchor="ctr" anchorCtr="0">
          <a:noAutofit/>
        </a:bodyPr>
        <a:lstStyle/>
        <a:p>
          <a:pPr lvl="0" algn="l" defTabSz="1066800">
            <a:lnSpc>
              <a:spcPct val="90000"/>
            </a:lnSpc>
            <a:spcBef>
              <a:spcPct val="0"/>
            </a:spcBef>
            <a:spcAft>
              <a:spcPct val="35000"/>
            </a:spcAft>
          </a:pPr>
          <a:r>
            <a:rPr lang="en-US" sz="2400" kern="1200" dirty="0" smtClean="0">
              <a:solidFill>
                <a:schemeClr val="tx1"/>
              </a:solidFill>
              <a:latin typeface="Times New Roman" panose="02020603050405020304" pitchFamily="18" charset="0"/>
              <a:cs typeface="Times New Roman" panose="02020603050405020304" pitchFamily="18" charset="0"/>
            </a:rPr>
            <a:t>+ Chuyên gia quy hoạch&gt;&lt; Môn học xa </a:t>
          </a:r>
          <a:r>
            <a:rPr lang="en-US" sz="2400" kern="1200" dirty="0" smtClean="0">
              <a:solidFill>
                <a:schemeClr val="tx1"/>
              </a:solidFill>
              <a:latin typeface="Times New Roman" panose="02020603050405020304" pitchFamily="18" charset="0"/>
              <a:cs typeface="Times New Roman" panose="02020603050405020304" pitchFamily="18" charset="0"/>
            </a:rPr>
            <a:t>lạ....</a:t>
          </a:r>
          <a:endParaRPr lang="en-US" sz="2400" kern="1200" dirty="0">
            <a:solidFill>
              <a:schemeClr val="tx1"/>
            </a:solidFill>
            <a:latin typeface="Times New Roman" panose="02020603050405020304" pitchFamily="18" charset="0"/>
            <a:cs typeface="Times New Roman" panose="02020603050405020304" pitchFamily="18" charset="0"/>
          </a:endParaRPr>
        </a:p>
      </dsp:txBody>
      <dsp:txXfrm>
        <a:off x="368125" y="3852002"/>
        <a:ext cx="10129944" cy="481603"/>
      </dsp:txXfrm>
    </dsp:sp>
    <dsp:sp modelId="{67D12ED6-6F4E-4304-818C-8BACF06B98A5}">
      <dsp:nvSpPr>
        <dsp:cNvPr id="0" name=""/>
        <dsp:cNvSpPr/>
      </dsp:nvSpPr>
      <dsp:spPr>
        <a:xfrm>
          <a:off x="67123" y="3791802"/>
          <a:ext cx="602004" cy="602004"/>
        </a:xfrm>
        <a:prstGeom prst="ellipse">
          <a:avLst/>
        </a:prstGeom>
        <a:solidFill>
          <a:schemeClr val="accent2">
            <a:lumMod val="20000"/>
            <a:lumOff val="8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614176-69B8-4EBD-8F3C-2DA0C9C5D08D}" type="datetimeFigureOut">
              <a:rPr lang="en-US" smtClean="0"/>
              <a:t>8/25/2022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41991F-13DA-45B1-AE77-426722135612}" type="slidenum">
              <a:rPr lang="en-US" smtClean="0"/>
              <a:t>‹#›</a:t>
            </a:fld>
            <a:endParaRPr lang="en-US"/>
          </a:p>
        </p:txBody>
      </p:sp>
    </p:spTree>
    <p:extLst>
      <p:ext uri="{BB962C8B-B14F-4D97-AF65-F5344CB8AC3E}">
        <p14:creationId xmlns:p14="http://schemas.microsoft.com/office/powerpoint/2010/main" val="813641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124AABE-B0D4-411A-B720-AC5C76B3D94C}" type="slidenum">
              <a:rPr lang="en-US" altLang="en-US"/>
              <a:pPr/>
              <a:t>2</a:t>
            </a:fld>
            <a:endParaRPr lang="en-US" altLang="en-US"/>
          </a:p>
        </p:txBody>
      </p:sp>
    </p:spTree>
    <p:extLst>
      <p:ext uri="{BB962C8B-B14F-4D97-AF65-F5344CB8AC3E}">
        <p14:creationId xmlns:p14="http://schemas.microsoft.com/office/powerpoint/2010/main" val="1344534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515F6C-1A7B-4334-B4ED-FAC9B8F045EA}" type="datetimeFigureOut">
              <a:rPr lang="en-US" smtClean="0"/>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FD46A-A5FD-415B-9364-F7037BE953C1}" type="slidenum">
              <a:rPr lang="en-US" smtClean="0"/>
              <a:t>‹#›</a:t>
            </a:fld>
            <a:endParaRPr lang="en-US"/>
          </a:p>
        </p:txBody>
      </p:sp>
    </p:spTree>
    <p:extLst>
      <p:ext uri="{BB962C8B-B14F-4D97-AF65-F5344CB8AC3E}">
        <p14:creationId xmlns:p14="http://schemas.microsoft.com/office/powerpoint/2010/main" val="3924693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15F6C-1A7B-4334-B4ED-FAC9B8F045EA}" type="datetimeFigureOut">
              <a:rPr lang="en-US" smtClean="0"/>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FD46A-A5FD-415B-9364-F7037BE953C1}" type="slidenum">
              <a:rPr lang="en-US" smtClean="0"/>
              <a:t>‹#›</a:t>
            </a:fld>
            <a:endParaRPr lang="en-US"/>
          </a:p>
        </p:txBody>
      </p:sp>
    </p:spTree>
    <p:extLst>
      <p:ext uri="{BB962C8B-B14F-4D97-AF65-F5344CB8AC3E}">
        <p14:creationId xmlns:p14="http://schemas.microsoft.com/office/powerpoint/2010/main" val="325222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15F6C-1A7B-4334-B4ED-FAC9B8F045EA}" type="datetimeFigureOut">
              <a:rPr lang="en-US" smtClean="0"/>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FD46A-A5FD-415B-9364-F7037BE953C1}" type="slidenum">
              <a:rPr lang="en-US" smtClean="0"/>
              <a:t>‹#›</a:t>
            </a:fld>
            <a:endParaRPr lang="en-US"/>
          </a:p>
        </p:txBody>
      </p:sp>
    </p:spTree>
    <p:extLst>
      <p:ext uri="{BB962C8B-B14F-4D97-AF65-F5344CB8AC3E}">
        <p14:creationId xmlns:p14="http://schemas.microsoft.com/office/powerpoint/2010/main" val="1482632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1188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15F6C-1A7B-4334-B4ED-FAC9B8F045EA}" type="datetimeFigureOut">
              <a:rPr lang="en-US" smtClean="0"/>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FD46A-A5FD-415B-9364-F7037BE953C1}" type="slidenum">
              <a:rPr lang="en-US" smtClean="0"/>
              <a:t>‹#›</a:t>
            </a:fld>
            <a:endParaRPr lang="en-US"/>
          </a:p>
        </p:txBody>
      </p:sp>
    </p:spTree>
    <p:extLst>
      <p:ext uri="{BB962C8B-B14F-4D97-AF65-F5344CB8AC3E}">
        <p14:creationId xmlns:p14="http://schemas.microsoft.com/office/powerpoint/2010/main" val="3193449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515F6C-1A7B-4334-B4ED-FAC9B8F045EA}" type="datetimeFigureOut">
              <a:rPr lang="en-US" smtClean="0"/>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FD46A-A5FD-415B-9364-F7037BE953C1}" type="slidenum">
              <a:rPr lang="en-US" smtClean="0"/>
              <a:t>‹#›</a:t>
            </a:fld>
            <a:endParaRPr lang="en-US"/>
          </a:p>
        </p:txBody>
      </p:sp>
    </p:spTree>
    <p:extLst>
      <p:ext uri="{BB962C8B-B14F-4D97-AF65-F5344CB8AC3E}">
        <p14:creationId xmlns:p14="http://schemas.microsoft.com/office/powerpoint/2010/main" val="587872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515F6C-1A7B-4334-B4ED-FAC9B8F045EA}" type="datetimeFigureOut">
              <a:rPr lang="en-US" smtClean="0"/>
              <a:t>8/25/2022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FD46A-A5FD-415B-9364-F7037BE953C1}" type="slidenum">
              <a:rPr lang="en-US" smtClean="0"/>
              <a:t>‹#›</a:t>
            </a:fld>
            <a:endParaRPr lang="en-US"/>
          </a:p>
        </p:txBody>
      </p:sp>
    </p:spTree>
    <p:extLst>
      <p:ext uri="{BB962C8B-B14F-4D97-AF65-F5344CB8AC3E}">
        <p14:creationId xmlns:p14="http://schemas.microsoft.com/office/powerpoint/2010/main" val="7351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515F6C-1A7B-4334-B4ED-FAC9B8F045EA}" type="datetimeFigureOut">
              <a:rPr lang="en-US" smtClean="0"/>
              <a:t>8/25/2022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0FD46A-A5FD-415B-9364-F7037BE953C1}" type="slidenum">
              <a:rPr lang="en-US" smtClean="0"/>
              <a:t>‹#›</a:t>
            </a:fld>
            <a:endParaRPr lang="en-US"/>
          </a:p>
        </p:txBody>
      </p:sp>
    </p:spTree>
    <p:extLst>
      <p:ext uri="{BB962C8B-B14F-4D97-AF65-F5344CB8AC3E}">
        <p14:creationId xmlns:p14="http://schemas.microsoft.com/office/powerpoint/2010/main" val="1813509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515F6C-1A7B-4334-B4ED-FAC9B8F045EA}" type="datetimeFigureOut">
              <a:rPr lang="en-US" smtClean="0"/>
              <a:t>8/25/2022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0FD46A-A5FD-415B-9364-F7037BE953C1}" type="slidenum">
              <a:rPr lang="en-US" smtClean="0"/>
              <a:t>‹#›</a:t>
            </a:fld>
            <a:endParaRPr lang="en-US"/>
          </a:p>
        </p:txBody>
      </p:sp>
    </p:spTree>
    <p:extLst>
      <p:ext uri="{BB962C8B-B14F-4D97-AF65-F5344CB8AC3E}">
        <p14:creationId xmlns:p14="http://schemas.microsoft.com/office/powerpoint/2010/main" val="1591228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515F6C-1A7B-4334-B4ED-FAC9B8F045EA}" type="datetimeFigureOut">
              <a:rPr lang="en-US" smtClean="0"/>
              <a:t>8/25/2022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0FD46A-A5FD-415B-9364-F7037BE953C1}" type="slidenum">
              <a:rPr lang="en-US" smtClean="0"/>
              <a:t>‹#›</a:t>
            </a:fld>
            <a:endParaRPr lang="en-US"/>
          </a:p>
        </p:txBody>
      </p:sp>
    </p:spTree>
    <p:extLst>
      <p:ext uri="{BB962C8B-B14F-4D97-AF65-F5344CB8AC3E}">
        <p14:creationId xmlns:p14="http://schemas.microsoft.com/office/powerpoint/2010/main" val="3447534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515F6C-1A7B-4334-B4ED-FAC9B8F045EA}" type="datetimeFigureOut">
              <a:rPr lang="en-US" smtClean="0"/>
              <a:t>8/25/2022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FD46A-A5FD-415B-9364-F7037BE953C1}" type="slidenum">
              <a:rPr lang="en-US" smtClean="0"/>
              <a:t>‹#›</a:t>
            </a:fld>
            <a:endParaRPr lang="en-US"/>
          </a:p>
        </p:txBody>
      </p:sp>
    </p:spTree>
    <p:extLst>
      <p:ext uri="{BB962C8B-B14F-4D97-AF65-F5344CB8AC3E}">
        <p14:creationId xmlns:p14="http://schemas.microsoft.com/office/powerpoint/2010/main" val="4237747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515F6C-1A7B-4334-B4ED-FAC9B8F045EA}" type="datetimeFigureOut">
              <a:rPr lang="en-US" smtClean="0"/>
              <a:t>8/25/2022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FD46A-A5FD-415B-9364-F7037BE953C1}" type="slidenum">
              <a:rPr lang="en-US" smtClean="0"/>
              <a:t>‹#›</a:t>
            </a:fld>
            <a:endParaRPr lang="en-US"/>
          </a:p>
        </p:txBody>
      </p:sp>
    </p:spTree>
    <p:extLst>
      <p:ext uri="{BB962C8B-B14F-4D97-AF65-F5344CB8AC3E}">
        <p14:creationId xmlns:p14="http://schemas.microsoft.com/office/powerpoint/2010/main" val="2559618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515F6C-1A7B-4334-B4ED-FAC9B8F045EA}" type="datetimeFigureOut">
              <a:rPr lang="en-US" smtClean="0"/>
              <a:t>8/25/2022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0FD46A-A5FD-415B-9364-F7037BE953C1}" type="slidenum">
              <a:rPr lang="en-US" smtClean="0"/>
              <a:t>‹#›</a:t>
            </a:fld>
            <a:endParaRPr lang="en-US"/>
          </a:p>
        </p:txBody>
      </p:sp>
    </p:spTree>
    <p:extLst>
      <p:ext uri="{BB962C8B-B14F-4D97-AF65-F5344CB8AC3E}">
        <p14:creationId xmlns:p14="http://schemas.microsoft.com/office/powerpoint/2010/main" val="3032645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9.jp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80" y="-223678"/>
            <a:ext cx="11704320" cy="2387600"/>
          </a:xfrm>
        </p:spPr>
        <p:txBody>
          <a:bodyPr>
            <a:normAutofit/>
          </a:bodyPr>
          <a:lstStyle/>
          <a:p>
            <a:r>
              <a:rPr lang="en-US" b="1" dirty="0" smtClean="0">
                <a:solidFill>
                  <a:srgbClr val="FF0000"/>
                </a:solidFill>
                <a:latin typeface="Times New Roman" panose="02020603050405020304" pitchFamily="18" charset="0"/>
                <a:cs typeface="Times New Roman" panose="02020603050405020304" pitchFamily="18" charset="0"/>
              </a:rPr>
              <a:t>MỘT ĐỜI NHƯ KẺ TÌM ĐƯỜNG</a:t>
            </a:r>
            <a:br>
              <a:rPr lang="en-US" b="1" dirty="0" smtClean="0">
                <a:solidFill>
                  <a:srgbClr val="FF0000"/>
                </a:solidFill>
                <a:latin typeface="Times New Roman" panose="02020603050405020304" pitchFamily="18" charset="0"/>
                <a:cs typeface="Times New Roman" panose="02020603050405020304" pitchFamily="18" charset="0"/>
              </a:rPr>
            </a:b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5288280" y="1526462"/>
            <a:ext cx="9144000" cy="1655762"/>
          </a:xfrm>
        </p:spPr>
        <p:txBody>
          <a:bodyPr>
            <a:normAutofit/>
          </a:bodyPr>
          <a:lstStyle/>
          <a:p>
            <a:r>
              <a:rPr lang="en-US" sz="2800" b="1" dirty="0" smtClean="0">
                <a:solidFill>
                  <a:srgbClr val="002060"/>
                </a:solidFill>
                <a:latin typeface="Times New Roman" panose="02020603050405020304" pitchFamily="18" charset="0"/>
                <a:cs typeface="Times New Roman" panose="02020603050405020304" pitchFamily="18" charset="0"/>
              </a:rPr>
              <a:t>PHAN VĂN TRƯỜNG</a:t>
            </a:r>
            <a:endParaRPr lang="en-US" sz="2800" b="1" dirty="0">
              <a:solidFill>
                <a:srgbClr val="002060"/>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259080" y="1526462"/>
            <a:ext cx="7482840" cy="5331538"/>
          </a:xfrm>
          <a:prstGeom prst="rect">
            <a:avLst/>
          </a:prstGeom>
        </p:spPr>
      </p:pic>
    </p:spTree>
    <p:extLst>
      <p:ext uri="{BB962C8B-B14F-4D97-AF65-F5344CB8AC3E}">
        <p14:creationId xmlns:p14="http://schemas.microsoft.com/office/powerpoint/2010/main" val="2464915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67640" y="0"/>
            <a:ext cx="11702935" cy="1399309"/>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u="sng" dirty="0" smtClean="0">
                <a:solidFill>
                  <a:schemeClr val="tx1"/>
                </a:solidFill>
                <a:latin typeface="Times New Roman" panose="02020603050405020304" pitchFamily="18" charset="0"/>
                <a:cs typeface="Times New Roman" panose="02020603050405020304" pitchFamily="18" charset="0"/>
              </a:rPr>
              <a:t>Quan điểm</a:t>
            </a:r>
            <a:r>
              <a:rPr lang="en-US" sz="2800" dirty="0" smtClean="0">
                <a:solidFill>
                  <a:schemeClr val="tx1"/>
                </a:solidFill>
                <a:latin typeface="Times New Roman" panose="02020603050405020304" pitchFamily="18" charset="0"/>
                <a:cs typeface="Times New Roman" panose="02020603050405020304" pitchFamily="18" charset="0"/>
              </a:rPr>
              <a:t>: Hành trình cuộc sống là đi tìm chính mình-tìm thấy chính mình là tìm thấy thành công và hạnh phúc. Lựa chọn lối đi chỉ là một cách thức để thực hiện hành trình đó. </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353291" y="1539241"/>
            <a:ext cx="3507971" cy="531876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u="sng" dirty="0" smtClean="0">
                <a:solidFill>
                  <a:schemeClr val="tx1"/>
                </a:solidFill>
                <a:latin typeface="Times New Roman" panose="02020603050405020304" pitchFamily="18" charset="0"/>
                <a:cs typeface="Times New Roman" panose="02020603050405020304" pitchFamily="18" charset="0"/>
              </a:rPr>
              <a:t>Luận điểm 1:</a:t>
            </a:r>
          </a:p>
          <a:p>
            <a:pPr algn="ctr"/>
            <a:r>
              <a:rPr lang="en-US" sz="2400" dirty="0" smtClean="0">
                <a:solidFill>
                  <a:schemeClr val="tx1"/>
                </a:solidFill>
                <a:latin typeface="Times New Roman" panose="02020603050405020304" pitchFamily="18" charset="0"/>
                <a:cs typeface="Times New Roman" panose="02020603050405020304" pitchFamily="18" charset="0"/>
              </a:rPr>
              <a:t>Ai cũng phải đứng trước những lựa chọn.</a:t>
            </a:r>
            <a:endParaRPr lang="en-US" sz="2400" dirty="0">
              <a:solidFill>
                <a:schemeClr val="tx1"/>
              </a:solidFill>
              <a:latin typeface="Times New Roman" panose="02020603050405020304" pitchFamily="18" charset="0"/>
              <a:cs typeface="Times New Roman" panose="02020603050405020304" pitchFamily="18" charset="0"/>
            </a:endParaRPr>
          </a:p>
          <a:p>
            <a:r>
              <a:rPr lang="en-US" sz="2400" dirty="0" smtClean="0">
                <a:solidFill>
                  <a:schemeClr val="tx1"/>
                </a:solidFill>
                <a:latin typeface="Times New Roman" panose="02020603050405020304" pitchFamily="18" charset="0"/>
                <a:cs typeface="Times New Roman" panose="02020603050405020304" pitchFamily="18" charset="0"/>
              </a:rPr>
              <a:t>- Bằng chứng: năm 14 tuổi tôi đứng trước những lựa chọn, và cuộc đời ai cũng có những lựa chọn. </a:t>
            </a:r>
          </a:p>
          <a:p>
            <a:r>
              <a:rPr lang="en-US" sz="2400" dirty="0" smtClean="0">
                <a:solidFill>
                  <a:schemeClr val="tx1"/>
                </a:solidFill>
                <a:latin typeface="Times New Roman" panose="02020603050405020304" pitchFamily="18" charset="0"/>
                <a:cs typeface="Times New Roman" panose="02020603050405020304" pitchFamily="18" charset="0"/>
              </a:rPr>
              <a:t>- Lí lẽ: Mỗi người bắt buộc phải đưa ra quyết định trước những  lựa chọn dù muốn hay không.</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4348942" y="1539241"/>
            <a:ext cx="3575858" cy="531876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u="sng" dirty="0" smtClean="0">
                <a:solidFill>
                  <a:schemeClr val="tx1"/>
                </a:solidFill>
                <a:latin typeface="Times New Roman" panose="02020603050405020304" pitchFamily="18" charset="0"/>
                <a:cs typeface="Times New Roman" panose="02020603050405020304" pitchFamily="18" charset="0"/>
              </a:rPr>
              <a:t>Luận điểm 2:</a:t>
            </a:r>
          </a:p>
          <a:p>
            <a:pPr algn="ctr"/>
            <a:r>
              <a:rPr lang="en-US" sz="2400" dirty="0" smtClean="0">
                <a:solidFill>
                  <a:schemeClr val="tx1"/>
                </a:solidFill>
                <a:latin typeface="Times New Roman" panose="02020603050405020304" pitchFamily="18" charset="0"/>
                <a:cs typeface="Times New Roman" panose="02020603050405020304" pitchFamily="18" charset="0"/>
              </a:rPr>
              <a:t> Lựa chọn không tạo nên số phận.</a:t>
            </a:r>
          </a:p>
          <a:p>
            <a:r>
              <a:rPr lang="en-US" sz="2400" dirty="0" smtClean="0">
                <a:solidFill>
                  <a:schemeClr val="tx1"/>
                </a:solidFill>
                <a:latin typeface="Times New Roman" panose="02020603050405020304" pitchFamily="18" charset="0"/>
                <a:cs typeface="Times New Roman" panose="02020603050405020304" pitchFamily="18" charset="0"/>
              </a:rPr>
              <a:t>- Dẫn chứng: sang Pháp...</a:t>
            </a:r>
          </a:p>
          <a:p>
            <a:r>
              <a:rPr lang="en-US" sz="2400" dirty="0" smtClean="0">
                <a:solidFill>
                  <a:schemeClr val="tx1"/>
                </a:solidFill>
                <a:latin typeface="Times New Roman" panose="02020603050405020304" pitchFamily="18" charset="0"/>
                <a:cs typeface="Times New Roman" panose="02020603050405020304" pitchFamily="18" charset="0"/>
              </a:rPr>
              <a:t>- Lí lẽ: </a:t>
            </a:r>
            <a:r>
              <a:rPr lang="en-US" sz="2400" dirty="0">
                <a:solidFill>
                  <a:schemeClr val="tx1"/>
                </a:solidFill>
                <a:latin typeface="Times New Roman" panose="02020603050405020304" pitchFamily="18" charset="0"/>
                <a:cs typeface="Times New Roman" panose="02020603050405020304" pitchFamily="18" charset="0"/>
              </a:rPr>
              <a:t>Thành công và hạnh phúc không phụ thuộc vào con đường mình chọn (cách thức bên ngoài) mà phụ thuộc vào tâm trạng tự tại và giá trị để lại chính ta (bên trong</a:t>
            </a:r>
            <a:r>
              <a:rPr lang="en-US" sz="2400" dirty="0" smtClean="0">
                <a:solidFill>
                  <a:schemeClr val="tx1"/>
                </a:solidFill>
                <a:latin typeface="Times New Roman" panose="02020603050405020304" pitchFamily="18" charset="0"/>
                <a:cs typeface="Times New Roman" panose="02020603050405020304" pitchFamily="18" charset="0"/>
              </a:rPr>
              <a:t>).</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5" name="Rounded Rectangle 4"/>
          <p:cNvSpPr/>
          <p:nvPr/>
        </p:nvSpPr>
        <p:spPr>
          <a:xfrm>
            <a:off x="8412480" y="1539241"/>
            <a:ext cx="3458095" cy="5318759"/>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u="sng" dirty="0" smtClean="0">
                <a:solidFill>
                  <a:schemeClr val="tx1"/>
                </a:solidFill>
                <a:latin typeface="Times New Roman" panose="02020603050405020304" pitchFamily="18" charset="0"/>
                <a:cs typeface="Times New Roman" panose="02020603050405020304" pitchFamily="18" charset="0"/>
              </a:rPr>
              <a:t>Luận điểm 3: </a:t>
            </a:r>
          </a:p>
          <a:p>
            <a:pPr algn="ctr"/>
            <a:r>
              <a:rPr lang="en-US" sz="2400" dirty="0" smtClean="0">
                <a:solidFill>
                  <a:schemeClr val="tx1"/>
                </a:solidFill>
                <a:latin typeface="Times New Roman" panose="02020603050405020304" pitchFamily="18" charset="0"/>
                <a:cs typeface="Times New Roman" panose="02020603050405020304" pitchFamily="18" charset="0"/>
              </a:rPr>
              <a:t>Đúc kết cuộc đời trải nghiệm.</a:t>
            </a:r>
          </a:p>
          <a:p>
            <a:pPr marL="285750" indent="-285750">
              <a:buFontTx/>
              <a:buChar char="-"/>
            </a:pPr>
            <a:r>
              <a:rPr lang="en-US" sz="2400" dirty="0" smtClean="0">
                <a:solidFill>
                  <a:schemeClr val="tx1"/>
                </a:solidFill>
                <a:latin typeface="Times New Roman" panose="02020603050405020304" pitchFamily="18" charset="0"/>
                <a:cs typeface="Times New Roman" panose="02020603050405020304" pitchFamily="18" charset="0"/>
              </a:rPr>
              <a:t>Lí lẽ: Cho đi là tìm thấy.</a:t>
            </a:r>
          </a:p>
          <a:p>
            <a:pPr marL="285750" indent="-285750">
              <a:buFontTx/>
              <a:buChar char="-"/>
            </a:pPr>
            <a:r>
              <a:rPr lang="en-US" sz="2400" dirty="0" smtClean="0">
                <a:solidFill>
                  <a:schemeClr val="tx1"/>
                </a:solidFill>
                <a:latin typeface="Times New Roman" panose="02020603050405020304" pitchFamily="18" charset="0"/>
                <a:cs typeface="Times New Roman" panose="02020603050405020304" pitchFamily="18" charset="0"/>
              </a:rPr>
              <a:t>Dẫn chứng: tôi thấy chính mình...</a:t>
            </a:r>
          </a:p>
        </p:txBody>
      </p:sp>
    </p:spTree>
    <p:extLst>
      <p:ext uri="{BB962C8B-B14F-4D97-AF65-F5344CB8AC3E}">
        <p14:creationId xmlns:p14="http://schemas.microsoft.com/office/powerpoint/2010/main" val="1929245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69473862"/>
              </p:ext>
            </p:extLst>
          </p:nvPr>
        </p:nvGraphicFramePr>
        <p:xfrm>
          <a:off x="1981200" y="1920240"/>
          <a:ext cx="9921240" cy="4890815"/>
        </p:xfrm>
        <a:graphic>
          <a:graphicData uri="http://schemas.openxmlformats.org/drawingml/2006/table">
            <a:tbl>
              <a:tblPr firstRow="1" firstCol="1" bandRow="1">
                <a:tableStyleId>{5C22544A-7EE6-4342-B048-85BDC9FD1C3A}</a:tableStyleId>
              </a:tblPr>
              <a:tblGrid>
                <a:gridCol w="4495322"/>
                <a:gridCol w="5425918"/>
              </a:tblGrid>
              <a:tr h="1190239">
                <a:tc>
                  <a:txBody>
                    <a:bodyPr/>
                    <a:lstStyle/>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Điều “tôi” phải lựa chọn</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 </a:t>
                      </a:r>
                    </a:p>
                  </a:txBody>
                  <a:tcPr marL="68580" marR="68580" marT="0" marB="0">
                    <a:solidFill>
                      <a:schemeClr val="accent6">
                        <a:lumMod val="20000"/>
                        <a:lumOff val="80000"/>
                      </a:schemeClr>
                    </a:solidFill>
                  </a:tcPr>
                </a:tc>
              </a:tr>
              <a:tr h="1154140">
                <a:tc>
                  <a:txBody>
                    <a:bodyPr/>
                    <a:lstStyle/>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Những định hướng lựa chọn</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20000"/>
                        <a:lumOff val="80000"/>
                      </a:schemeClr>
                    </a:solidFill>
                  </a:tcPr>
                </a:tc>
              </a:tr>
              <a:tr h="1154140">
                <a:tc>
                  <a:txBody>
                    <a:bodyPr/>
                    <a:lstStyle/>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“Tôi” chọn....Vì....</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20000"/>
                        <a:lumOff val="80000"/>
                      </a:schemeClr>
                    </a:solidFill>
                  </a:tcPr>
                </a:tc>
              </a:tr>
              <a:tr h="1352472">
                <a:tc>
                  <a:txBody>
                    <a:bodyPr/>
                    <a:lstStyle/>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Suy ngẫm của “tôi”</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 </a:t>
                      </a:r>
                    </a:p>
                  </a:txBody>
                  <a:tcPr marL="68580" marR="68580" marT="0" marB="0">
                    <a:solidFill>
                      <a:schemeClr val="accent6">
                        <a:lumMod val="20000"/>
                        <a:lumOff val="80000"/>
                      </a:schemeClr>
                    </a:solidFill>
                  </a:tcPr>
                </a:tc>
              </a:tr>
            </a:tbl>
          </a:graphicData>
        </a:graphic>
      </p:graphicFrame>
      <p:sp>
        <p:nvSpPr>
          <p:cNvPr id="4" name="Rectangle 3"/>
          <p:cNvSpPr/>
          <p:nvPr/>
        </p:nvSpPr>
        <p:spPr>
          <a:xfrm>
            <a:off x="2682240" y="-1"/>
            <a:ext cx="9220200" cy="1936428"/>
          </a:xfrm>
          <a:prstGeom prst="rect">
            <a:avLst/>
          </a:prstGeom>
        </p:spPr>
        <p:txBody>
          <a:bodyPr wrap="square">
            <a:spAutoFit/>
          </a:bodyPr>
          <a:lstStyle/>
          <a:p>
            <a:pPr algn="ctr">
              <a:lnSpc>
                <a:spcPct val="107000"/>
              </a:lnSpc>
              <a:spcAft>
                <a:spcPts val="0"/>
              </a:spcAft>
            </a:pPr>
            <a:r>
              <a:rPr lang="en-US" sz="2800" b="1" dirty="0">
                <a:latin typeface="Times New Roman" panose="02020603050405020304" pitchFamily="18" charset="0"/>
                <a:ea typeface="Calibri" panose="020F0502020204030204" pitchFamily="34" charset="0"/>
                <a:cs typeface="Times New Roman" panose="02020603050405020304" pitchFamily="18" charset="0"/>
              </a:rPr>
              <a:t>PHIẾU HỌC TẬP SỐ 1</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US" sz="2800" b="1" dirty="0">
                <a:latin typeface="Times New Roman" panose="02020603050405020304" pitchFamily="18" charset="0"/>
                <a:ea typeface="Calibri" panose="020F0502020204030204" pitchFamily="34" charset="0"/>
                <a:cs typeface="Times New Roman" panose="02020603050405020304" pitchFamily="18" charset="0"/>
              </a:rPr>
              <a:t>Sự lựa chọn đầu tiên của “tôi”</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US" sz="2800" dirty="0" smtClean="0">
                <a:latin typeface="Times New Roman" panose="02020603050405020304" pitchFamily="18" charset="0"/>
                <a:ea typeface="Calibri" panose="020F0502020204030204" pitchFamily="34" charset="0"/>
                <a:cs typeface="Times New Roman" panose="02020603050405020304" pitchFamily="18" charset="0"/>
              </a:rPr>
              <a:t>Hoàn </a:t>
            </a:r>
            <a:r>
              <a:rPr lang="en-US" sz="2800" dirty="0">
                <a:latin typeface="Times New Roman" panose="02020603050405020304" pitchFamily="18" charset="0"/>
                <a:ea typeface="Calibri" panose="020F0502020204030204" pitchFamily="34" charset="0"/>
                <a:cs typeface="Times New Roman" panose="02020603050405020304" pitchFamily="18" charset="0"/>
              </a:rPr>
              <a:t>thành bảng sau dựa vào đoạn trích: “</a:t>
            </a:r>
            <a:r>
              <a:rPr lang="en-US" sz="2800" i="1" dirty="0">
                <a:latin typeface="Times New Roman" panose="02020603050405020304" pitchFamily="18" charset="0"/>
                <a:ea typeface="Calibri" panose="020F0502020204030204" pitchFamily="34" charset="0"/>
                <a:cs typeface="Times New Roman" panose="02020603050405020304" pitchFamily="18" charset="0"/>
              </a:rPr>
              <a:t>Năm 14 tuổi....vẫn phải tiếp tục bước đi”</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Oval 4"/>
          <p:cNvSpPr/>
          <p:nvPr/>
        </p:nvSpPr>
        <p:spPr>
          <a:xfrm>
            <a:off x="152400" y="-1"/>
            <a:ext cx="1828800" cy="2254333"/>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C00000"/>
                </a:solidFill>
                <a:latin typeface="Times New Roman" panose="02020603050405020304" pitchFamily="18" charset="0"/>
                <a:cs typeface="Times New Roman" panose="02020603050405020304" pitchFamily="18" charset="0"/>
              </a:rPr>
              <a:t>THẢO LUẬN NHÓM</a:t>
            </a:r>
            <a:endParaRPr lang="en-US" sz="28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3300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592481735"/>
              </p:ext>
            </p:extLst>
          </p:nvPr>
        </p:nvGraphicFramePr>
        <p:xfrm>
          <a:off x="1529080" y="415498"/>
          <a:ext cx="8712200" cy="41605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3535680" y="4937760"/>
            <a:ext cx="4953000" cy="118872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002060"/>
                </a:solidFill>
              </a:rPr>
              <a:t>Tự quyết định lối đi riêng: Quyết </a:t>
            </a:r>
            <a:r>
              <a:rPr lang="en-US" sz="2400" dirty="0">
                <a:solidFill>
                  <a:srgbClr val="002060"/>
                </a:solidFill>
              </a:rPr>
              <a:t>định xuất phát từ chính </a:t>
            </a:r>
            <a:r>
              <a:rPr lang="en-US" sz="2400" dirty="0">
                <a:solidFill>
                  <a:srgbClr val="C00000"/>
                </a:solidFill>
              </a:rPr>
              <a:t>trái tim</a:t>
            </a:r>
            <a:r>
              <a:rPr lang="en-US" sz="2400" dirty="0">
                <a:solidFill>
                  <a:srgbClr val="002060"/>
                </a:solidFill>
              </a:rPr>
              <a:t>.</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5" name="Rectangle 4"/>
          <p:cNvSpPr/>
          <p:nvPr/>
        </p:nvSpPr>
        <p:spPr>
          <a:xfrm>
            <a:off x="-83820" y="0"/>
            <a:ext cx="6096000" cy="830997"/>
          </a:xfrm>
          <a:prstGeom prst="rect">
            <a:avLst/>
          </a:prstGeom>
        </p:spPr>
        <p:txBody>
          <a:bodyPr>
            <a:spAutoFit/>
          </a:bodyPr>
          <a:lstStyle/>
          <a:p>
            <a:r>
              <a:rPr lang="en-US" altLang="en-US" sz="2400" b="1" dirty="0" smtClean="0">
                <a:solidFill>
                  <a:schemeClr val="tx2"/>
                </a:solidFill>
                <a:latin typeface="Times New Roman" panose="02020603050405020304" pitchFamily="18" charset="0"/>
                <a:cs typeface="Times New Roman" panose="02020603050405020304" pitchFamily="18" charset="0"/>
              </a:rPr>
              <a:t>II. Đọc- hiểu văn bản.</a:t>
            </a:r>
          </a:p>
          <a:p>
            <a:r>
              <a:rPr lang="en-US" altLang="en-US" sz="2400" b="1" dirty="0" smtClean="0">
                <a:solidFill>
                  <a:schemeClr val="tx2"/>
                </a:solidFill>
                <a:latin typeface="Times New Roman" panose="02020603050405020304" pitchFamily="18" charset="0"/>
                <a:cs typeface="Times New Roman" panose="02020603050405020304" pitchFamily="18" charset="0"/>
              </a:rPr>
              <a:t>1</a:t>
            </a:r>
            <a:r>
              <a:rPr lang="en-US" altLang="en-US" sz="2400" b="1" dirty="0">
                <a:solidFill>
                  <a:schemeClr val="tx2"/>
                </a:solidFill>
                <a:latin typeface="Times New Roman" panose="02020603050405020304" pitchFamily="18" charset="0"/>
                <a:cs typeface="Times New Roman" panose="02020603050405020304" pitchFamily="18" charset="0"/>
              </a:rPr>
              <a:t>. Lựa chọn đầu tiên của “tôi</a:t>
            </a:r>
            <a:r>
              <a:rPr lang="en-US" altLang="en-US" sz="2400" b="1" dirty="0" smtClean="0">
                <a:solidFill>
                  <a:schemeClr val="tx2"/>
                </a:solidFill>
                <a:latin typeface="Times New Roman" panose="02020603050405020304" pitchFamily="18" charset="0"/>
                <a:cs typeface="Times New Roman" panose="02020603050405020304" pitchFamily="18" charset="0"/>
              </a:rPr>
              <a:t>”</a:t>
            </a:r>
            <a:endParaRPr lang="en-US" sz="2400" b="1" dirty="0"/>
          </a:p>
        </p:txBody>
      </p:sp>
    </p:spTree>
    <p:extLst>
      <p:ext uri="{BB962C8B-B14F-4D97-AF65-F5344CB8AC3E}">
        <p14:creationId xmlns:p14="http://schemas.microsoft.com/office/powerpoint/2010/main" val="3635053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Box 1"/>
          <p:cNvSpPr txBox="1">
            <a:spLocks noChangeArrowheads="1"/>
          </p:cNvSpPr>
          <p:nvPr/>
        </p:nvSpPr>
        <p:spPr bwMode="auto">
          <a:xfrm>
            <a:off x="2052639" y="333375"/>
            <a:ext cx="50514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chemeClr val="bg1"/>
                </a:solidFill>
              </a:rPr>
              <a:t>II. ĐỌC HIỂU </a:t>
            </a:r>
          </a:p>
        </p:txBody>
      </p:sp>
      <p:sp>
        <p:nvSpPr>
          <p:cNvPr id="15365" name="TextBox 3"/>
          <p:cNvSpPr txBox="1">
            <a:spLocks noChangeArrowheads="1"/>
          </p:cNvSpPr>
          <p:nvPr/>
        </p:nvSpPr>
        <p:spPr bwMode="auto">
          <a:xfrm>
            <a:off x="975360" y="1394144"/>
            <a:ext cx="9890759"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b="1" dirty="0">
                <a:solidFill>
                  <a:schemeClr val="tx2"/>
                </a:solidFill>
                <a:latin typeface="Times New Roman" panose="02020603050405020304" pitchFamily="18" charset="0"/>
                <a:cs typeface="Times New Roman" panose="02020603050405020304" pitchFamily="18" charset="0"/>
              </a:rPr>
              <a:t>- </a:t>
            </a:r>
            <a:r>
              <a:rPr lang="en-US" altLang="en-US" sz="2400" b="1" dirty="0" smtClean="0">
                <a:solidFill>
                  <a:schemeClr val="tx2"/>
                </a:solidFill>
                <a:latin typeface="Times New Roman" panose="02020603050405020304" pitchFamily="18" charset="0"/>
                <a:cs typeface="Times New Roman" panose="02020603050405020304" pitchFamily="18" charset="0"/>
              </a:rPr>
              <a:t>Suy </a:t>
            </a:r>
            <a:r>
              <a:rPr lang="en-US" altLang="en-US" sz="2400" b="1" dirty="0">
                <a:solidFill>
                  <a:schemeClr val="tx2"/>
                </a:solidFill>
                <a:latin typeface="Times New Roman" panose="02020603050405020304" pitchFamily="18" charset="0"/>
                <a:cs typeface="Times New Roman" panose="02020603050405020304" pitchFamily="18" charset="0"/>
              </a:rPr>
              <a:t>ngẫm:</a:t>
            </a:r>
          </a:p>
          <a:p>
            <a:r>
              <a:rPr lang="en-US" altLang="en-US" sz="2400" dirty="0">
                <a:solidFill>
                  <a:schemeClr val="tx2"/>
                </a:solidFill>
                <a:latin typeface="Times New Roman" panose="02020603050405020304" pitchFamily="18" charset="0"/>
                <a:cs typeface="Times New Roman" panose="02020603050405020304" pitchFamily="18" charset="0"/>
              </a:rPr>
              <a:t>+ Cuộc sống là hành trình tìm đường cho chính mình. Mỗi người bắt buộc phải có những quyết định trước lựa chọn.</a:t>
            </a:r>
          </a:p>
          <a:p>
            <a:r>
              <a:rPr lang="en-US" altLang="en-US" sz="2400" dirty="0">
                <a:solidFill>
                  <a:schemeClr val="tx2"/>
                </a:solidFill>
                <a:latin typeface="Times New Roman" panose="02020603050405020304" pitchFamily="18" charset="0"/>
                <a:cs typeface="Times New Roman" panose="02020603050405020304" pitchFamily="18" charset="0"/>
              </a:rPr>
              <a:t>+ Dù chủ dộng chọn lựa hay không thì cuộc đòi vẫn cứ tiếp diễn đưa đẩy đến 1 con đường dành riêng cho chính mình.</a:t>
            </a:r>
          </a:p>
          <a:p>
            <a:r>
              <a:rPr lang="en-US" altLang="en-US" sz="2400" dirty="0">
                <a:solidFill>
                  <a:schemeClr val="tx2"/>
                </a:solidFill>
                <a:latin typeface="Times New Roman" panose="02020603050405020304" pitchFamily="18" charset="0"/>
                <a:cs typeface="Times New Roman" panose="02020603050405020304" pitchFamily="18" charset="0"/>
              </a:rPr>
              <a:t>          Suy ngẫm đầy những trải nghiệm và mang tính triết lí cuộc đời, giọng điệu dứt khoát, động viên, khích lệ mỗi người mạnh dạn bước đi trên con đường của chính mình.</a:t>
            </a:r>
          </a:p>
        </p:txBody>
      </p:sp>
      <p:sp>
        <p:nvSpPr>
          <p:cNvPr id="5" name="Right Arrow 4"/>
          <p:cNvSpPr/>
          <p:nvPr/>
        </p:nvSpPr>
        <p:spPr>
          <a:xfrm>
            <a:off x="1175068" y="3410904"/>
            <a:ext cx="514350" cy="730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036988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 presetClass="entr" presetSubtype="4" fill="hold" nodeType="withEffect">
                                  <p:stCondLst>
                                    <p:cond delay="0"/>
                                  </p:stCondLst>
                                  <p:childTnLst>
                                    <p:set>
                                      <p:cBhvr>
                                        <p:cTn id="9" dur="1" fill="hold">
                                          <p:stCondLst>
                                            <p:cond delay="0"/>
                                          </p:stCondLst>
                                        </p:cTn>
                                        <p:tgtEl>
                                          <p:spTgt spid="15365">
                                            <p:txEl>
                                              <p:pRg st="3" end="3"/>
                                            </p:txEl>
                                          </p:spTgt>
                                        </p:tgtEl>
                                        <p:attrNameLst>
                                          <p:attrName>style.visibility</p:attrName>
                                        </p:attrNameLst>
                                      </p:cBhvr>
                                      <p:to>
                                        <p:strVal val="visible"/>
                                      </p:to>
                                    </p:set>
                                    <p:anim calcmode="lin" valueType="num">
                                      <p:cBhvr additive="base">
                                        <p:cTn id="10" dur="500" fill="hold"/>
                                        <p:tgtEl>
                                          <p:spTgt spid="15365">
                                            <p:txEl>
                                              <p:pRg st="3" end="3"/>
                                            </p:txEl>
                                          </p:spTgt>
                                        </p:tgtEl>
                                        <p:attrNameLst>
                                          <p:attrName>ppt_x</p:attrName>
                                        </p:attrNameLst>
                                      </p:cBhvr>
                                      <p:tavLst>
                                        <p:tav tm="0">
                                          <p:val>
                                            <p:strVal val="#ppt_x"/>
                                          </p:val>
                                        </p:tav>
                                        <p:tav tm="100000">
                                          <p:val>
                                            <p:strVal val="#ppt_x"/>
                                          </p:val>
                                        </p:tav>
                                      </p:tavLst>
                                    </p:anim>
                                    <p:anim calcmode="lin" valueType="num">
                                      <p:cBhvr additive="base">
                                        <p:cTn id="11" dur="500" fill="hold"/>
                                        <p:tgtEl>
                                          <p:spTgt spid="1536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3600" y="-1"/>
            <a:ext cx="9768840" cy="1846018"/>
          </a:xfrm>
          <a:prstGeom prst="rect">
            <a:avLst/>
          </a:prstGeom>
        </p:spPr>
        <p:txBody>
          <a:bodyPr wrap="square">
            <a:spAutoFit/>
          </a:bodyPr>
          <a:lstStyle/>
          <a:p>
            <a:pPr algn="ctr">
              <a:lnSpc>
                <a:spcPct val="107000"/>
              </a:lnSpc>
              <a:spcAft>
                <a:spcPts val="0"/>
              </a:spcAft>
            </a:pPr>
            <a:r>
              <a:rPr lang="en-US" sz="2800" b="1" dirty="0">
                <a:latin typeface="Times New Roman" panose="02020603050405020304" pitchFamily="18" charset="0"/>
                <a:ea typeface="Calibri" panose="020F0502020204030204" pitchFamily="34" charset="0"/>
                <a:cs typeface="Times New Roman" panose="02020603050405020304" pitchFamily="18" charset="0"/>
              </a:rPr>
              <a:t>PHIẾU HỌC TẬP SỐ </a:t>
            </a:r>
            <a:r>
              <a:rPr lang="en-US" sz="2800" b="1" dirty="0" smtClean="0">
                <a:latin typeface="Times New Roman" panose="02020603050405020304" pitchFamily="18" charset="0"/>
                <a:ea typeface="Calibri" panose="020F0502020204030204" pitchFamily="34" charset="0"/>
                <a:cs typeface="Times New Roman" panose="02020603050405020304" pitchFamily="18" charset="0"/>
              </a:rPr>
              <a:t>2</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ctr"/>
            <a:r>
              <a:rPr lang="en-US" sz="2800" b="1" dirty="0">
                <a:latin typeface="Times New Roman" panose="02020603050405020304" pitchFamily="18" charset="0"/>
                <a:cs typeface="Times New Roman" panose="02020603050405020304" pitchFamily="18" charset="0"/>
              </a:rPr>
              <a:t>Mối quan hệ giữa lựa chọn và số phận</a:t>
            </a:r>
            <a:endParaRPr lang="en-US" sz="2800" dirty="0">
              <a:latin typeface="Times New Roman" panose="02020603050405020304" pitchFamily="18" charset="0"/>
              <a:cs typeface="Times New Roman" panose="02020603050405020304" pitchFamily="18" charset="0"/>
            </a:endParaRPr>
          </a:p>
          <a:p>
            <a:pPr algn="ctr"/>
            <a:r>
              <a:rPr lang="en-US" sz="2800" dirty="0">
                <a:latin typeface="Times New Roman" panose="02020603050405020304" pitchFamily="18" charset="0"/>
                <a:cs typeface="Times New Roman" panose="02020603050405020304" pitchFamily="18" charset="0"/>
              </a:rPr>
              <a:t>	Hoàn thành bảng sau dựa vào đoạn trích: “</a:t>
            </a:r>
            <a:r>
              <a:rPr lang="en-US" sz="2800" i="1" dirty="0">
                <a:latin typeface="Times New Roman" panose="02020603050405020304" pitchFamily="18" charset="0"/>
                <a:cs typeface="Times New Roman" panose="02020603050405020304" pitchFamily="18" charset="0"/>
              </a:rPr>
              <a:t>Cá nhân tôi....những nẻo đường đã đi qua”</a:t>
            </a:r>
            <a:endParaRPr lang="en-US" sz="2800" dirty="0">
              <a:latin typeface="Times New Roman" panose="02020603050405020304" pitchFamily="18" charset="0"/>
              <a:cs typeface="Times New Roman" panose="02020603050405020304" pitchFamily="18" charset="0"/>
            </a:endParaRPr>
          </a:p>
        </p:txBody>
      </p:sp>
      <p:sp>
        <p:nvSpPr>
          <p:cNvPr id="5" name="Oval 4"/>
          <p:cNvSpPr/>
          <p:nvPr/>
        </p:nvSpPr>
        <p:spPr>
          <a:xfrm>
            <a:off x="152400" y="-1"/>
            <a:ext cx="1828800" cy="2254333"/>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C00000"/>
                </a:solidFill>
                <a:latin typeface="Times New Roman" panose="02020603050405020304" pitchFamily="18" charset="0"/>
                <a:cs typeface="Times New Roman" panose="02020603050405020304" pitchFamily="18" charset="0"/>
              </a:rPr>
              <a:t>THẢO LUẬN NHÓM</a:t>
            </a:r>
            <a:endParaRPr lang="en-US" sz="2800" dirty="0">
              <a:solidFill>
                <a:srgbClr val="C00000"/>
              </a:solidFill>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536773818"/>
              </p:ext>
            </p:extLst>
          </p:nvPr>
        </p:nvGraphicFramePr>
        <p:xfrm>
          <a:off x="1767840" y="1825625"/>
          <a:ext cx="9753599" cy="5032374"/>
        </p:xfrm>
        <a:graphic>
          <a:graphicData uri="http://schemas.openxmlformats.org/drawingml/2006/table">
            <a:tbl>
              <a:tblPr firstRow="1" firstCol="1" bandRow="1">
                <a:tableStyleId>{5C22544A-7EE6-4342-B048-85BDC9FD1C3A}</a:tableStyleId>
              </a:tblPr>
              <a:tblGrid>
                <a:gridCol w="3253748"/>
                <a:gridCol w="3253748"/>
                <a:gridCol w="3246103"/>
              </a:tblGrid>
              <a:tr h="342090">
                <a:tc rowSpan="2">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Tình huống kì lạ</a:t>
                      </a:r>
                    </a:p>
                    <a:p>
                      <a:pPr>
                        <a:lnSpc>
                          <a:spcPct val="107000"/>
                        </a:lnSpc>
                        <a:spcAft>
                          <a:spcPts val="0"/>
                        </a:spcAft>
                      </a:pP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361" marR="65361" marT="0" marB="0">
                    <a:solidFill>
                      <a:schemeClr val="accent2">
                        <a:lumMod val="20000"/>
                        <a:lumOff val="80000"/>
                      </a:schemeClr>
                    </a:solidFill>
                  </a:tcPr>
                </a:tc>
                <a:tc>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Số phận</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361" marR="65361" marT="0" marB="0">
                    <a:solidFill>
                      <a:schemeClr val="accent2">
                        <a:lumMod val="20000"/>
                        <a:lumOff val="80000"/>
                      </a:schemeClr>
                    </a:solidFill>
                  </a:tcPr>
                </a:tc>
                <a:tc>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Điều không lựa chọn</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361" marR="65361" marT="0" marB="0">
                    <a:solidFill>
                      <a:schemeClr val="accent2">
                        <a:lumMod val="20000"/>
                        <a:lumOff val="80000"/>
                      </a:schemeClr>
                    </a:solidFill>
                  </a:tcPr>
                </a:tc>
              </a:tr>
              <a:tr h="1611474">
                <a:tc vMerge="1">
                  <a:txBody>
                    <a:bodyPr/>
                    <a:lstStyle/>
                    <a:p>
                      <a:endParaRPr lang="en-US"/>
                    </a:p>
                  </a:txBody>
                  <a:tcPr/>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p>
                  </a:txBody>
                  <a:tcPr marL="65361" marR="65361" marT="0" marB="0"/>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361" marR="65361" marT="0" marB="0"/>
                </a:tc>
              </a:tr>
              <a:tr h="1026270">
                <a:tc>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Nhận xét</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361" marR="65361" marT="0" marB="0">
                    <a:solidFill>
                      <a:schemeClr val="accent2">
                        <a:lumMod val="20000"/>
                        <a:lumOff val="80000"/>
                      </a:schemeClr>
                    </a:solidFill>
                  </a:tcPr>
                </a:tc>
                <a:tc gridSpan="2">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p>
                  </a:txBody>
                  <a:tcPr marL="65361" marR="65361" marT="0" marB="0"/>
                </a:tc>
                <a:tc hMerge="1">
                  <a:txBody>
                    <a:bodyPr/>
                    <a:lstStyle/>
                    <a:p>
                      <a:endParaRPr lang="en-US"/>
                    </a:p>
                  </a:txBody>
                  <a:tcPr/>
                </a:tc>
              </a:tr>
              <a:tr h="1026270">
                <a:tc>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Suy ngẫm của tác giả</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361" marR="65361" marT="0" marB="0">
                    <a:solidFill>
                      <a:schemeClr val="accent2">
                        <a:lumMod val="20000"/>
                        <a:lumOff val="80000"/>
                      </a:schemeClr>
                    </a:solidFill>
                  </a:tcPr>
                </a:tc>
                <a:tc gridSpan="2">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361" marR="65361" marT="0" marB="0"/>
                </a:tc>
                <a:tc hMerge="1">
                  <a:txBody>
                    <a:bodyPr/>
                    <a:lstStyle/>
                    <a:p>
                      <a:endParaRPr lang="en-US"/>
                    </a:p>
                  </a:txBody>
                  <a:tcPr/>
                </a:tc>
              </a:tr>
              <a:tr h="1026270">
                <a:tc>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Rút ra bài học cho bản thân</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361" marR="65361" marT="0" marB="0">
                    <a:solidFill>
                      <a:schemeClr val="accent2">
                        <a:lumMod val="20000"/>
                        <a:lumOff val="80000"/>
                      </a:schemeClr>
                    </a:solidFill>
                  </a:tcPr>
                </a:tc>
                <a:tc gridSpan="2">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p>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361" marR="65361" marT="0" marB="0"/>
                </a:tc>
                <a:tc hMerge="1">
                  <a:txBody>
                    <a:bodyPr/>
                    <a:lstStyle/>
                    <a:p>
                      <a:endParaRPr lang="en-US"/>
                    </a:p>
                  </a:txBody>
                  <a:tcPr/>
                </a:tc>
              </a:tr>
            </a:tbl>
          </a:graphicData>
        </a:graphic>
      </p:graphicFrame>
    </p:spTree>
    <p:extLst>
      <p:ext uri="{BB962C8B-B14F-4D97-AF65-F5344CB8AC3E}">
        <p14:creationId xmlns:p14="http://schemas.microsoft.com/office/powerpoint/2010/main" val="40438769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71133" y="1"/>
            <a:ext cx="8229600" cy="1052512"/>
          </a:xfrm>
        </p:spPr>
        <p:txBody>
          <a:bodyPr>
            <a:noAutofit/>
          </a:bodyPr>
          <a:lstStyle/>
          <a:p>
            <a:pPr algn="l"/>
            <a:r>
              <a:rPr lang="en-US" altLang="en-US" sz="2400" b="1" dirty="0">
                <a:solidFill>
                  <a:srgbClr val="002060"/>
                </a:solidFill>
                <a:latin typeface="Times New Roman" panose="02020603050405020304" pitchFamily="18" charset="0"/>
                <a:cs typeface="Times New Roman" panose="02020603050405020304" pitchFamily="18" charset="0"/>
              </a:rPr>
              <a:t> 2. Mối liên hệ giữa lựa chọn và số mệnh</a:t>
            </a:r>
            <a:r>
              <a:rPr lang="en-US" altLang="en-US" sz="2400" b="1" dirty="0" smtClean="0">
                <a:solidFill>
                  <a:srgbClr val="002060"/>
                </a:solidFill>
                <a:latin typeface="Times New Roman" panose="02020603050405020304" pitchFamily="18" charset="0"/>
                <a:cs typeface="Times New Roman" panose="02020603050405020304" pitchFamily="18" charset="0"/>
              </a:rPr>
              <a:t>.</a:t>
            </a:r>
            <a:endParaRPr lang="en-US" altLang="en-US" sz="2400" b="1" dirty="0">
              <a:solidFill>
                <a:srgbClr val="002060"/>
              </a:solidFill>
              <a:latin typeface="Times New Roman" panose="02020603050405020304" pitchFamily="18" charset="0"/>
              <a:cs typeface="Times New Roman" panose="02020603050405020304" pitchFamily="18" charset="0"/>
            </a:endParaRPr>
          </a:p>
        </p:txBody>
      </p:sp>
      <p:sp>
        <p:nvSpPr>
          <p:cNvPr id="17412" name="TextBox 9"/>
          <p:cNvSpPr txBox="1">
            <a:spLocks noChangeArrowheads="1"/>
          </p:cNvSpPr>
          <p:nvPr/>
        </p:nvSpPr>
        <p:spPr bwMode="auto">
          <a:xfrm>
            <a:off x="2279650" y="2133600"/>
            <a:ext cx="6553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graphicFrame>
        <p:nvGraphicFramePr>
          <p:cNvPr id="12" name="Diagram 11"/>
          <p:cNvGraphicFramePr/>
          <p:nvPr>
            <p:extLst>
              <p:ext uri="{D42A27DB-BD31-4B8C-83A1-F6EECF244321}">
                <p14:modId xmlns:p14="http://schemas.microsoft.com/office/powerpoint/2010/main" val="3411936040"/>
              </p:ext>
            </p:extLst>
          </p:nvPr>
        </p:nvGraphicFramePr>
        <p:xfrm>
          <a:off x="671513" y="1324364"/>
          <a:ext cx="10561320" cy="45744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Curved Right Arrow 12"/>
          <p:cNvSpPr/>
          <p:nvPr/>
        </p:nvSpPr>
        <p:spPr>
          <a:xfrm>
            <a:off x="293053" y="6161753"/>
            <a:ext cx="360363" cy="647700"/>
          </a:xfrm>
          <a:prstGeom prst="curvedRightArrow">
            <a:avLst/>
          </a:prstGeom>
          <a:solidFill>
            <a:srgbClr val="C00000"/>
          </a:solidFill>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a:solidFill>
                <a:srgbClr val="C00000"/>
              </a:solidFill>
            </a:endParaRPr>
          </a:p>
        </p:txBody>
      </p:sp>
      <p:sp>
        <p:nvSpPr>
          <p:cNvPr id="17415" name="TextBox 13"/>
          <p:cNvSpPr txBox="1">
            <a:spLocks noChangeArrowheads="1"/>
          </p:cNvSpPr>
          <p:nvPr/>
        </p:nvSpPr>
        <p:spPr bwMode="auto">
          <a:xfrm>
            <a:off x="1099185" y="5898863"/>
            <a:ext cx="9705976"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b="1" dirty="0">
                <a:latin typeface="Times New Roman" panose="02020603050405020304" pitchFamily="18" charset="0"/>
                <a:cs typeface="Times New Roman" panose="02020603050405020304" pitchFamily="18" charset="0"/>
              </a:rPr>
              <a:t>Dẫn chứng cụ thể, thực tế, phong phú từ chính hành trình cuộc đời mà “tôi” đã đi: </a:t>
            </a:r>
            <a:r>
              <a:rPr lang="en-US" altLang="en-US" sz="2800" b="1" dirty="0">
                <a:solidFill>
                  <a:srgbClr val="C00000"/>
                </a:solidFill>
                <a:latin typeface="Times New Roman" panose="02020603050405020304" pitchFamily="18" charset="0"/>
                <a:cs typeface="Times New Roman" panose="02020603050405020304" pitchFamily="18" charset="0"/>
              </a:rPr>
              <a:t>số mệnh không do lựa chọn</a:t>
            </a:r>
            <a:r>
              <a:rPr lang="en-US" altLang="en-US" sz="2800" b="1" dirty="0">
                <a:latin typeface="Times New Roman" panose="02020603050405020304" pitchFamily="18" charset="0"/>
                <a:cs typeface="Times New Roman" panose="02020603050405020304" pitchFamily="18" charset="0"/>
              </a:rPr>
              <a:t>.</a:t>
            </a:r>
          </a:p>
          <a:p>
            <a:endParaRPr lang="en-US" altLang="en-US" sz="2800" dirty="0">
              <a:latin typeface="Times New Roman" panose="02020603050405020304" pitchFamily="18" charset="0"/>
              <a:cs typeface="Times New Roman" panose="02020603050405020304" pitchFamily="18" charset="0"/>
            </a:endParaRPr>
          </a:p>
        </p:txBody>
      </p:sp>
      <p:sp>
        <p:nvSpPr>
          <p:cNvPr id="8" name="Title 1"/>
          <p:cNvSpPr txBox="1">
            <a:spLocks/>
          </p:cNvSpPr>
          <p:nvPr/>
        </p:nvSpPr>
        <p:spPr>
          <a:xfrm>
            <a:off x="1441450" y="540544"/>
            <a:ext cx="8229600" cy="10525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400" dirty="0" smtClean="0">
                <a:solidFill>
                  <a:srgbClr val="002060"/>
                </a:solidFill>
                <a:latin typeface="Times New Roman" panose="02020603050405020304" pitchFamily="18" charset="0"/>
                <a:cs typeface="Times New Roman" panose="02020603050405020304" pitchFamily="18" charset="0"/>
              </a:rPr>
              <a:t>Những tình huống lạ kì:</a:t>
            </a:r>
            <a:endParaRPr lang="en-US" altLang="en-US"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3544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415"/>
                                        </p:tgtEl>
                                        <p:attrNameLst>
                                          <p:attrName>style.visibility</p:attrName>
                                        </p:attrNameLst>
                                      </p:cBhvr>
                                      <p:to>
                                        <p:strVal val="visible"/>
                                      </p:to>
                                    </p:set>
                                    <p:animEffect transition="in" filter="fade">
                                      <p:cBhvr>
                                        <p:cTn id="12" dur="500"/>
                                        <p:tgtEl>
                                          <p:spTgt spid="174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4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Box 1"/>
          <p:cNvSpPr txBox="1">
            <a:spLocks noChangeArrowheads="1"/>
          </p:cNvSpPr>
          <p:nvPr/>
        </p:nvSpPr>
        <p:spPr bwMode="auto">
          <a:xfrm>
            <a:off x="2052639" y="333375"/>
            <a:ext cx="50514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chemeClr val="bg1"/>
                </a:solidFill>
              </a:rPr>
              <a:t>II. ĐỌC HIỂU </a:t>
            </a:r>
          </a:p>
        </p:txBody>
      </p:sp>
      <p:sp>
        <p:nvSpPr>
          <p:cNvPr id="15365" name="TextBox 3"/>
          <p:cNvSpPr txBox="1">
            <a:spLocks noChangeArrowheads="1"/>
          </p:cNvSpPr>
          <p:nvPr/>
        </p:nvSpPr>
        <p:spPr bwMode="auto">
          <a:xfrm>
            <a:off x="975360" y="1394144"/>
            <a:ext cx="9890759" cy="353943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b="1" dirty="0">
                <a:solidFill>
                  <a:schemeClr val="tx2"/>
                </a:solidFill>
                <a:latin typeface="Times New Roman" panose="02020603050405020304" pitchFamily="18" charset="0"/>
                <a:cs typeface="Times New Roman" panose="02020603050405020304" pitchFamily="18" charset="0"/>
              </a:rPr>
              <a:t>- </a:t>
            </a:r>
            <a:r>
              <a:rPr lang="en-US" altLang="en-US" sz="2800" b="1" dirty="0" smtClean="0">
                <a:solidFill>
                  <a:schemeClr val="tx2"/>
                </a:solidFill>
                <a:latin typeface="Times New Roman" panose="02020603050405020304" pitchFamily="18" charset="0"/>
                <a:cs typeface="Times New Roman" panose="02020603050405020304" pitchFamily="18" charset="0"/>
              </a:rPr>
              <a:t>Suy </a:t>
            </a:r>
            <a:r>
              <a:rPr lang="en-US" altLang="en-US" sz="2800" b="1" dirty="0">
                <a:solidFill>
                  <a:schemeClr val="tx2"/>
                </a:solidFill>
                <a:latin typeface="Times New Roman" panose="02020603050405020304" pitchFamily="18" charset="0"/>
                <a:cs typeface="Times New Roman" panose="02020603050405020304" pitchFamily="18" charset="0"/>
              </a:rPr>
              <a:t>ngẫm:</a:t>
            </a:r>
          </a:p>
          <a:p>
            <a:r>
              <a:rPr lang="en-US" sz="2800" dirty="0">
                <a:solidFill>
                  <a:schemeClr val="tx2">
                    <a:lumMod val="75000"/>
                  </a:schemeClr>
                </a:solidFill>
                <a:latin typeface="Times New Roman" panose="02020603050405020304" pitchFamily="18" charset="0"/>
                <a:cs typeface="Times New Roman" panose="02020603050405020304" pitchFamily="18" charset="0"/>
              </a:rPr>
              <a:t>+ Cuộc đời là một hành trình vô tận.</a:t>
            </a:r>
          </a:p>
          <a:p>
            <a:r>
              <a:rPr lang="en-US" sz="2800" dirty="0">
                <a:solidFill>
                  <a:schemeClr val="tx2">
                    <a:lumMod val="75000"/>
                  </a:schemeClr>
                </a:solidFill>
                <a:latin typeface="Times New Roman" panose="02020603050405020304" pitchFamily="18" charset="0"/>
                <a:cs typeface="Times New Roman" panose="02020603050405020304" pitchFamily="18" charset="0"/>
              </a:rPr>
              <a:t>+ Thành công và hạnh phúc không phụ thuộc vào con đường mình chọn (cách thức bên ngoài) mà phụ thuộc vào tâm trạng tự tại và giá trị để lại chính ta (bên trong).</a:t>
            </a:r>
          </a:p>
          <a:p>
            <a:r>
              <a:rPr lang="en-US" sz="2800" dirty="0">
                <a:solidFill>
                  <a:schemeClr val="tx2">
                    <a:lumMod val="75000"/>
                  </a:schemeClr>
                </a:solidFill>
                <a:latin typeface="Times New Roman" panose="02020603050405020304" pitchFamily="18" charset="0"/>
                <a:cs typeface="Times New Roman" panose="02020603050405020304" pitchFamily="18" charset="0"/>
              </a:rPr>
              <a:t> </a:t>
            </a:r>
            <a:r>
              <a:rPr lang="en-US" sz="2800" dirty="0" smtClean="0">
                <a:solidFill>
                  <a:schemeClr val="tx2">
                    <a:lumMod val="75000"/>
                  </a:schemeClr>
                </a:solidFill>
                <a:latin typeface="Times New Roman" panose="02020603050405020304" pitchFamily="18" charset="0"/>
                <a:cs typeface="Times New Roman" panose="02020603050405020304" pitchFamily="18" charset="0"/>
              </a:rPr>
              <a:t>        </a:t>
            </a:r>
            <a:r>
              <a:rPr lang="en-US" sz="2800" dirty="0">
                <a:solidFill>
                  <a:schemeClr val="tx2">
                    <a:lumMod val="75000"/>
                  </a:schemeClr>
                </a:solidFill>
                <a:latin typeface="Times New Roman" panose="02020603050405020304" pitchFamily="18" charset="0"/>
                <a:cs typeface="Times New Roman" panose="02020603050405020304" pitchFamily="18" charset="0"/>
              </a:rPr>
              <a:t>Suy ngẫm sâu sắc, chân thành được rút ra từ những trải nghiệm phong phú của cuộc đời giúp truyền động lực sống mạnh mẽ , niềm tin bản thân để tạo dựng giá trị cho cuộc đời.</a:t>
            </a:r>
          </a:p>
        </p:txBody>
      </p:sp>
      <p:sp>
        <p:nvSpPr>
          <p:cNvPr id="5" name="Right Arrow 4"/>
          <p:cNvSpPr/>
          <p:nvPr/>
        </p:nvSpPr>
        <p:spPr>
          <a:xfrm>
            <a:off x="1175068" y="3730944"/>
            <a:ext cx="514350" cy="730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3126398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365">
                                            <p:txEl>
                                              <p:pRg st="3" end="3"/>
                                            </p:txEl>
                                          </p:spTgt>
                                        </p:tgtEl>
                                        <p:attrNameLst>
                                          <p:attrName>style.visibility</p:attrName>
                                        </p:attrNameLst>
                                      </p:cBhvr>
                                      <p:to>
                                        <p:strVal val="visible"/>
                                      </p:to>
                                    </p:set>
                                    <p:animEffect transition="in" filter="fade">
                                      <p:cBhvr>
                                        <p:cTn id="12" dur="500"/>
                                        <p:tgtEl>
                                          <p:spTgt spid="1536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9120" y="533244"/>
            <a:ext cx="10622280" cy="4443011"/>
          </a:xfrm>
          <a:prstGeom prst="rect">
            <a:avLst/>
          </a:prstGeom>
        </p:spPr>
        <p:txBody>
          <a:bodyPr wrap="square">
            <a:spAutoFit/>
          </a:bodyPr>
          <a:lstStyle/>
          <a:p>
            <a:pPr marL="285750" indent="-285750" algn="just">
              <a:lnSpc>
                <a:spcPct val="107000"/>
              </a:lnSpc>
              <a:spcAft>
                <a:spcPts val="800"/>
              </a:spcAft>
              <a:buFontTx/>
              <a:buChar char="-"/>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Chẳng có đường để tìm.</a:t>
            </a:r>
          </a:p>
          <a:p>
            <a:pPr marL="285750" indent="-285750" algn="just">
              <a:lnSpc>
                <a:spcPct val="107000"/>
              </a:lnSpc>
              <a:spcAft>
                <a:spcPts val="800"/>
              </a:spcAft>
              <a:buFontTx/>
              <a:buChar char="-"/>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Tìm thấy chính mình trên hành trình cuộc đời.</a:t>
            </a:r>
          </a:p>
          <a:p>
            <a:pPr algn="just">
              <a:lnSpc>
                <a:spcPct val="107000"/>
              </a:lnSpc>
              <a:spcAft>
                <a:spcPts val="800"/>
              </a:spcAft>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 </a:t>
            </a:r>
            <a:r>
              <a:rPr lang="en-US" sz="2400" dirty="0">
                <a:latin typeface="Times New Roman" panose="02020603050405020304" pitchFamily="18" charset="0"/>
                <a:ea typeface="Calibri" panose="020F0502020204030204" pitchFamily="34" charset="0"/>
                <a:cs typeface="Times New Roman" panose="02020603050405020304" pitchFamily="18" charset="0"/>
              </a:rPr>
              <a:t>Tìm thấy sức mạnh- qua những thử thách</a:t>
            </a:r>
          </a:p>
          <a:p>
            <a:pPr algn="just">
              <a:lnSpc>
                <a:spcPct val="107000"/>
              </a:lnSpc>
              <a:spcAft>
                <a:spcPts val="800"/>
              </a:spcAft>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 </a:t>
            </a:r>
            <a:r>
              <a:rPr lang="en-US" sz="2400" dirty="0">
                <a:latin typeface="Times New Roman" panose="02020603050405020304" pitchFamily="18" charset="0"/>
                <a:ea typeface="Calibri" panose="020F0502020204030204" pitchFamily="34" charset="0"/>
                <a:cs typeface="Times New Roman" panose="02020603050405020304" pitchFamily="18" charset="0"/>
              </a:rPr>
              <a:t>Thấy tình yêu- khi trao trọn trái tim.</a:t>
            </a:r>
          </a:p>
          <a:p>
            <a:pPr algn="just">
              <a:lnSpc>
                <a:spcPct val="107000"/>
              </a:lnSpc>
              <a:spcAft>
                <a:spcPts val="800"/>
              </a:spcAft>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 </a:t>
            </a:r>
            <a:r>
              <a:rPr lang="en-US" sz="2400" dirty="0">
                <a:latin typeface="Times New Roman" panose="02020603050405020304" pitchFamily="18" charset="0"/>
                <a:ea typeface="Calibri" panose="020F0502020204030204" pitchFamily="34" charset="0"/>
                <a:cs typeface="Times New Roman" panose="02020603050405020304" pitchFamily="18" charset="0"/>
              </a:rPr>
              <a:t>Thấy quyền thế- bằng cách sống mẫu mực, khiêm tốn.</a:t>
            </a:r>
          </a:p>
          <a:p>
            <a:pPr algn="just">
              <a:lnSpc>
                <a:spcPct val="107000"/>
              </a:lnSpc>
              <a:spcAft>
                <a:spcPts val="800"/>
              </a:spcAft>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 </a:t>
            </a:r>
            <a:r>
              <a:rPr lang="en-US" sz="2400" dirty="0">
                <a:latin typeface="Times New Roman" panose="02020603050405020304" pitchFamily="18" charset="0"/>
                <a:ea typeface="Calibri" panose="020F0502020204030204" pitchFamily="34" charset="0"/>
                <a:cs typeface="Times New Roman" panose="02020603050405020304" pitchFamily="18" charset="0"/>
              </a:rPr>
              <a:t>Thấy hạnh phúc- khi tạo ra hạnh phúc cho mỗi người xung quanh.</a:t>
            </a:r>
          </a:p>
          <a:p>
            <a:pPr algn="just">
              <a:lnSpc>
                <a:spcPct val="107000"/>
              </a:lnSpc>
              <a:spcAft>
                <a:spcPts val="800"/>
              </a:spcAft>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 </a:t>
            </a:r>
            <a:r>
              <a:rPr lang="en-US" sz="2400" dirty="0">
                <a:latin typeface="Times New Roman" panose="02020603050405020304" pitchFamily="18" charset="0"/>
                <a:ea typeface="Calibri" panose="020F0502020204030204" pitchFamily="34" charset="0"/>
                <a:cs typeface="Times New Roman" panose="02020603050405020304" pitchFamily="18" charset="0"/>
              </a:rPr>
              <a:t>Thấy no ấm- khi miệt mài tạo giá trị cho xã hội.</a:t>
            </a:r>
          </a:p>
          <a:p>
            <a:pPr algn="just">
              <a:lnSpc>
                <a:spcPct val="107000"/>
              </a:lnSpc>
              <a:spcAft>
                <a:spcPts val="800"/>
              </a:spcAft>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 </a:t>
            </a:r>
            <a:r>
              <a:rPr lang="en-US" sz="2400" dirty="0">
                <a:latin typeface="Times New Roman" panose="02020603050405020304" pitchFamily="18" charset="0"/>
                <a:ea typeface="Calibri" panose="020F0502020204030204" pitchFamily="34" charset="0"/>
                <a:cs typeface="Times New Roman" panose="02020603050405020304" pitchFamily="18" charset="0"/>
              </a:rPr>
              <a:t>Thấy chính mình- tặng trọn bản thân cho xã hội.</a:t>
            </a:r>
          </a:p>
          <a:p>
            <a:pPr algn="just">
              <a:lnSpc>
                <a:spcPct val="107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-&gt; </a:t>
            </a:r>
            <a:r>
              <a:rPr lang="en-US" sz="2400" b="1" u="sng" dirty="0" smtClean="0">
                <a:latin typeface="Times New Roman" panose="02020603050405020304" pitchFamily="18" charset="0"/>
                <a:ea typeface="Calibri" panose="020F0502020204030204" pitchFamily="34" charset="0"/>
                <a:cs typeface="Times New Roman" panose="02020603050405020304" pitchFamily="18" charset="0"/>
              </a:rPr>
              <a:t>Tìm </a:t>
            </a:r>
            <a:r>
              <a:rPr lang="en-US" sz="2400" b="1" u="sng" dirty="0">
                <a:latin typeface="Times New Roman" panose="02020603050405020304" pitchFamily="18" charset="0"/>
                <a:ea typeface="Calibri" panose="020F0502020204030204" pitchFamily="34" charset="0"/>
                <a:cs typeface="Times New Roman" panose="02020603050405020304" pitchFamily="18" charset="0"/>
              </a:rPr>
              <a:t>thấy </a:t>
            </a:r>
            <a:r>
              <a:rPr lang="en-US" sz="2400" b="1" dirty="0">
                <a:latin typeface="Times New Roman" panose="02020603050405020304" pitchFamily="18" charset="0"/>
                <a:ea typeface="Calibri" panose="020F0502020204030204" pitchFamily="34" charset="0"/>
                <a:cs typeface="Times New Roman" panose="02020603050405020304" pitchFamily="18" charset="0"/>
              </a:rPr>
              <a:t>bằng cách </a:t>
            </a:r>
            <a:r>
              <a:rPr lang="en-US" sz="2400" b="1" u="sng" dirty="0">
                <a:latin typeface="Times New Roman" panose="02020603050405020304" pitchFamily="18" charset="0"/>
                <a:ea typeface="Calibri" panose="020F0502020204030204" pitchFamily="34" charset="0"/>
                <a:cs typeface="Times New Roman" panose="02020603050405020304" pitchFamily="18" charset="0"/>
              </a:rPr>
              <a:t>cho đi </a:t>
            </a:r>
            <a:r>
              <a:rPr lang="en-US" sz="2400" b="1" dirty="0">
                <a:latin typeface="Times New Roman" panose="02020603050405020304" pitchFamily="18" charset="0"/>
                <a:ea typeface="Calibri" panose="020F0502020204030204" pitchFamily="34" charset="0"/>
                <a:cs typeface="Times New Roman" panose="02020603050405020304" pitchFamily="18" charset="0"/>
              </a:rPr>
              <a:t>những giá trị mình có</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83820" y="0"/>
            <a:ext cx="7505700" cy="830997"/>
          </a:xfrm>
          <a:prstGeom prst="rect">
            <a:avLst/>
          </a:prstGeom>
        </p:spPr>
        <p:txBody>
          <a:bodyPr wrap="square">
            <a:spAutoFit/>
          </a:bodyPr>
          <a:lstStyle/>
          <a:p>
            <a:r>
              <a:rPr lang="en-US" altLang="en-US" sz="2400" b="1" dirty="0" smtClean="0">
                <a:solidFill>
                  <a:schemeClr val="tx2"/>
                </a:solidFill>
                <a:latin typeface="Times New Roman" panose="02020603050405020304" pitchFamily="18" charset="0"/>
                <a:cs typeface="Times New Roman" panose="02020603050405020304" pitchFamily="18" charset="0"/>
              </a:rPr>
              <a:t>3. Chiêm nghiệm rút ra từ một đời tìm đường</a:t>
            </a:r>
            <a:r>
              <a:rPr lang="en-US" altLang="en-US" sz="2400" b="1" dirty="0">
                <a:solidFill>
                  <a:schemeClr val="tx2"/>
                </a:solidFill>
                <a:latin typeface="Times New Roman" panose="02020603050405020304" pitchFamily="18" charset="0"/>
                <a:cs typeface="Times New Roman" panose="02020603050405020304" pitchFamily="18" charset="0"/>
              </a:rPr>
              <a:t/>
            </a:r>
            <a:br>
              <a:rPr lang="en-US" altLang="en-US" sz="2400" b="1" dirty="0">
                <a:solidFill>
                  <a:schemeClr val="tx2"/>
                </a:solidFill>
                <a:latin typeface="Times New Roman" panose="02020603050405020304" pitchFamily="18" charset="0"/>
                <a:cs typeface="Times New Roman" panose="02020603050405020304" pitchFamily="18" charset="0"/>
              </a:rPr>
            </a:br>
            <a:endParaRPr lang="en-US" sz="2400" b="1" dirty="0"/>
          </a:p>
        </p:txBody>
      </p:sp>
      <p:sp>
        <p:nvSpPr>
          <p:cNvPr id="5" name="Rectangle 4"/>
          <p:cNvSpPr/>
          <p:nvPr/>
        </p:nvSpPr>
        <p:spPr>
          <a:xfrm>
            <a:off x="0" y="5128655"/>
            <a:ext cx="11536680" cy="1384995"/>
          </a:xfrm>
          <a:prstGeom prst="rect">
            <a:avLst/>
          </a:prstGeom>
        </p:spPr>
        <p:txBody>
          <a:bodyPr wrap="square">
            <a:spAutoFit/>
          </a:bodyPr>
          <a:lstStyle/>
          <a:p>
            <a:r>
              <a:rPr lang="en-US" sz="2800" b="1" dirty="0">
                <a:solidFill>
                  <a:srgbClr val="C00000"/>
                </a:solidFill>
                <a:latin typeface="Times New Roman" panose="02020603050405020304" pitchFamily="18" charset="0"/>
                <a:ea typeface="Calibri" panose="020F0502020204030204" pitchFamily="34" charset="0"/>
              </a:rPr>
              <a:t>=&gt; Thông điệp mang tính triết lí và giàu giá trị nhân văn: Tìm đường là hành trình đi tìm chính mình. Cống hiến là con đường đi đến hạnh phúc và thành công. </a:t>
            </a:r>
            <a:endParaRPr lang="en-US" sz="2800" b="1" dirty="0">
              <a:solidFill>
                <a:srgbClr val="C00000"/>
              </a:solidFill>
            </a:endParaRPr>
          </a:p>
        </p:txBody>
      </p:sp>
    </p:spTree>
    <p:extLst>
      <p:ext uri="{BB962C8B-B14F-4D97-AF65-F5344CB8AC3E}">
        <p14:creationId xmlns:p14="http://schemas.microsoft.com/office/powerpoint/2010/main" val="1797066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5">
                                            <p:txEl>
                                              <p:pRg st="0" end="0"/>
                                            </p:txEl>
                                          </p:spTgt>
                                        </p:tgtEl>
                                        <p:attrNameLst>
                                          <p:attrName>style.visibility</p:attrName>
                                        </p:attrNameLst>
                                      </p:cBhvr>
                                      <p:to>
                                        <p:strVal val="visible"/>
                                      </p:to>
                                    </p:set>
                                    <p:anim calcmode="lin" valueType="num">
                                      <p:cBhvr additive="base">
                                        <p:cTn id="5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97947"/>
            <a:ext cx="11963400" cy="6119624"/>
          </a:xfrm>
          <a:prstGeom prst="rect">
            <a:avLst/>
          </a:prstGeom>
        </p:spPr>
        <p:txBody>
          <a:bodyPr wrap="square">
            <a:spAutoFit/>
          </a:bodyPr>
          <a:lstStyle/>
          <a:p>
            <a:pPr algn="just">
              <a:lnSpc>
                <a:spcPct val="107000"/>
              </a:lnSpc>
              <a:spcAft>
                <a:spcPts val="800"/>
              </a:spcAft>
            </a:pPr>
            <a:r>
              <a:rPr lang="en-US" sz="2800" b="1" dirty="0">
                <a:latin typeface="Times New Roman" panose="02020603050405020304" pitchFamily="18" charset="0"/>
                <a:ea typeface="Calibri" panose="020F0502020204030204" pitchFamily="34" charset="0"/>
                <a:cs typeface="Times New Roman" panose="02020603050405020304" pitchFamily="18" charset="0"/>
              </a:rPr>
              <a:t>III. Tổng kết</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800" b="1" dirty="0">
                <a:latin typeface="Times New Roman" panose="02020603050405020304" pitchFamily="18" charset="0"/>
                <a:ea typeface="Calibri" panose="020F0502020204030204" pitchFamily="34" charset="0"/>
                <a:cs typeface="Times New Roman" panose="02020603050405020304" pitchFamily="18" charset="0"/>
              </a:rPr>
              <a:t>1. Nghệ thuật</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 lời kể gần gũi, cảm xúc chân thực, lí lẽ dẫn chứng thuyết phục, quan điểm rõ ràng </a:t>
            </a:r>
          </a:p>
          <a:p>
            <a:pPr algn="just">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 Giọng điệu suy tư, giàu trải nghiệm, tự tin</a:t>
            </a:r>
          </a:p>
          <a:p>
            <a:pPr algn="just">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 Kết hợp tự sự và biểu cảm khiến bài luận trở nên sâu sắc, chân thành và hấp dẫn hơn.</a:t>
            </a:r>
          </a:p>
          <a:p>
            <a:pPr algn="just">
              <a:lnSpc>
                <a:spcPct val="107000"/>
              </a:lnSpc>
              <a:spcAft>
                <a:spcPts val="800"/>
              </a:spcAft>
            </a:pPr>
            <a:r>
              <a:rPr lang="en-US" sz="2800" b="1" dirty="0">
                <a:latin typeface="Times New Roman" panose="02020603050405020304" pitchFamily="18" charset="0"/>
                <a:ea typeface="Calibri" panose="020F0502020204030204" pitchFamily="34" charset="0"/>
                <a:cs typeface="Times New Roman" panose="02020603050405020304" pitchFamily="18" charset="0"/>
              </a:rPr>
              <a:t>2. Ý nghĩa văn bản.</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r>
              <a:rPr lang="en-US" sz="2800" dirty="0">
                <a:latin typeface="Times New Roman" panose="02020603050405020304" pitchFamily="18" charset="0"/>
                <a:ea typeface="Calibri" panose="020F0502020204030204" pitchFamily="34" charset="0"/>
                <a:cs typeface="Times New Roman" panose="02020603050405020304" pitchFamily="18" charset="0"/>
              </a:rPr>
              <a:t>Lời  tâm huyết của bậc tiền bối nhằm truyền động lực và cảm hứng sống tích cực cho thế hệ trẻ qua những chiêm nghiệm về lựa chọn con đường đến thành công và hạnh phúc. Hành trang cuộc đời mỗi người cần mang theo là tạo và cống hiến giá trị, tâm trạng tự tại, tinh thần tích cực.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97375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838200" y="365125"/>
            <a:ext cx="10515600" cy="808355"/>
          </a:xfrm>
          <a:solidFill>
            <a:schemeClr val="accent2">
              <a:lumMod val="20000"/>
              <a:lumOff val="80000"/>
            </a:schemeClr>
          </a:solidFill>
        </p:spPr>
        <p:txBody>
          <a:bodyPr/>
          <a:lstStyle/>
          <a:p>
            <a:pPr algn="ctr"/>
            <a:r>
              <a:rPr lang="en-US" altLang="en-US" dirty="0" smtClean="0"/>
              <a:t>LUYỆN TẬP</a:t>
            </a:r>
          </a:p>
        </p:txBody>
      </p:sp>
      <p:sp>
        <p:nvSpPr>
          <p:cNvPr id="22531" name="Rectangle 2"/>
          <p:cNvSpPr>
            <a:spLocks noChangeArrowheads="1"/>
          </p:cNvSpPr>
          <p:nvPr/>
        </p:nvSpPr>
        <p:spPr bwMode="auto">
          <a:xfrm>
            <a:off x="411480" y="1412875"/>
            <a:ext cx="11658600" cy="3288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07000"/>
              </a:lnSpc>
            </a:pPr>
            <a:r>
              <a:rPr lang="en-US" altLang="en-US" sz="2800" b="1" dirty="0">
                <a:latin typeface="Times New Roman" panose="02020603050405020304" pitchFamily="18" charset="0"/>
                <a:ea typeface="Calibri" panose="020F0502020204030204" pitchFamily="34" charset="0"/>
                <a:cs typeface="Times New Roman" panose="02020603050405020304" pitchFamily="18" charset="0"/>
              </a:rPr>
              <a:t>Câu 1</a:t>
            </a:r>
            <a:r>
              <a:rPr lang="en-US" altLang="en-US" sz="2800" dirty="0">
                <a:latin typeface="Times New Roman" panose="02020603050405020304" pitchFamily="18" charset="0"/>
                <a:ea typeface="Calibri" panose="020F0502020204030204" pitchFamily="34" charset="0"/>
                <a:cs typeface="Times New Roman" panose="02020603050405020304" pitchFamily="18" charset="0"/>
              </a:rPr>
              <a:t>: Đọc đoạn văn sau và trả lời câu hỏi: </a:t>
            </a:r>
            <a:r>
              <a:rPr lang="en-US" altLang="en-US" sz="2800" i="1" dirty="0">
                <a:latin typeface="Times New Roman" panose="02020603050405020304" pitchFamily="18" charset="0"/>
                <a:ea typeface="Calibri" panose="020F0502020204030204" pitchFamily="34" charset="0"/>
                <a:cs typeface="Times New Roman" panose="02020603050405020304" pitchFamily="18" charset="0"/>
              </a:rPr>
              <a:t>“Tôi sang Pháp năm mười bảy tuổi....những nẻo đường đã đi qua”( </a:t>
            </a:r>
            <a:r>
              <a:rPr lang="en-US" altLang="en-US" sz="2800" dirty="0">
                <a:latin typeface="Times New Roman" panose="02020603050405020304" pitchFamily="18" charset="0"/>
                <a:ea typeface="Calibri" panose="020F0502020204030204" pitchFamily="34" charset="0"/>
                <a:cs typeface="Times New Roman" panose="02020603050405020304" pitchFamily="18" charset="0"/>
              </a:rPr>
              <a:t>SGK Ngữ văn10 tập 2, kết nối tri thức với cuộc sống)</a:t>
            </a:r>
          </a:p>
          <a:p>
            <a:pPr algn="just">
              <a:lnSpc>
                <a:spcPct val="107000"/>
              </a:lnSpc>
            </a:pPr>
            <a:r>
              <a:rPr lang="en-US" altLang="en-US" sz="2800" dirty="0">
                <a:latin typeface="Times New Roman" panose="02020603050405020304" pitchFamily="18" charset="0"/>
                <a:ea typeface="Calibri" panose="020F0502020204030204" pitchFamily="34" charset="0"/>
                <a:cs typeface="Times New Roman" panose="02020603050405020304" pitchFamily="18" charset="0"/>
              </a:rPr>
              <a:t>1. Nội dung chính của đoạn văn.</a:t>
            </a:r>
          </a:p>
          <a:p>
            <a:pPr algn="just">
              <a:lnSpc>
                <a:spcPct val="107000"/>
              </a:lnSpc>
            </a:pPr>
            <a:r>
              <a:rPr lang="en-US" altLang="en-US" sz="2800" dirty="0">
                <a:latin typeface="Times New Roman" panose="02020603050405020304" pitchFamily="18" charset="0"/>
                <a:ea typeface="Calibri" panose="020F0502020204030204" pitchFamily="34" charset="0"/>
                <a:cs typeface="Times New Roman" panose="02020603050405020304" pitchFamily="18" charset="0"/>
              </a:rPr>
              <a:t>2. Chỉ ra các yếu tố tự sự và biểu cảm trong đoạn văn trên. Phân tích tác dụng của chúng?</a:t>
            </a:r>
          </a:p>
          <a:p>
            <a:pPr algn="just">
              <a:lnSpc>
                <a:spcPct val="107000"/>
              </a:lnSpc>
            </a:pPr>
            <a:r>
              <a:rPr lang="en-US" altLang="en-US" sz="2800" dirty="0">
                <a:latin typeface="Times New Roman" panose="02020603050405020304" pitchFamily="18" charset="0"/>
                <a:ea typeface="Calibri" panose="020F0502020204030204" pitchFamily="34" charset="0"/>
                <a:cs typeface="Times New Roman" panose="02020603050405020304" pitchFamily="18" charset="0"/>
              </a:rPr>
              <a:t>3. Thông điệp tác giả gửi gắm trong đoạn trích?</a:t>
            </a:r>
          </a:p>
        </p:txBody>
      </p:sp>
    </p:spTree>
    <p:extLst>
      <p:ext uri="{BB962C8B-B14F-4D97-AF65-F5344CB8AC3E}">
        <p14:creationId xmlns:p14="http://schemas.microsoft.com/office/powerpoint/2010/main" val="1194665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1"/>
          <p:cNvGrpSpPr>
            <a:grpSpLocks/>
          </p:cNvGrpSpPr>
          <p:nvPr/>
        </p:nvGrpSpPr>
        <p:grpSpPr bwMode="auto">
          <a:xfrm>
            <a:off x="1892301" y="-5067300"/>
            <a:ext cx="3649663" cy="573087"/>
            <a:chOff x="1449387" y="2514600"/>
            <a:chExt cx="9730159" cy="1144761"/>
          </a:xfrm>
        </p:grpSpPr>
        <p:sp>
          <p:nvSpPr>
            <p:cNvPr id="38" name="Pentagon 37"/>
            <p:cNvSpPr/>
            <p:nvPr/>
          </p:nvSpPr>
          <p:spPr>
            <a:xfrm>
              <a:off x="1449387" y="2514600"/>
              <a:ext cx="8608587" cy="1144761"/>
            </a:xfrm>
            <a:prstGeom prst="homePlate">
              <a:avLst>
                <a:gd name="adj" fmla="val 27359"/>
              </a:avLst>
            </a:prstGeom>
            <a:solidFill>
              <a:schemeClr val="accent5"/>
            </a:solidFill>
            <a:ln w="57150">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Times New Roman" pitchFamily="18" charset="0"/>
                <a:cs typeface="Times New Roman" pitchFamily="18" charset="0"/>
              </a:endParaRPr>
            </a:p>
          </p:txBody>
        </p:sp>
        <p:sp>
          <p:nvSpPr>
            <p:cNvPr id="8214" name="TextBox 32"/>
            <p:cNvSpPr txBox="1">
              <a:spLocks noChangeArrowheads="1"/>
            </p:cNvSpPr>
            <p:nvPr/>
          </p:nvSpPr>
          <p:spPr bwMode="auto">
            <a:xfrm>
              <a:off x="2102376" y="2624970"/>
              <a:ext cx="9077170" cy="892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Tx/>
                <a:buFontTx/>
                <a:buNone/>
              </a:pPr>
              <a:r>
                <a:rPr lang="en-US" altLang="en-US" sz="2300" b="1">
                  <a:solidFill>
                    <a:schemeClr val="bg1"/>
                  </a:solidFill>
                  <a:latin typeface="Times New Roman" panose="02020603050405020304" pitchFamily="18" charset="0"/>
                  <a:ea typeface="Tahoma" panose="020B0604030504040204" pitchFamily="34" charset="0"/>
                  <a:cs typeface="Times New Roman" panose="02020603050405020304" pitchFamily="18" charset="0"/>
                </a:rPr>
                <a:t>MỤC TIÊU BÀI GIẢNG</a:t>
              </a:r>
            </a:p>
          </p:txBody>
        </p:sp>
      </p:grpSp>
      <p:sp>
        <p:nvSpPr>
          <p:cNvPr id="20" name="Rectangle 19"/>
          <p:cNvSpPr/>
          <p:nvPr/>
        </p:nvSpPr>
        <p:spPr>
          <a:xfrm>
            <a:off x="2457450" y="2336800"/>
            <a:ext cx="7239000" cy="3454400"/>
          </a:xfrm>
          <a:prstGeom prst="rect">
            <a:avLst/>
          </a:prstGeom>
          <a:ln w="41275">
            <a:prstDash val="sysDash"/>
          </a:ln>
        </p:spPr>
        <p:style>
          <a:lnRef idx="1">
            <a:schemeClr val="accent1"/>
          </a:lnRef>
          <a:fillRef idx="0">
            <a:schemeClr val="accent1"/>
          </a:fillRef>
          <a:effectRef idx="0">
            <a:schemeClr val="accent1"/>
          </a:effectRef>
          <a:fontRef idx="minor">
            <a:schemeClr val="tx1"/>
          </a:fontRef>
        </p:style>
        <p:txBody>
          <a:bodyPr lIns="38396" tIns="19198" rIns="38396" bIns="19198" anchor="ctr"/>
          <a:lstStyle/>
          <a:p>
            <a:pPr algn="ctr">
              <a:defRPr/>
            </a:pPr>
            <a:endParaRPr lang="en-US">
              <a:latin typeface="Times New Roman" pitchFamily="18" charset="0"/>
              <a:cs typeface="Times New Roman" pitchFamily="18" charset="0"/>
            </a:endParaRPr>
          </a:p>
        </p:txBody>
      </p:sp>
      <p:grpSp>
        <p:nvGrpSpPr>
          <p:cNvPr id="8196" name="Group 23"/>
          <p:cNvGrpSpPr>
            <a:grpSpLocks/>
          </p:cNvGrpSpPr>
          <p:nvPr/>
        </p:nvGrpSpPr>
        <p:grpSpPr bwMode="auto">
          <a:xfrm>
            <a:off x="2066926" y="1028700"/>
            <a:ext cx="4677147" cy="573088"/>
            <a:chOff x="1449387" y="2514600"/>
            <a:chExt cx="10746363" cy="1144761"/>
          </a:xfrm>
        </p:grpSpPr>
        <p:sp>
          <p:nvSpPr>
            <p:cNvPr id="26" name="Pentagon 25"/>
            <p:cNvSpPr/>
            <p:nvPr/>
          </p:nvSpPr>
          <p:spPr>
            <a:xfrm>
              <a:off x="1449387" y="2514600"/>
              <a:ext cx="8612333" cy="1144761"/>
            </a:xfrm>
            <a:prstGeom prst="homePlate">
              <a:avLst>
                <a:gd name="adj" fmla="val 27359"/>
              </a:avLst>
            </a:prstGeom>
            <a:solidFill>
              <a:schemeClr val="accent5"/>
            </a:solidFill>
            <a:ln w="57150">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Times New Roman" pitchFamily="18" charset="0"/>
                <a:cs typeface="Times New Roman" pitchFamily="18" charset="0"/>
              </a:endParaRPr>
            </a:p>
          </p:txBody>
        </p:sp>
        <p:sp>
          <p:nvSpPr>
            <p:cNvPr id="8212" name="TextBox 26"/>
            <p:cNvSpPr txBox="1">
              <a:spLocks noChangeArrowheads="1"/>
            </p:cNvSpPr>
            <p:nvPr/>
          </p:nvSpPr>
          <p:spPr bwMode="auto">
            <a:xfrm>
              <a:off x="2102377" y="2624970"/>
              <a:ext cx="10093373" cy="892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Tx/>
                <a:buFontTx/>
                <a:buNone/>
              </a:pPr>
              <a:r>
                <a:rPr lang="en-US" altLang="en-US" sz="2300" b="1"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MỤC TIÊU BÀI GIẢNG</a:t>
              </a:r>
            </a:p>
          </p:txBody>
        </p:sp>
      </p:grpSp>
      <p:grpSp>
        <p:nvGrpSpPr>
          <p:cNvPr id="8197" name="Group 28"/>
          <p:cNvGrpSpPr>
            <a:grpSpLocks/>
          </p:cNvGrpSpPr>
          <p:nvPr/>
        </p:nvGrpSpPr>
        <p:grpSpPr bwMode="auto">
          <a:xfrm>
            <a:off x="2311401" y="2108200"/>
            <a:ext cx="1984375" cy="457200"/>
            <a:chOff x="1422518" y="3958640"/>
            <a:chExt cx="5295521" cy="914400"/>
          </a:xfrm>
        </p:grpSpPr>
        <p:sp>
          <p:nvSpPr>
            <p:cNvPr id="30" name="Pentagon 29"/>
            <p:cNvSpPr/>
            <p:nvPr/>
          </p:nvSpPr>
          <p:spPr>
            <a:xfrm>
              <a:off x="1447937" y="3958640"/>
              <a:ext cx="5270102" cy="914400"/>
            </a:xfrm>
            <a:prstGeom prst="homePlate">
              <a:avLst>
                <a:gd name="adj" fmla="val 27359"/>
              </a:avLst>
            </a:prstGeom>
            <a:solidFill>
              <a:schemeClr val="accent5"/>
            </a:solidFill>
            <a:ln w="57150">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Times New Roman" pitchFamily="18" charset="0"/>
                <a:cs typeface="Times New Roman" pitchFamily="18" charset="0"/>
              </a:endParaRPr>
            </a:p>
          </p:txBody>
        </p:sp>
        <p:grpSp>
          <p:nvGrpSpPr>
            <p:cNvPr id="8208" name="Group 30"/>
            <p:cNvGrpSpPr>
              <a:grpSpLocks/>
            </p:cNvGrpSpPr>
            <p:nvPr/>
          </p:nvGrpSpPr>
          <p:grpSpPr bwMode="auto">
            <a:xfrm>
              <a:off x="1422518" y="3958640"/>
              <a:ext cx="4748899" cy="914400"/>
              <a:chOff x="1422518" y="3958640"/>
              <a:chExt cx="4748899" cy="914400"/>
            </a:xfrm>
          </p:grpSpPr>
          <p:sp>
            <p:nvSpPr>
              <p:cNvPr id="8209" name="Rectangle 31"/>
              <p:cNvSpPr>
                <a:spLocks noChangeArrowheads="1"/>
              </p:cNvSpPr>
              <p:nvPr/>
            </p:nvSpPr>
            <p:spPr bwMode="auto">
              <a:xfrm>
                <a:off x="2019313" y="4057346"/>
                <a:ext cx="4152104"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ClrTx/>
                  <a:buFontTx/>
                  <a:buNone/>
                </a:pPr>
                <a:r>
                  <a:rPr lang="en-US" altLang="en-US" sz="1800" b="1">
                    <a:solidFill>
                      <a:srgbClr val="FFFFFF"/>
                    </a:solidFill>
                    <a:latin typeface="Times New Roman" panose="02020603050405020304" pitchFamily="18" charset="0"/>
                    <a:ea typeface="Tahoma" panose="020B0604030504040204" pitchFamily="34" charset="0"/>
                    <a:cs typeface="Times New Roman" panose="02020603050405020304" pitchFamily="18" charset="0"/>
                  </a:rPr>
                  <a:t>Giúp học sinh</a:t>
                </a:r>
              </a:p>
            </p:txBody>
          </p:sp>
          <p:sp>
            <p:nvSpPr>
              <p:cNvPr id="34" name="Rectangle 33"/>
              <p:cNvSpPr/>
              <p:nvPr/>
            </p:nvSpPr>
            <p:spPr>
              <a:xfrm>
                <a:off x="1422518" y="3958640"/>
                <a:ext cx="406696" cy="9144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grpSp>
      </p:grpSp>
      <p:grpSp>
        <p:nvGrpSpPr>
          <p:cNvPr id="35" name="Group 34"/>
          <p:cNvGrpSpPr>
            <a:grpSpLocks/>
          </p:cNvGrpSpPr>
          <p:nvPr/>
        </p:nvGrpSpPr>
        <p:grpSpPr bwMode="auto">
          <a:xfrm>
            <a:off x="2678113" y="3017839"/>
            <a:ext cx="6686550" cy="617537"/>
            <a:chOff x="1987227" y="5308951"/>
            <a:chExt cx="18414708" cy="1235066"/>
          </a:xfrm>
        </p:grpSpPr>
        <p:sp>
          <p:nvSpPr>
            <p:cNvPr id="36" name="Oval 35"/>
            <p:cNvSpPr/>
            <p:nvPr/>
          </p:nvSpPr>
          <p:spPr>
            <a:xfrm>
              <a:off x="1987227" y="5308951"/>
              <a:ext cx="301664" cy="301622"/>
            </a:xfrm>
            <a:prstGeom prst="ellipse">
              <a:avLst/>
            </a:prstGeom>
            <a:solidFill>
              <a:schemeClr val="accent5">
                <a:lumMod val="75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sp>
          <p:nvSpPr>
            <p:cNvPr id="8206" name="Rectangle 1"/>
            <p:cNvSpPr>
              <a:spLocks noChangeArrowheads="1"/>
            </p:cNvSpPr>
            <p:nvPr/>
          </p:nvSpPr>
          <p:spPr bwMode="auto">
            <a:xfrm>
              <a:off x="2135188" y="5742811"/>
              <a:ext cx="18266747" cy="801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90500" defTabSz="382588">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defTabSz="382588">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defTabSz="382588">
                <a:spcBef>
                  <a:spcPct val="20000"/>
                </a:spcBef>
                <a:buClr>
                  <a:schemeClr val="tx1"/>
                </a:buClr>
                <a:buChar char="•"/>
                <a:defRPr sz="2400">
                  <a:solidFill>
                    <a:schemeClr val="tx1"/>
                  </a:solidFill>
                  <a:latin typeface="Arial" panose="020B0604020202020204" pitchFamily="34" charset="0"/>
                </a:defRPr>
              </a:lvl3pPr>
              <a:lvl4pPr marL="1600200" indent="-228600" defTabSz="382588">
                <a:spcBef>
                  <a:spcPct val="20000"/>
                </a:spcBef>
                <a:buChar char="–"/>
                <a:defRPr sz="2000">
                  <a:solidFill>
                    <a:schemeClr val="tx1"/>
                  </a:solidFill>
                  <a:latin typeface="Arial" panose="020B0604020202020204" pitchFamily="34" charset="0"/>
                </a:defRPr>
              </a:lvl4pPr>
              <a:lvl5pPr marL="2057400" indent="-228600" defTabSz="382588">
                <a:spcBef>
                  <a:spcPct val="20000"/>
                </a:spcBef>
                <a:buChar char="»"/>
                <a:defRPr sz="2000">
                  <a:solidFill>
                    <a:schemeClr val="tx1"/>
                  </a:solidFill>
                  <a:latin typeface="Arial" panose="020B0604020202020204" pitchFamily="34" charset="0"/>
                </a:defRPr>
              </a:lvl5pPr>
              <a:lvl6pPr marL="2514600" indent="-228600" defTabSz="3825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825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825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82588"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ClrTx/>
                <a:buFontTx/>
                <a:buNone/>
              </a:pPr>
              <a:endParaRPr lang="en-US" altLang="en-US" sz="2000" b="1">
                <a:latin typeface="Times New Roman" panose="02020603050405020304" pitchFamily="18" charset="0"/>
                <a:cs typeface="Times New Roman" panose="02020603050405020304" pitchFamily="18" charset="0"/>
              </a:endParaRPr>
            </a:p>
          </p:txBody>
        </p:sp>
      </p:grpSp>
      <p:grpSp>
        <p:nvGrpSpPr>
          <p:cNvPr id="39" name="Group 38"/>
          <p:cNvGrpSpPr>
            <a:grpSpLocks/>
          </p:cNvGrpSpPr>
          <p:nvPr/>
        </p:nvGrpSpPr>
        <p:grpSpPr bwMode="auto">
          <a:xfrm>
            <a:off x="2678114" y="3594101"/>
            <a:ext cx="6740525" cy="2246313"/>
            <a:chOff x="2139628" y="6290949"/>
            <a:chExt cx="17813110" cy="4492047"/>
          </a:xfrm>
        </p:grpSpPr>
        <p:grpSp>
          <p:nvGrpSpPr>
            <p:cNvPr id="8201" name="Group 39"/>
            <p:cNvGrpSpPr>
              <a:grpSpLocks/>
            </p:cNvGrpSpPr>
            <p:nvPr/>
          </p:nvGrpSpPr>
          <p:grpSpPr bwMode="auto">
            <a:xfrm>
              <a:off x="2139628" y="7577253"/>
              <a:ext cx="15235559" cy="904863"/>
              <a:chOff x="2139628" y="7772400"/>
              <a:chExt cx="15235559" cy="904863"/>
            </a:xfrm>
          </p:grpSpPr>
          <p:sp>
            <p:nvSpPr>
              <p:cNvPr id="8203" name="text 2"/>
              <p:cNvSpPr>
                <a:spLocks noChangeArrowheads="1"/>
              </p:cNvSpPr>
              <p:nvPr/>
            </p:nvSpPr>
            <p:spPr bwMode="auto">
              <a:xfrm>
                <a:off x="2467220" y="7772400"/>
                <a:ext cx="14907967"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lnSpc>
                    <a:spcPct val="130000"/>
                  </a:lnSpc>
                  <a:spcBef>
                    <a:spcPts val="1013"/>
                  </a:spcBef>
                  <a:buClrTx/>
                  <a:buNone/>
                </a:pPr>
                <a:endParaRPr lang="vi-VN" altLang="en-US" sz="1800" b="1">
                  <a:latin typeface="Times New Roman" panose="02020603050405020304" pitchFamily="18" charset="0"/>
                  <a:cs typeface="Times New Roman" panose="02020603050405020304" pitchFamily="18" charset="0"/>
                </a:endParaRPr>
              </a:p>
            </p:txBody>
          </p:sp>
          <p:sp>
            <p:nvSpPr>
              <p:cNvPr id="43" name="Oval 42"/>
              <p:cNvSpPr/>
              <p:nvPr/>
            </p:nvSpPr>
            <p:spPr>
              <a:xfrm>
                <a:off x="2139628" y="8057519"/>
                <a:ext cx="302059" cy="301585"/>
              </a:xfrm>
              <a:prstGeom prst="ellipse">
                <a:avLst/>
              </a:prstGeom>
              <a:solidFill>
                <a:schemeClr val="accent5">
                  <a:lumMod val="75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grpSp>
        <p:sp>
          <p:nvSpPr>
            <p:cNvPr id="8202" name="Rectangle 40"/>
            <p:cNvSpPr>
              <a:spLocks noChangeArrowheads="1"/>
            </p:cNvSpPr>
            <p:nvPr/>
          </p:nvSpPr>
          <p:spPr bwMode="auto">
            <a:xfrm>
              <a:off x="2300058" y="6290949"/>
              <a:ext cx="17652680" cy="4492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90500">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ClrTx/>
                <a:buFontTx/>
                <a:buNone/>
              </a:pPr>
              <a:r>
                <a:rPr lang="en-US" altLang="en-US" sz="2000" dirty="0">
                  <a:latin typeface="Times New Roman" panose="02020603050405020304" pitchFamily="18" charset="0"/>
                  <a:cs typeface="Times New Roman" panose="02020603050405020304" pitchFamily="18" charset="0"/>
                </a:rPr>
                <a:t>     Hiểu cách viết bài luận về chính bản thân, những điều mà bản thân muốn viết về chính mình. Bài viết cần đảm bảo một sô yêu cầu: có quan điểm rõ ràng, thể hiện được phong cách, cá tính, giọng điệu của mình;  luận đề luận điểm trình bày logic, lí lẽ và dẫn chứng thuyết phục; sử dụng yếu tố tự sự và biểu cảm để biểu đạt nội dung.</a:t>
              </a:r>
            </a:p>
            <a:p>
              <a:pPr algn="just">
                <a:spcBef>
                  <a:spcPct val="0"/>
                </a:spcBef>
                <a:buClrTx/>
                <a:buFontTx/>
                <a:buNone/>
              </a:pPr>
              <a:endParaRPr lang="en-US" altLang="en-US" sz="2000" i="1" dirty="0">
                <a:latin typeface="Times New Roman" panose="02020603050405020304" pitchFamily="18" charset="0"/>
                <a:cs typeface="Times New Roman" panose="02020603050405020304" pitchFamily="18" charset="0"/>
              </a:endParaRPr>
            </a:p>
          </p:txBody>
        </p:sp>
      </p:grpSp>
      <p:sp>
        <p:nvSpPr>
          <p:cNvPr id="8200" name="Rectangle 1"/>
          <p:cNvSpPr>
            <a:spLocks noChangeArrowheads="1"/>
          </p:cNvSpPr>
          <p:nvPr/>
        </p:nvSpPr>
        <p:spPr bwMode="auto">
          <a:xfrm>
            <a:off x="2933701" y="2614614"/>
            <a:ext cx="6577013"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07000"/>
              </a:lnSpc>
            </a:pPr>
            <a:r>
              <a:rPr lang="en-US" altLang="en-US" dirty="0">
                <a:latin typeface="Times New Roman" panose="02020603050405020304" pitchFamily="18" charset="0"/>
                <a:ea typeface="Calibri" panose="020F0502020204030204" pitchFamily="34" charset="0"/>
                <a:cs typeface="Times New Roman" panose="02020603050405020304" pitchFamily="18" charset="0"/>
              </a:rPr>
              <a:t>   Biêt đọc hiểu một bài luận về bản thân về cấu trúc, đặc trưng, nội dung văn bản, mục đích viết của tác giả, bài học rút ra khi đọc văn bản.</a:t>
            </a:r>
            <a:endParaRPr lang="en-US" altLang="en-US"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204616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fade">
                                      <p:cBhvr>
                                        <p:cTn id="1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2345563"/>
            <a:ext cx="9037320" cy="2068195"/>
          </a:xfrm>
          <a:prstGeom prst="rect">
            <a:avLst/>
          </a:prstGeom>
        </p:spPr>
        <p:txBody>
          <a:bodyPr wrap="square">
            <a:spAutoFit/>
          </a:bodyPr>
          <a:lstStyle/>
          <a:p>
            <a:pPr algn="just">
              <a:lnSpc>
                <a:spcPct val="107000"/>
              </a:lnSpc>
              <a:spcAft>
                <a:spcPts val="0"/>
              </a:spcAft>
            </a:pPr>
            <a:r>
              <a:rPr lang="en-US" sz="2400" u="sng" dirty="0">
                <a:latin typeface="Times New Roman" panose="02020603050405020304" pitchFamily="18" charset="0"/>
                <a:ea typeface="Calibri" panose="020F0502020204030204" pitchFamily="34" charset="0"/>
                <a:cs typeface="Times New Roman" panose="02020603050405020304" pitchFamily="18" charset="0"/>
              </a:rPr>
              <a:t>Câu 1</a:t>
            </a:r>
            <a:r>
              <a:rPr lang="en-US" sz="2400" dirty="0">
                <a:latin typeface="Times New Roman" panose="02020603050405020304" pitchFamily="18" charset="0"/>
                <a:ea typeface="Calibri" panose="020F0502020204030204" pitchFamily="34" charset="0"/>
                <a:cs typeface="Times New Roman" panose="02020603050405020304" pitchFamily="18" charset="0"/>
              </a:rPr>
              <a:t>: Theo bạn, thành công và hạnh phúc phụ thuộc vào lựa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chọn </a:t>
            </a:r>
            <a:r>
              <a:rPr lang="en-US" sz="2400" dirty="0">
                <a:latin typeface="Times New Roman" panose="02020603050405020304" pitchFamily="18" charset="0"/>
                <a:ea typeface="Calibri" panose="020F0502020204030204" pitchFamily="34" charset="0"/>
                <a:cs typeface="Times New Roman" panose="02020603050405020304" pitchFamily="18" charset="0"/>
              </a:rPr>
              <a:t>của chúng ta hay những may rủi ngẫu nhiên trong cuộc đời? Viết đoạn văn khoảng 150 chữ thể hiện quan điểm của bạn về vấn đề này.</a:t>
            </a:r>
          </a:p>
          <a:p>
            <a:pPr algn="just">
              <a:lnSpc>
                <a:spcPct val="107000"/>
              </a:lnSpc>
              <a:spcAft>
                <a:spcPts val="0"/>
              </a:spcAft>
            </a:pPr>
            <a:r>
              <a:rPr lang="en-US" sz="2400" u="sng" dirty="0">
                <a:latin typeface="Times New Roman" panose="02020603050405020304" pitchFamily="18" charset="0"/>
                <a:ea typeface="Calibri" panose="020F0502020204030204" pitchFamily="34" charset="0"/>
                <a:cs typeface="Times New Roman" panose="02020603050405020304" pitchFamily="18" charset="0"/>
              </a:rPr>
              <a:t>Câu 2</a:t>
            </a:r>
            <a:r>
              <a:rPr lang="en-US" sz="2400" dirty="0">
                <a:latin typeface="Times New Roman" panose="02020603050405020304" pitchFamily="18" charset="0"/>
                <a:ea typeface="Calibri" panose="020F0502020204030204" pitchFamily="34" charset="0"/>
                <a:cs typeface="Times New Roman" panose="02020603050405020304" pitchFamily="18" charset="0"/>
              </a:rPr>
              <a:t>: Phỏng vấn một người thân hoặc 1 người bạn về lựa chọn của họ trong cuộc sống. Ghi chép lại nội dung cuộc phỏng vấn đó.</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itle 1"/>
          <p:cNvSpPr txBox="1">
            <a:spLocks/>
          </p:cNvSpPr>
          <p:nvPr/>
        </p:nvSpPr>
        <p:spPr>
          <a:xfrm>
            <a:off x="838200" y="365125"/>
            <a:ext cx="10515600" cy="808355"/>
          </a:xfrm>
          <a:prstGeom prst="rect">
            <a:avLst/>
          </a:prstGeom>
          <a:solidFill>
            <a:schemeClr val="accent2">
              <a:lumMod val="20000"/>
              <a:lumOff val="80000"/>
            </a:schemeClr>
          </a:solidFill>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dirty="0" smtClean="0"/>
              <a:t>VẬN DỤNG</a:t>
            </a:r>
          </a:p>
        </p:txBody>
      </p:sp>
    </p:spTree>
    <p:extLst>
      <p:ext uri="{BB962C8B-B14F-4D97-AF65-F5344CB8AC3E}">
        <p14:creationId xmlns:p14="http://schemas.microsoft.com/office/powerpoint/2010/main" val="37597480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63404202"/>
              </p:ext>
            </p:extLst>
          </p:nvPr>
        </p:nvGraphicFramePr>
        <p:xfrm>
          <a:off x="381001" y="929640"/>
          <a:ext cx="11475720" cy="5260267"/>
        </p:xfrm>
        <a:graphic>
          <a:graphicData uri="http://schemas.openxmlformats.org/drawingml/2006/table">
            <a:tbl>
              <a:tblPr firstRow="1" firstCol="1" bandRow="1">
                <a:tableStyleId>{5C22544A-7EE6-4342-B048-85BDC9FD1C3A}</a:tableStyleId>
              </a:tblPr>
              <a:tblGrid>
                <a:gridCol w="945599"/>
                <a:gridCol w="8023824"/>
                <a:gridCol w="2506297"/>
              </a:tblGrid>
              <a:tr h="745044">
                <a:tc>
                  <a:txBody>
                    <a:bodyPr/>
                    <a:lstStyle/>
                    <a:p>
                      <a:pPr algn="just">
                        <a:lnSpc>
                          <a:spcPts val="1800"/>
                        </a:lnSpc>
                        <a:spcAft>
                          <a:spcPts val="0"/>
                        </a:spcAft>
                      </a:pPr>
                      <a:endParaRPr lang="en-US" sz="2400" dirty="0" smtClean="0">
                        <a:solidFill>
                          <a:schemeClr val="tx1"/>
                        </a:solidFill>
                        <a:effectLst/>
                        <a:latin typeface="Times New Roman" panose="02020603050405020304" pitchFamily="18" charset="0"/>
                        <a:cs typeface="Times New Roman" panose="02020603050405020304" pitchFamily="18" charset="0"/>
                      </a:endParaRPr>
                    </a:p>
                    <a:p>
                      <a:pPr algn="just">
                        <a:lnSpc>
                          <a:spcPts val="1800"/>
                        </a:lnSpc>
                        <a:spcAft>
                          <a:spcPts val="0"/>
                        </a:spcAft>
                      </a:pPr>
                      <a:r>
                        <a:rPr lang="en-US" sz="2400" dirty="0" smtClean="0">
                          <a:solidFill>
                            <a:schemeClr val="tx1"/>
                          </a:solidFill>
                          <a:effectLst/>
                          <a:latin typeface="Times New Roman" panose="02020603050405020304" pitchFamily="18" charset="0"/>
                          <a:cs typeface="Times New Roman" panose="02020603050405020304" pitchFamily="18" charset="0"/>
                        </a:rPr>
                        <a:t>STT</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gn="just">
                        <a:lnSpc>
                          <a:spcPts val="1800"/>
                        </a:lnSpc>
                        <a:spcAft>
                          <a:spcPts val="0"/>
                        </a:spcAft>
                      </a:pPr>
                      <a:endParaRPr lang="en-US" sz="2400" dirty="0" smtClean="0">
                        <a:solidFill>
                          <a:schemeClr val="tx1"/>
                        </a:solidFill>
                        <a:effectLst/>
                        <a:latin typeface="Times New Roman" panose="02020603050405020304" pitchFamily="18" charset="0"/>
                        <a:cs typeface="Times New Roman" panose="02020603050405020304" pitchFamily="18" charset="0"/>
                      </a:endParaRPr>
                    </a:p>
                    <a:p>
                      <a:pPr algn="ctr">
                        <a:lnSpc>
                          <a:spcPts val="1800"/>
                        </a:lnSpc>
                        <a:spcAft>
                          <a:spcPts val="0"/>
                        </a:spcAft>
                      </a:pPr>
                      <a:r>
                        <a:rPr lang="en-US" sz="2400" dirty="0" smtClean="0">
                          <a:solidFill>
                            <a:schemeClr val="tx1"/>
                          </a:solidFill>
                          <a:effectLst/>
                          <a:latin typeface="Times New Roman" panose="02020603050405020304" pitchFamily="18" charset="0"/>
                          <a:cs typeface="Times New Roman" panose="02020603050405020304" pitchFamily="18" charset="0"/>
                        </a:rPr>
                        <a:t>Tiêu </a:t>
                      </a:r>
                      <a:r>
                        <a:rPr lang="en-US" sz="2400" dirty="0">
                          <a:solidFill>
                            <a:schemeClr val="tx1"/>
                          </a:solidFill>
                          <a:effectLst/>
                          <a:latin typeface="Times New Roman" panose="02020603050405020304" pitchFamily="18" charset="0"/>
                          <a:cs typeface="Times New Roman" panose="02020603050405020304" pitchFamily="18" charset="0"/>
                        </a:rPr>
                        <a:t>chí</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gn="ctr">
                        <a:lnSpc>
                          <a:spcPts val="1800"/>
                        </a:lnSpc>
                        <a:spcAft>
                          <a:spcPts val="0"/>
                        </a:spcAft>
                      </a:pPr>
                      <a:endParaRPr lang="en-US" sz="2400" dirty="0" smtClean="0">
                        <a:solidFill>
                          <a:schemeClr val="tx1"/>
                        </a:solidFill>
                        <a:effectLst/>
                        <a:latin typeface="Times New Roman" panose="02020603050405020304" pitchFamily="18" charset="0"/>
                        <a:cs typeface="Times New Roman" panose="02020603050405020304" pitchFamily="18" charset="0"/>
                      </a:endParaRPr>
                    </a:p>
                    <a:p>
                      <a:pPr algn="ctr">
                        <a:lnSpc>
                          <a:spcPts val="1800"/>
                        </a:lnSpc>
                        <a:spcAft>
                          <a:spcPts val="0"/>
                        </a:spcAft>
                      </a:pPr>
                      <a:r>
                        <a:rPr lang="en-US" sz="2400" dirty="0" smtClean="0">
                          <a:solidFill>
                            <a:schemeClr val="tx1"/>
                          </a:solidFill>
                          <a:effectLst/>
                          <a:latin typeface="Times New Roman" panose="02020603050405020304" pitchFamily="18" charset="0"/>
                          <a:cs typeface="Times New Roman" panose="02020603050405020304" pitchFamily="18" charset="0"/>
                        </a:rPr>
                        <a:t>Đạt/Chưa </a:t>
                      </a:r>
                      <a:r>
                        <a:rPr lang="en-US" sz="2400" dirty="0">
                          <a:solidFill>
                            <a:schemeClr val="tx1"/>
                          </a:solidFill>
                          <a:effectLst/>
                          <a:latin typeface="Times New Roman" panose="02020603050405020304" pitchFamily="18" charset="0"/>
                          <a:cs typeface="Times New Roman" panose="02020603050405020304" pitchFamily="18" charset="0"/>
                        </a:rPr>
                        <a:t>đạt</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r>
              <a:tr h="745044">
                <a:tc>
                  <a:txBody>
                    <a:bodyPr/>
                    <a:lstStyle/>
                    <a:p>
                      <a:pPr algn="just">
                        <a:lnSpc>
                          <a:spcPts val="1800"/>
                        </a:lnSpc>
                        <a:spcAft>
                          <a:spcPts val="0"/>
                        </a:spcAft>
                      </a:pPr>
                      <a:r>
                        <a:rPr lang="en-US" sz="2400">
                          <a:solidFill>
                            <a:schemeClr val="tx1"/>
                          </a:solidFill>
                          <a:effectLst/>
                          <a:latin typeface="Times New Roman" panose="02020603050405020304" pitchFamily="18" charset="0"/>
                          <a:cs typeface="Times New Roman" panose="02020603050405020304" pitchFamily="18" charset="0"/>
                        </a:rPr>
                        <a:t>1</a:t>
                      </a:r>
                      <a:endParaRPr lang="en-US"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gn="just">
                        <a:lnSpc>
                          <a:spcPts val="1800"/>
                        </a:lnSpc>
                        <a:spcAft>
                          <a:spcPts val="0"/>
                        </a:spcAft>
                      </a:pPr>
                      <a:endParaRPr lang="en-US" sz="2400" dirty="0" smtClean="0">
                        <a:effectLst/>
                        <a:latin typeface="Times New Roman" panose="02020603050405020304" pitchFamily="18" charset="0"/>
                        <a:cs typeface="Times New Roman" panose="02020603050405020304" pitchFamily="18" charset="0"/>
                      </a:endParaRPr>
                    </a:p>
                    <a:p>
                      <a:pPr algn="just">
                        <a:lnSpc>
                          <a:spcPts val="1800"/>
                        </a:lnSpc>
                        <a:spcAft>
                          <a:spcPts val="0"/>
                        </a:spcAft>
                      </a:pPr>
                      <a:r>
                        <a:rPr lang="en-US" sz="2400" dirty="0" smtClean="0">
                          <a:effectLst/>
                          <a:latin typeface="Times New Roman" panose="02020603050405020304" pitchFamily="18" charset="0"/>
                          <a:cs typeface="Times New Roman" panose="02020603050405020304" pitchFamily="18" charset="0"/>
                        </a:rPr>
                        <a:t>Đảm </a:t>
                      </a:r>
                      <a:r>
                        <a:rPr lang="en-US" sz="2400" dirty="0">
                          <a:effectLst/>
                          <a:latin typeface="Times New Roman" panose="02020603050405020304" pitchFamily="18" charset="0"/>
                          <a:cs typeface="Times New Roman" panose="02020603050405020304" pitchFamily="18" charset="0"/>
                        </a:rPr>
                        <a:t>bảo hình thức đoạn văn với dung lượng 150 chữ</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800"/>
                        </a:lnSpc>
                        <a:spcAft>
                          <a:spcPts val="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146432">
                <a:tc>
                  <a:txBody>
                    <a:bodyPr/>
                    <a:lstStyle/>
                    <a:p>
                      <a:pPr algn="just">
                        <a:lnSpc>
                          <a:spcPts val="18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2</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gn="just">
                        <a:lnSpc>
                          <a:spcPts val="1800"/>
                        </a:lnSpc>
                        <a:spcAft>
                          <a:spcPts val="0"/>
                        </a:spcAft>
                      </a:pPr>
                      <a:endParaRPr lang="en-US" sz="2400" dirty="0" smtClean="0">
                        <a:effectLst/>
                        <a:latin typeface="Times New Roman" panose="02020603050405020304" pitchFamily="18" charset="0"/>
                        <a:cs typeface="Times New Roman" panose="02020603050405020304" pitchFamily="18" charset="0"/>
                      </a:endParaRPr>
                    </a:p>
                    <a:p>
                      <a:pPr algn="just">
                        <a:lnSpc>
                          <a:spcPts val="1800"/>
                        </a:lnSpc>
                        <a:spcAft>
                          <a:spcPts val="0"/>
                        </a:spcAft>
                      </a:pPr>
                      <a:r>
                        <a:rPr lang="en-US" sz="2400" dirty="0" smtClean="0">
                          <a:effectLst/>
                          <a:latin typeface="Times New Roman" panose="02020603050405020304" pitchFamily="18" charset="0"/>
                          <a:cs typeface="Times New Roman" panose="02020603050405020304" pitchFamily="18" charset="0"/>
                        </a:rPr>
                        <a:t>Đảm </a:t>
                      </a:r>
                      <a:r>
                        <a:rPr lang="en-US" sz="2400" dirty="0">
                          <a:effectLst/>
                          <a:latin typeface="Times New Roman" panose="02020603050405020304" pitchFamily="18" charset="0"/>
                          <a:cs typeface="Times New Roman" panose="02020603050405020304" pitchFamily="18" charset="0"/>
                        </a:rPr>
                        <a:t>bảo nội dung: Thể hiện quan điểm về vấn đề:  thành công và hạnh phúc phụ thuộc vào lựa chọn của chúng ta hay những may rủi ngẫu nhiên trong cuộc đời</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800"/>
                        </a:lnSpc>
                        <a:spcAft>
                          <a:spcPts val="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133659">
                <a:tc>
                  <a:txBody>
                    <a:bodyPr/>
                    <a:lstStyle/>
                    <a:p>
                      <a:pPr algn="just">
                        <a:lnSpc>
                          <a:spcPts val="18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3</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gn="just">
                        <a:lnSpc>
                          <a:spcPts val="1800"/>
                        </a:lnSpc>
                        <a:spcAft>
                          <a:spcPts val="0"/>
                        </a:spcAft>
                      </a:pPr>
                      <a:endParaRPr lang="en-US" sz="2400" dirty="0" smtClean="0">
                        <a:effectLst/>
                        <a:latin typeface="Times New Roman" panose="02020603050405020304" pitchFamily="18" charset="0"/>
                        <a:cs typeface="Times New Roman" panose="02020603050405020304" pitchFamily="18" charset="0"/>
                      </a:endParaRPr>
                    </a:p>
                    <a:p>
                      <a:pPr algn="just">
                        <a:lnSpc>
                          <a:spcPts val="1800"/>
                        </a:lnSpc>
                        <a:spcAft>
                          <a:spcPts val="0"/>
                        </a:spcAft>
                      </a:pPr>
                      <a:r>
                        <a:rPr lang="en-US" sz="2400" dirty="0" smtClean="0">
                          <a:effectLst/>
                          <a:latin typeface="Times New Roman" panose="02020603050405020304" pitchFamily="18" charset="0"/>
                          <a:cs typeface="Times New Roman" panose="02020603050405020304" pitchFamily="18" charset="0"/>
                        </a:rPr>
                        <a:t>Đoạn </a:t>
                      </a:r>
                      <a:r>
                        <a:rPr lang="en-US" sz="2400" dirty="0">
                          <a:effectLst/>
                          <a:latin typeface="Times New Roman" panose="02020603050405020304" pitchFamily="18" charset="0"/>
                          <a:cs typeface="Times New Roman" panose="02020603050405020304" pitchFamily="18" charset="0"/>
                        </a:rPr>
                        <a:t>văn đảm bảo tính liên kết giữa các câu trong đoạn văn, có sự kết hợp các thao tác lập luận phù hợp.</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800"/>
                        </a:lnSpc>
                        <a:spcAft>
                          <a:spcPts val="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745044">
                <a:tc>
                  <a:txBody>
                    <a:bodyPr/>
                    <a:lstStyle/>
                    <a:p>
                      <a:pPr algn="just">
                        <a:lnSpc>
                          <a:spcPts val="18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4</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gn="just">
                        <a:lnSpc>
                          <a:spcPts val="1800"/>
                        </a:lnSpc>
                        <a:spcAft>
                          <a:spcPts val="0"/>
                        </a:spcAft>
                      </a:pPr>
                      <a:endParaRPr lang="en-US" sz="2400" dirty="0" smtClean="0">
                        <a:effectLst/>
                        <a:latin typeface="Times New Roman" panose="02020603050405020304" pitchFamily="18" charset="0"/>
                        <a:cs typeface="Times New Roman" panose="02020603050405020304" pitchFamily="18" charset="0"/>
                      </a:endParaRPr>
                    </a:p>
                    <a:p>
                      <a:pPr algn="just">
                        <a:lnSpc>
                          <a:spcPts val="1800"/>
                        </a:lnSpc>
                        <a:spcAft>
                          <a:spcPts val="0"/>
                        </a:spcAft>
                      </a:pPr>
                      <a:r>
                        <a:rPr lang="en-US" sz="2400" dirty="0" smtClean="0">
                          <a:effectLst/>
                          <a:latin typeface="Times New Roman" panose="02020603050405020304" pitchFamily="18" charset="0"/>
                          <a:cs typeface="Times New Roman" panose="02020603050405020304" pitchFamily="18" charset="0"/>
                        </a:rPr>
                        <a:t>Đoạn </a:t>
                      </a:r>
                      <a:r>
                        <a:rPr lang="en-US" sz="2400" dirty="0">
                          <a:effectLst/>
                          <a:latin typeface="Times New Roman" panose="02020603050405020304" pitchFamily="18" charset="0"/>
                          <a:cs typeface="Times New Roman" panose="02020603050405020304" pitchFamily="18" charset="0"/>
                        </a:rPr>
                        <a:t>văn đảm bảo yêu cầu về chính tả, cách sử dụng từ ngữ, ngữ pháp.</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800"/>
                        </a:lnSpc>
                        <a:spcAft>
                          <a:spcPts val="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745044">
                <a:tc>
                  <a:txBody>
                    <a:bodyPr/>
                    <a:lstStyle/>
                    <a:p>
                      <a:pPr algn="just">
                        <a:lnSpc>
                          <a:spcPts val="1800"/>
                        </a:lnSpc>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5</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gn="just">
                        <a:lnSpc>
                          <a:spcPts val="1800"/>
                        </a:lnSpc>
                        <a:spcAft>
                          <a:spcPts val="0"/>
                        </a:spcAft>
                      </a:pPr>
                      <a:endParaRPr lang="en-US" sz="2400" dirty="0" smtClean="0">
                        <a:effectLst/>
                        <a:latin typeface="Times New Roman" panose="02020603050405020304" pitchFamily="18" charset="0"/>
                        <a:cs typeface="Times New Roman" panose="02020603050405020304" pitchFamily="18" charset="0"/>
                      </a:endParaRPr>
                    </a:p>
                    <a:p>
                      <a:pPr algn="just">
                        <a:lnSpc>
                          <a:spcPts val="1800"/>
                        </a:lnSpc>
                        <a:spcAft>
                          <a:spcPts val="0"/>
                        </a:spcAft>
                      </a:pPr>
                      <a:r>
                        <a:rPr lang="en-US" sz="2400" dirty="0" smtClean="0">
                          <a:effectLst/>
                          <a:latin typeface="Times New Roman" panose="02020603050405020304" pitchFamily="18" charset="0"/>
                          <a:cs typeface="Times New Roman" panose="02020603050405020304" pitchFamily="18" charset="0"/>
                        </a:rPr>
                        <a:t>Đoạn </a:t>
                      </a:r>
                      <a:r>
                        <a:rPr lang="en-US" sz="2400" dirty="0">
                          <a:effectLst/>
                          <a:latin typeface="Times New Roman" panose="02020603050405020304" pitchFamily="18" charset="0"/>
                          <a:cs typeface="Times New Roman" panose="02020603050405020304" pitchFamily="18" charset="0"/>
                        </a:rPr>
                        <a:t>văn thể hiện sự sáng tạo: suy nghĩ sâu sắc về vấn đề nghị luận; có cách diễn đạt mới mẻ.</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800"/>
                        </a:lnSpc>
                        <a:spcAft>
                          <a:spcPts val="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3" name="Rectangle 2"/>
          <p:cNvSpPr/>
          <p:nvPr/>
        </p:nvSpPr>
        <p:spPr>
          <a:xfrm>
            <a:off x="1173480" y="533400"/>
            <a:ext cx="4785360" cy="3962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anose="02020603050405020304" pitchFamily="18" charset="0"/>
                <a:cs typeface="Times New Roman" panose="02020603050405020304" pitchFamily="18" charset="0"/>
              </a:rPr>
              <a:t>Bảng kiểm đánh giá đoạn văn</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2994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1783080"/>
            <a:ext cx="6201295" cy="5074920"/>
          </a:xfrm>
          <a:prstGeom prst="rect">
            <a:avLst/>
          </a:prstGeom>
        </p:spPr>
      </p:pic>
      <p:pic>
        <p:nvPicPr>
          <p:cNvPr id="5" name="Picture 4"/>
          <p:cNvPicPr>
            <a:picLocks noChangeAspect="1"/>
          </p:cNvPicPr>
          <p:nvPr/>
        </p:nvPicPr>
        <p:blipFill>
          <a:blip r:embed="rId3"/>
          <a:stretch>
            <a:fillRect/>
          </a:stretch>
        </p:blipFill>
        <p:spPr>
          <a:xfrm>
            <a:off x="6334298" y="1783080"/>
            <a:ext cx="5857702" cy="5074920"/>
          </a:xfrm>
          <a:prstGeom prst="rect">
            <a:avLst/>
          </a:prstGeom>
        </p:spPr>
      </p:pic>
      <p:sp>
        <p:nvSpPr>
          <p:cNvPr id="2" name="Rectangle 1"/>
          <p:cNvSpPr/>
          <p:nvPr/>
        </p:nvSpPr>
        <p:spPr>
          <a:xfrm>
            <a:off x="0" y="0"/>
            <a:ext cx="12192000" cy="1475404"/>
          </a:xfrm>
          <a:prstGeom prst="rect">
            <a:avLst/>
          </a:prstGeom>
        </p:spPr>
        <p:txBody>
          <a:bodyPr wrap="square">
            <a:spAutoFit/>
          </a:bodyPr>
          <a:lstStyle/>
          <a:p>
            <a:pPr algn="just">
              <a:lnSpc>
                <a:spcPct val="107000"/>
              </a:lnSpc>
              <a:spcAft>
                <a:spcPts val="0"/>
              </a:spcAft>
            </a:pPr>
            <a:r>
              <a:rPr lang="en-US" sz="2800" b="1"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Khởi động</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Hãy chia </a:t>
            </a:r>
            <a:r>
              <a:rPr lang="en-US" sz="2800" dirty="0">
                <a:latin typeface="Times New Roman" panose="02020603050405020304" pitchFamily="18" charset="0"/>
                <a:ea typeface="Calibri" panose="020F0502020204030204" pitchFamily="34" charset="0"/>
                <a:cs typeface="Times New Roman" panose="02020603050405020304" pitchFamily="18" charset="0"/>
              </a:rPr>
              <a:t>sẻ về </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1 lựa </a:t>
            </a:r>
            <a:r>
              <a:rPr lang="en-US" sz="2800" dirty="0">
                <a:latin typeface="Times New Roman" panose="02020603050405020304" pitchFamily="18" charset="0"/>
                <a:ea typeface="Calibri" panose="020F0502020204030204" pitchFamily="34" charset="0"/>
                <a:cs typeface="Times New Roman" panose="02020603050405020304" pitchFamily="18" charset="0"/>
              </a:rPr>
              <a:t>chọn của mình, </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kết </a:t>
            </a:r>
            <a:r>
              <a:rPr lang="en-US" sz="2800" dirty="0">
                <a:latin typeface="Times New Roman" panose="02020603050405020304" pitchFamily="18" charset="0"/>
                <a:ea typeface="Calibri" panose="020F0502020204030204" pitchFamily="34" charset="0"/>
                <a:cs typeface="Times New Roman" panose="02020603050405020304" pitchFamily="18" charset="0"/>
              </a:rPr>
              <a:t>quả </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của </a:t>
            </a:r>
            <a:r>
              <a:rPr lang="en-US" sz="2800" dirty="0">
                <a:latin typeface="Times New Roman" panose="02020603050405020304" pitchFamily="18" charset="0"/>
                <a:ea typeface="Calibri" panose="020F0502020204030204" pitchFamily="34" charset="0"/>
                <a:cs typeface="Times New Roman" panose="02020603050405020304" pitchFamily="18" charset="0"/>
              </a:rPr>
              <a:t>lựa chọn đó?</a:t>
            </a:r>
          </a:p>
          <a:p>
            <a:pPr algn="just">
              <a:lnSpc>
                <a:spcPct val="107000"/>
              </a:lnSpc>
              <a:spcAft>
                <a:spcPts val="0"/>
              </a:spcAft>
            </a:pP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Lựa </a:t>
            </a:r>
            <a:r>
              <a:rPr lang="en-US" sz="2800" dirty="0">
                <a:latin typeface="Times New Roman" panose="02020603050405020304" pitchFamily="18" charset="0"/>
                <a:ea typeface="Calibri" panose="020F0502020204030204" pitchFamily="34" charset="0"/>
                <a:cs typeface="Times New Roman" panose="02020603050405020304" pitchFamily="18" charset="0"/>
              </a:rPr>
              <a:t>chọn của chúng ta hôm nay có ảnh hưởng như thế nào tới tương lai? Làm thế nào để đưa ra những lựa chọn đúng trong cuộc đời?</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2109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325880"/>
          </a:xfrm>
          <a:solidFill>
            <a:schemeClr val="accent4">
              <a:lumMod val="20000"/>
              <a:lumOff val="80000"/>
            </a:schemeClr>
          </a:solidFill>
        </p:spPr>
        <p:txBody>
          <a:bodyPr>
            <a:normAutofit fontScale="90000"/>
          </a:bodyPr>
          <a:lstStyle/>
          <a:p>
            <a:r>
              <a:rPr lang="en-US" b="1" dirty="0" smtClean="0">
                <a:solidFill>
                  <a:srgbClr val="FF0000"/>
                </a:solidFill>
                <a:latin typeface="Times New Roman" panose="02020603050405020304" pitchFamily="18" charset="0"/>
                <a:cs typeface="Times New Roman" panose="02020603050405020304" pitchFamily="18" charset="0"/>
              </a:rPr>
              <a:t>MỘT ĐỜI NHƯ KẺ TÌM ĐƯỜNG</a:t>
            </a:r>
            <a:br>
              <a:rPr lang="en-US" b="1" dirty="0" smtClean="0">
                <a:solidFill>
                  <a:srgbClr val="FF0000"/>
                </a:solidFill>
                <a:latin typeface="Times New Roman" panose="02020603050405020304" pitchFamily="18" charset="0"/>
                <a:cs typeface="Times New Roman" panose="02020603050405020304" pitchFamily="18" charset="0"/>
              </a:rPr>
            </a:br>
            <a:r>
              <a:rPr lang="en-US" sz="3100" b="1" dirty="0">
                <a:solidFill>
                  <a:srgbClr val="002060"/>
                </a:solidFill>
                <a:latin typeface="Times New Roman" panose="02020603050405020304" pitchFamily="18" charset="0"/>
                <a:cs typeface="Times New Roman" panose="02020603050405020304" pitchFamily="18" charset="0"/>
              </a:rPr>
              <a:t>PHAN VĂN </a:t>
            </a:r>
            <a:r>
              <a:rPr lang="en-US" sz="3100" b="1" dirty="0" smtClean="0">
                <a:solidFill>
                  <a:srgbClr val="002060"/>
                </a:solidFill>
                <a:latin typeface="Times New Roman" panose="02020603050405020304" pitchFamily="18" charset="0"/>
                <a:cs typeface="Times New Roman" panose="02020603050405020304" pitchFamily="18" charset="0"/>
              </a:rPr>
              <a:t>TRƯỜNG</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6" name="Oval 5"/>
          <p:cNvSpPr/>
          <p:nvPr/>
        </p:nvSpPr>
        <p:spPr>
          <a:xfrm>
            <a:off x="0" y="1325880"/>
            <a:ext cx="4738777" cy="5080958"/>
          </a:xfrm>
          <a:prstGeom prst="ellipse">
            <a:avLst/>
          </a:prstGeom>
          <a:blipFill>
            <a:blip r:embed="rId2"/>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09965" y="6406838"/>
            <a:ext cx="3149901" cy="369332"/>
          </a:xfrm>
          <a:prstGeom prst="rect">
            <a:avLst/>
          </a:prstGeom>
        </p:spPr>
        <p:txBody>
          <a:bodyPr wrap="none">
            <a:spAutoFit/>
          </a:bodyPr>
          <a:lstStyle/>
          <a:p>
            <a:r>
              <a:rPr lang="en-US" b="1" dirty="0">
                <a:solidFill>
                  <a:srgbClr val="002060"/>
                </a:solidFill>
                <a:latin typeface="Times New Roman" panose="02020603050405020304" pitchFamily="18" charset="0"/>
                <a:cs typeface="Times New Roman" panose="02020603050405020304" pitchFamily="18" charset="0"/>
              </a:rPr>
              <a:t>PHAN VĂN </a:t>
            </a:r>
            <a:r>
              <a:rPr lang="en-US" b="1" dirty="0" smtClean="0">
                <a:solidFill>
                  <a:srgbClr val="002060"/>
                </a:solidFill>
                <a:latin typeface="Times New Roman" panose="02020603050405020304" pitchFamily="18" charset="0"/>
                <a:cs typeface="Times New Roman" panose="02020603050405020304" pitchFamily="18" charset="0"/>
              </a:rPr>
              <a:t>TRƯỜNG (1946)</a:t>
            </a:r>
            <a:endParaRPr lang="en-US" b="1" dirty="0">
              <a:solidFill>
                <a:srgbClr val="002060"/>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5524068" y="2496554"/>
            <a:ext cx="6287722" cy="523220"/>
          </a:xfrm>
          <a:prstGeom prst="rect">
            <a:avLst/>
          </a:prstGeom>
          <a:ln>
            <a:solidFill>
              <a:schemeClr val="accent1"/>
            </a:solidFill>
          </a:ln>
        </p:spPr>
        <p:txBody>
          <a:bodyPr wrap="square">
            <a:spAutoFit/>
          </a:bodyPr>
          <a:lstStyle/>
          <a:p>
            <a:r>
              <a:rPr lang="en-US" sz="2800" dirty="0" smtClean="0">
                <a:latin typeface="+mj-lt"/>
              </a:rPr>
              <a:t> - S</a:t>
            </a:r>
            <a:r>
              <a:rPr lang="vi-VN" sz="2800" dirty="0" smtClean="0">
                <a:latin typeface="+mj-lt"/>
              </a:rPr>
              <a:t>inh </a:t>
            </a:r>
            <a:r>
              <a:rPr lang="vi-VN" sz="2800" dirty="0">
                <a:latin typeface="+mj-lt"/>
              </a:rPr>
              <a:t>ngày 27/7/1946 tại Hải Dương</a:t>
            </a:r>
            <a:endParaRPr lang="en-US" sz="2800" dirty="0">
              <a:latin typeface="+mj-lt"/>
            </a:endParaRPr>
          </a:p>
        </p:txBody>
      </p:sp>
      <p:sp>
        <p:nvSpPr>
          <p:cNvPr id="12" name="Rectangle 11"/>
          <p:cNvSpPr/>
          <p:nvPr/>
        </p:nvSpPr>
        <p:spPr>
          <a:xfrm>
            <a:off x="5524068" y="3441777"/>
            <a:ext cx="6287723" cy="1384995"/>
          </a:xfrm>
          <a:prstGeom prst="rect">
            <a:avLst/>
          </a:prstGeom>
          <a:ln>
            <a:solidFill>
              <a:schemeClr val="accent1"/>
            </a:solidFill>
          </a:ln>
        </p:spPr>
        <p:txBody>
          <a:bodyPr wrap="square">
            <a:spAutoFit/>
          </a:bodyPr>
          <a:lstStyle/>
          <a:p>
            <a:r>
              <a:rPr lang="vi-VN" sz="2800" dirty="0" smtClean="0">
                <a:latin typeface="+mj-lt"/>
              </a:rPr>
              <a:t> </a:t>
            </a:r>
            <a:r>
              <a:rPr lang="en-US" sz="2800" dirty="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Là g</a:t>
            </a:r>
            <a:r>
              <a:rPr lang="vi-VN" sz="2800" dirty="0" smtClean="0">
                <a:latin typeface="+mj-lt"/>
                <a:cs typeface="Times New Roman" panose="02020603050405020304" pitchFamily="18" charset="0"/>
              </a:rPr>
              <a:t>i</a:t>
            </a:r>
            <a:r>
              <a:rPr lang="vi-VN" sz="2800" dirty="0" smtClean="0">
                <a:latin typeface="+mj-lt"/>
              </a:rPr>
              <a:t>áo </a:t>
            </a:r>
            <a:r>
              <a:rPr lang="vi-VN" sz="2800" dirty="0">
                <a:latin typeface="+mj-lt"/>
              </a:rPr>
              <a:t>sư, giảng viên, cố vấn, doanh nhân, nhà thương thuyết tài ba và </a:t>
            </a:r>
            <a:r>
              <a:rPr lang="en-US" sz="2800" dirty="0" smtClean="0">
                <a:latin typeface="Times New Roman" panose="02020603050405020304" pitchFamily="18" charset="0"/>
                <a:cs typeface="Times New Roman" panose="02020603050405020304" pitchFamily="18" charset="0"/>
              </a:rPr>
              <a:t>nhà văn</a:t>
            </a:r>
            <a:r>
              <a:rPr lang="vi-VN"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nhà</a:t>
            </a:r>
            <a:r>
              <a:rPr lang="en-US" sz="2800" dirty="0" smtClean="0">
                <a:latin typeface="+mj-lt"/>
              </a:rPr>
              <a:t> </a:t>
            </a:r>
            <a:r>
              <a:rPr lang="vi-VN" sz="2800" dirty="0" smtClean="0">
                <a:latin typeface="+mj-lt"/>
              </a:rPr>
              <a:t>diễn </a:t>
            </a:r>
            <a:r>
              <a:rPr lang="vi-VN" sz="2800" dirty="0">
                <a:latin typeface="+mj-lt"/>
              </a:rPr>
              <a:t>thuyết đáng ngưỡng mộ.</a:t>
            </a:r>
          </a:p>
        </p:txBody>
      </p:sp>
      <p:sp>
        <p:nvSpPr>
          <p:cNvPr id="13" name="Rectangle 12"/>
          <p:cNvSpPr/>
          <p:nvPr/>
        </p:nvSpPr>
        <p:spPr>
          <a:xfrm>
            <a:off x="5524068" y="5147559"/>
            <a:ext cx="6287723" cy="1384995"/>
          </a:xfrm>
          <a:prstGeom prst="rect">
            <a:avLst/>
          </a:prstGeom>
          <a:ln>
            <a:solidFill>
              <a:schemeClr val="accent1"/>
            </a:solidFill>
          </a:ln>
        </p:spPr>
        <p:txBody>
          <a:bodyPr wrap="square">
            <a:spAutoFit/>
          </a:bodyPr>
          <a:lstStyle/>
          <a:p>
            <a:r>
              <a:rPr lang="en-US" sz="2800" dirty="0" smtClean="0">
                <a:latin typeface="Times New Roman" panose="02020603050405020304" pitchFamily="18" charset="0"/>
                <a:ea typeface="Calibri" panose="020F0502020204030204" pitchFamily="34" charset="0"/>
              </a:rPr>
              <a:t>- Giữ </a:t>
            </a:r>
            <a:r>
              <a:rPr lang="en-US" sz="2800" dirty="0">
                <a:latin typeface="Times New Roman" panose="02020603050405020304" pitchFamily="18" charset="0"/>
                <a:ea typeface="Calibri" panose="020F0502020204030204" pitchFamily="34" charset="0"/>
              </a:rPr>
              <a:t>nhiều vị trí nghề nghiệp, am hiểu văn hóa Đông Tây, trải nghiệm phong phú, tinh thần tận hiến.</a:t>
            </a:r>
            <a:endParaRPr lang="en-US" sz="2800" dirty="0"/>
          </a:p>
        </p:txBody>
      </p:sp>
      <p:sp>
        <p:nvSpPr>
          <p:cNvPr id="9" name="Rectangle 8"/>
          <p:cNvSpPr/>
          <p:nvPr/>
        </p:nvSpPr>
        <p:spPr>
          <a:xfrm>
            <a:off x="6636587" y="1389038"/>
            <a:ext cx="6096000" cy="830997"/>
          </a:xfrm>
          <a:prstGeom prst="rect">
            <a:avLst/>
          </a:prstGeom>
        </p:spPr>
        <p:txBody>
          <a:bodyPr>
            <a:spAutoFit/>
          </a:bodyPr>
          <a:lstStyle/>
          <a:p>
            <a:r>
              <a:rPr lang="en-US" altLang="en-US" sz="2400" b="1" dirty="0" smtClean="0">
                <a:solidFill>
                  <a:schemeClr val="tx2"/>
                </a:solidFill>
                <a:latin typeface="Times New Roman" panose="02020603050405020304" pitchFamily="18" charset="0"/>
                <a:cs typeface="Times New Roman" panose="02020603050405020304" pitchFamily="18" charset="0"/>
              </a:rPr>
              <a:t>II</a:t>
            </a:r>
            <a:r>
              <a:rPr lang="en-US" altLang="en-US" sz="2400" b="1" dirty="0" smtClean="0">
                <a:solidFill>
                  <a:schemeClr val="tx2"/>
                </a:solidFill>
                <a:latin typeface="Times New Roman" panose="02020603050405020304" pitchFamily="18" charset="0"/>
                <a:cs typeface="Times New Roman" panose="02020603050405020304" pitchFamily="18" charset="0"/>
              </a:rPr>
              <a:t>. Tìm hiểu chung</a:t>
            </a:r>
          </a:p>
          <a:p>
            <a:r>
              <a:rPr lang="en-US" sz="2400" b="1" dirty="0" smtClean="0">
                <a:solidFill>
                  <a:schemeClr val="tx2"/>
                </a:solidFill>
                <a:latin typeface="Times New Roman" panose="02020603050405020304" pitchFamily="18" charset="0"/>
                <a:cs typeface="Times New Roman" panose="02020603050405020304" pitchFamily="18" charset="0"/>
              </a:rPr>
              <a:t>1. Tác giả</a:t>
            </a:r>
            <a:endParaRPr lang="en-US" sz="2400" b="1" dirty="0"/>
          </a:p>
        </p:txBody>
      </p:sp>
    </p:spTree>
    <p:extLst>
      <p:ext uri="{BB962C8B-B14F-4D97-AF65-F5344CB8AC3E}">
        <p14:creationId xmlns:p14="http://schemas.microsoft.com/office/powerpoint/2010/main" val="2523683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325880"/>
          </a:xfrm>
          <a:solidFill>
            <a:schemeClr val="accent4">
              <a:lumMod val="20000"/>
              <a:lumOff val="80000"/>
            </a:schemeClr>
          </a:solidFill>
        </p:spPr>
        <p:txBody>
          <a:bodyPr>
            <a:normAutofit fontScale="90000"/>
          </a:bodyPr>
          <a:lstStyle/>
          <a:p>
            <a:r>
              <a:rPr lang="en-US" b="1" dirty="0" smtClean="0">
                <a:solidFill>
                  <a:srgbClr val="FF0000"/>
                </a:solidFill>
                <a:latin typeface="Times New Roman" panose="02020603050405020304" pitchFamily="18" charset="0"/>
                <a:cs typeface="Times New Roman" panose="02020603050405020304" pitchFamily="18" charset="0"/>
              </a:rPr>
              <a:t>MỘT ĐỜI NHƯ KẺ TÌM ĐƯỜNG</a:t>
            </a:r>
            <a:br>
              <a:rPr lang="en-US" b="1" dirty="0" smtClean="0">
                <a:solidFill>
                  <a:srgbClr val="FF0000"/>
                </a:solidFill>
                <a:latin typeface="Times New Roman" panose="02020603050405020304" pitchFamily="18" charset="0"/>
                <a:cs typeface="Times New Roman" panose="02020603050405020304" pitchFamily="18" charset="0"/>
              </a:rPr>
            </a:br>
            <a:r>
              <a:rPr lang="en-US" sz="3100" b="1" dirty="0" smtClean="0">
                <a:solidFill>
                  <a:srgbClr val="002060"/>
                </a:solidFill>
                <a:latin typeface="Times New Roman" panose="02020603050405020304" pitchFamily="18" charset="0"/>
                <a:cs typeface="Times New Roman" panose="02020603050405020304" pitchFamily="18" charset="0"/>
              </a:rPr>
              <a:t>PHAN VĂN TRƯỜNG</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0" y="4226685"/>
            <a:ext cx="5669280" cy="148414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smtClean="0">
                <a:solidFill>
                  <a:schemeClr val="tx1"/>
                </a:solidFill>
                <a:latin typeface="Times New Roman" panose="02020603050405020304" pitchFamily="18" charset="0"/>
                <a:cs typeface="Times New Roman" panose="02020603050405020304" pitchFamily="18" charset="0"/>
              </a:rPr>
              <a:t>- Khi về hưu, trở về Việt Nam, mang theo tâm nguyện cống hiến.</a:t>
            </a:r>
            <a:r>
              <a:rPr lang="en-US" sz="2800" dirty="0">
                <a:solidFill>
                  <a:schemeClr val="tx1"/>
                </a:solidFill>
                <a:latin typeface="Times New Roman" panose="02020603050405020304" pitchFamily="18" charset="0"/>
                <a:cs typeface="Times New Roman" panose="02020603050405020304" pitchFamily="18" charset="0"/>
              </a:rPr>
              <a:t> Ông đã tham gia giảng dạy ở Đại học Kiến trúc Thành </a:t>
            </a:r>
            <a:r>
              <a:rPr lang="en-US" sz="2800" dirty="0" smtClean="0">
                <a:solidFill>
                  <a:schemeClr val="tx1"/>
                </a:solidFill>
                <a:latin typeface="Times New Roman" panose="02020603050405020304" pitchFamily="18" charset="0"/>
                <a:cs typeface="Times New Roman" panose="02020603050405020304" pitchFamily="18" charset="0"/>
              </a:rPr>
              <a:t>phố</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smtClean="0">
                <a:solidFill>
                  <a:schemeClr val="tx1"/>
                </a:solidFill>
                <a:latin typeface="Times New Roman" panose="02020603050405020304" pitchFamily="18" charset="0"/>
                <a:cs typeface="Times New Roman" panose="02020603050405020304" pitchFamily="18" charset="0"/>
              </a:rPr>
              <a:t>Hồ </a:t>
            </a:r>
            <a:r>
              <a:rPr lang="en-US" sz="2800" dirty="0">
                <a:solidFill>
                  <a:schemeClr val="tx1"/>
                </a:solidFill>
                <a:latin typeface="Times New Roman" panose="02020603050405020304" pitchFamily="18" charset="0"/>
                <a:cs typeface="Times New Roman" panose="02020603050405020304" pitchFamily="18" charset="0"/>
              </a:rPr>
              <a:t>Chí Minh, là chủ tịch danh dự của câu lạc bộ Sách và </a:t>
            </a:r>
            <a:r>
              <a:rPr lang="en-US" sz="2800" dirty="0" smtClean="0">
                <a:solidFill>
                  <a:schemeClr val="tx1"/>
                </a:solidFill>
                <a:latin typeface="Times New Roman" panose="02020603050405020304" pitchFamily="18" charset="0"/>
                <a:cs typeface="Times New Roman" panose="02020603050405020304" pitchFamily="18" charset="0"/>
              </a:rPr>
              <a:t>Hành động, </a:t>
            </a:r>
            <a:r>
              <a:rPr lang="en-US" sz="2800" dirty="0">
                <a:solidFill>
                  <a:schemeClr val="tx1"/>
                </a:solidFill>
                <a:latin typeface="Times New Roman" panose="02020603050405020304" pitchFamily="18" charset="0"/>
                <a:cs typeface="Times New Roman" panose="02020603050405020304" pitchFamily="18" charset="0"/>
              </a:rPr>
              <a:t>câu lạc bộ Khởi </a:t>
            </a:r>
            <a:r>
              <a:rPr lang="en-US" sz="2800" dirty="0" smtClean="0">
                <a:solidFill>
                  <a:schemeClr val="tx1"/>
                </a:solidFill>
                <a:latin typeface="Times New Roman" panose="02020603050405020304" pitchFamily="18" charset="0"/>
                <a:cs typeface="Times New Roman" panose="02020603050405020304" pitchFamily="18" charset="0"/>
              </a:rPr>
              <a:t>nghiệp Nông </a:t>
            </a:r>
            <a:r>
              <a:rPr lang="en-US" sz="2800" dirty="0">
                <a:solidFill>
                  <a:schemeClr val="tx1"/>
                </a:solidFill>
                <a:latin typeface="Times New Roman" panose="02020603050405020304" pitchFamily="18" charset="0"/>
                <a:cs typeface="Times New Roman" panose="02020603050405020304" pitchFamily="18" charset="0"/>
              </a:rPr>
              <a:t>nghiệp Việt Nam, sáng lập hệ sinh thái Cấy nền, xuất bản sách về quản trị </a:t>
            </a:r>
            <a:r>
              <a:rPr lang="en-US" sz="2800" dirty="0" smtClean="0">
                <a:solidFill>
                  <a:schemeClr val="tx1"/>
                </a:solidFill>
                <a:latin typeface="Times New Roman" panose="02020603050405020304" pitchFamily="18" charset="0"/>
                <a:cs typeface="Times New Roman" panose="02020603050405020304" pitchFamily="18" charset="0"/>
              </a:rPr>
              <a:t>doanh nghiệp</a:t>
            </a:r>
            <a:r>
              <a:rPr lang="en-US" sz="2800" dirty="0">
                <a:solidFill>
                  <a:schemeClr val="tx1"/>
                </a:solidFill>
                <a:latin typeface="Times New Roman" panose="02020603050405020304" pitchFamily="18" charset="0"/>
                <a:cs typeface="Times New Roman" panose="02020603050405020304" pitchFamily="18" charset="0"/>
              </a:rPr>
              <a:t>, </a:t>
            </a:r>
            <a:br>
              <a:rPr lang="en-US" sz="2800" dirty="0">
                <a:solidFill>
                  <a:schemeClr val="tx1"/>
                </a:solidFill>
                <a:latin typeface="Times New Roman" panose="02020603050405020304" pitchFamily="18" charset="0"/>
                <a:cs typeface="Times New Roman" panose="02020603050405020304" pitchFamily="18" charset="0"/>
              </a:rPr>
            </a:b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15" name="Rectangle 14"/>
          <p:cNvSpPr/>
          <p:nvPr/>
        </p:nvSpPr>
        <p:spPr>
          <a:xfrm>
            <a:off x="0" y="1325880"/>
            <a:ext cx="5562600" cy="1384995"/>
          </a:xfrm>
          <a:prstGeom prst="rect">
            <a:avLst/>
          </a:prstGeom>
        </p:spPr>
        <p:txBody>
          <a:bodyPr wrap="square">
            <a:spAutoFit/>
          </a:bodyPr>
          <a:lstStyle/>
          <a:p>
            <a:r>
              <a:rPr lang="en-US" sz="2800" dirty="0" smtClean="0">
                <a:solidFill>
                  <a:srgbClr val="222222"/>
                </a:solidFill>
                <a:latin typeface="Times New Roman" panose="02020603050405020304" pitchFamily="18" charset="0"/>
                <a:cs typeface="Times New Roman" panose="02020603050405020304" pitchFamily="18" charset="0"/>
              </a:rPr>
              <a:t>- Là công dân Pháp gốc Việt, sống nhiều nơi trên Thế giới.</a:t>
            </a:r>
          </a:p>
          <a:p>
            <a:endParaRPr lang="vi-VN" sz="2800" b="0" i="0" dirty="0">
              <a:solidFill>
                <a:srgbClr val="222222"/>
              </a:solidFill>
              <a:effectLst/>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2"/>
          <a:stretch>
            <a:fillRect/>
          </a:stretch>
        </p:blipFill>
        <p:spPr>
          <a:xfrm>
            <a:off x="5669280" y="3352801"/>
            <a:ext cx="4511041" cy="3616644"/>
          </a:xfrm>
          <a:prstGeom prst="rect">
            <a:avLst/>
          </a:prstGeom>
        </p:spPr>
      </p:pic>
      <p:pic>
        <p:nvPicPr>
          <p:cNvPr id="9" name="Picture 8"/>
          <p:cNvPicPr>
            <a:picLocks noChangeAspect="1"/>
          </p:cNvPicPr>
          <p:nvPr/>
        </p:nvPicPr>
        <p:blipFill>
          <a:blip r:embed="rId3"/>
          <a:stretch>
            <a:fillRect/>
          </a:stretch>
        </p:blipFill>
        <p:spPr>
          <a:xfrm>
            <a:off x="9403080" y="1258580"/>
            <a:ext cx="2788920" cy="2904589"/>
          </a:xfrm>
          <a:prstGeom prst="rect">
            <a:avLst/>
          </a:prstGeom>
        </p:spPr>
      </p:pic>
    </p:spTree>
    <p:extLst>
      <p:ext uri="{BB962C8B-B14F-4D97-AF65-F5344CB8AC3E}">
        <p14:creationId xmlns:p14="http://schemas.microsoft.com/office/powerpoint/2010/main" val="24433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325880"/>
          </a:xfrm>
          <a:solidFill>
            <a:schemeClr val="accent4">
              <a:lumMod val="20000"/>
              <a:lumOff val="80000"/>
            </a:schemeClr>
          </a:solidFill>
        </p:spPr>
        <p:txBody>
          <a:bodyPr>
            <a:normAutofit fontScale="90000"/>
          </a:bodyPr>
          <a:lstStyle/>
          <a:p>
            <a:r>
              <a:rPr lang="en-US" b="1" dirty="0" smtClean="0">
                <a:solidFill>
                  <a:srgbClr val="FF0000"/>
                </a:solidFill>
                <a:latin typeface="Times New Roman" panose="02020603050405020304" pitchFamily="18" charset="0"/>
                <a:cs typeface="Times New Roman" panose="02020603050405020304" pitchFamily="18" charset="0"/>
              </a:rPr>
              <a:t>MỘT ĐỜI NHƯ KẺ TÌM ĐƯỜNG</a:t>
            </a:r>
            <a:br>
              <a:rPr lang="en-US" b="1" dirty="0" smtClean="0">
                <a:solidFill>
                  <a:srgbClr val="FF0000"/>
                </a:solidFill>
                <a:latin typeface="Times New Roman" panose="02020603050405020304" pitchFamily="18" charset="0"/>
                <a:cs typeface="Times New Roman" panose="02020603050405020304" pitchFamily="18" charset="0"/>
              </a:rPr>
            </a:br>
            <a:r>
              <a:rPr lang="en-US" sz="3100" b="1" dirty="0" smtClean="0">
                <a:solidFill>
                  <a:srgbClr val="002060"/>
                </a:solidFill>
                <a:latin typeface="Times New Roman" panose="02020603050405020304" pitchFamily="18" charset="0"/>
                <a:cs typeface="Times New Roman" panose="02020603050405020304" pitchFamily="18" charset="0"/>
              </a:rPr>
              <a:t>PHAN VĂN TRƯỜNG</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6" name="Oval 5"/>
          <p:cNvSpPr/>
          <p:nvPr/>
        </p:nvSpPr>
        <p:spPr>
          <a:xfrm>
            <a:off x="1" y="1325880"/>
            <a:ext cx="3947160" cy="5080958"/>
          </a:xfrm>
          <a:prstGeom prst="ellipse">
            <a:avLst/>
          </a:prstGeom>
          <a:blipFill>
            <a:blip r:embed="rId2"/>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09965" y="6406838"/>
            <a:ext cx="3149901" cy="369332"/>
          </a:xfrm>
          <a:prstGeom prst="rect">
            <a:avLst/>
          </a:prstGeom>
        </p:spPr>
        <p:txBody>
          <a:bodyPr wrap="none">
            <a:spAutoFit/>
          </a:bodyPr>
          <a:lstStyle/>
          <a:p>
            <a:r>
              <a:rPr lang="en-US" b="1" dirty="0">
                <a:solidFill>
                  <a:srgbClr val="002060"/>
                </a:solidFill>
                <a:latin typeface="Times New Roman" panose="02020603050405020304" pitchFamily="18" charset="0"/>
                <a:cs typeface="Times New Roman" panose="02020603050405020304" pitchFamily="18" charset="0"/>
              </a:rPr>
              <a:t>PHAN VĂN </a:t>
            </a:r>
            <a:r>
              <a:rPr lang="en-US" b="1" dirty="0" smtClean="0">
                <a:solidFill>
                  <a:srgbClr val="002060"/>
                </a:solidFill>
                <a:latin typeface="Times New Roman" panose="02020603050405020304" pitchFamily="18" charset="0"/>
                <a:cs typeface="Times New Roman" panose="02020603050405020304" pitchFamily="18" charset="0"/>
              </a:rPr>
              <a:t>TRƯỜNG (1946)</a:t>
            </a:r>
            <a:endParaRPr lang="en-US" b="1" dirty="0">
              <a:solidFill>
                <a:srgbClr val="002060"/>
              </a:solidFill>
              <a:latin typeface="Times New Roman" panose="02020603050405020304" pitchFamily="18" charset="0"/>
              <a:cs typeface="Times New Roman" panose="02020603050405020304" pitchFamily="18" charset="0"/>
            </a:endParaRPr>
          </a:p>
        </p:txBody>
      </p:sp>
      <p:sp>
        <p:nvSpPr>
          <p:cNvPr id="15" name="Rectangle 14"/>
          <p:cNvSpPr/>
          <p:nvPr/>
        </p:nvSpPr>
        <p:spPr>
          <a:xfrm>
            <a:off x="4137660" y="2111884"/>
            <a:ext cx="7863840" cy="2677656"/>
          </a:xfrm>
          <a:prstGeom prst="rect">
            <a:avLst/>
          </a:prstGeom>
        </p:spPr>
        <p:txBody>
          <a:bodyPr wrap="square">
            <a:spAutoFit/>
          </a:bodyPr>
          <a:lstStyle/>
          <a:p>
            <a:pPr algn="just"/>
            <a:r>
              <a:rPr lang="en-US" sz="2800" dirty="0" smtClean="0">
                <a:solidFill>
                  <a:srgbClr val="222222"/>
                </a:solidFill>
                <a:latin typeface="+mj-lt"/>
              </a:rPr>
              <a:t>- </a:t>
            </a:r>
            <a:r>
              <a:rPr lang="vi-VN" sz="2800" dirty="0" smtClean="0">
                <a:solidFill>
                  <a:srgbClr val="222222"/>
                </a:solidFill>
                <a:latin typeface="+mj-lt"/>
              </a:rPr>
              <a:t>Giải </a:t>
            </a:r>
            <a:r>
              <a:rPr lang="vi-VN" sz="2800" dirty="0">
                <a:solidFill>
                  <a:srgbClr val="222222"/>
                </a:solidFill>
                <a:latin typeface="+mj-lt"/>
              </a:rPr>
              <a:t>thưởng, vinh danh</a:t>
            </a:r>
          </a:p>
          <a:p>
            <a:pPr algn="just"/>
            <a:r>
              <a:rPr lang="en-US" sz="2800" dirty="0" smtClean="0">
                <a:solidFill>
                  <a:srgbClr val="222222"/>
                </a:solidFill>
                <a:latin typeface="+mj-lt"/>
              </a:rPr>
              <a:t>+</a:t>
            </a:r>
            <a:r>
              <a:rPr lang="vi-VN" sz="2800" dirty="0" smtClean="0">
                <a:solidFill>
                  <a:srgbClr val="222222"/>
                </a:solidFill>
                <a:latin typeface="+mj-lt"/>
              </a:rPr>
              <a:t> </a:t>
            </a:r>
            <a:r>
              <a:rPr lang="vi-VN" sz="2800" dirty="0">
                <a:solidFill>
                  <a:srgbClr val="222222"/>
                </a:solidFill>
                <a:latin typeface="+mj-lt"/>
              </a:rPr>
              <a:t>Năm 2006: Được Tổng thống Mitterrand phong tặng Hiệp sĩ Bắc Đẩu Bội Tinh</a:t>
            </a:r>
          </a:p>
          <a:p>
            <a:pPr algn="just"/>
            <a:r>
              <a:rPr lang="en-US" sz="2800" dirty="0">
                <a:solidFill>
                  <a:srgbClr val="222222"/>
                </a:solidFill>
                <a:latin typeface="+mj-lt"/>
              </a:rPr>
              <a:t>+</a:t>
            </a:r>
            <a:r>
              <a:rPr lang="vi-VN" sz="2800" dirty="0" smtClean="0">
                <a:solidFill>
                  <a:srgbClr val="222222"/>
                </a:solidFill>
                <a:latin typeface="+mj-lt"/>
              </a:rPr>
              <a:t> </a:t>
            </a:r>
            <a:r>
              <a:rPr lang="vi-VN" sz="2800" dirty="0">
                <a:solidFill>
                  <a:srgbClr val="222222"/>
                </a:solidFill>
                <a:latin typeface="+mj-lt"/>
              </a:rPr>
              <a:t>Năm 2010: Chủ tịch nước Nguyễn Minh Triết trao tặng Huy chương Vì Sự Nghiệp Giáo Dục trong buổi lễ long trọng tổ chức tại Hà Nội.</a:t>
            </a:r>
            <a:endParaRPr lang="vi-VN" sz="2800" b="0" i="0" dirty="0">
              <a:solidFill>
                <a:srgbClr val="222222"/>
              </a:solidFill>
              <a:effectLst/>
              <a:latin typeface="+mj-lt"/>
            </a:endParaRPr>
          </a:p>
        </p:txBody>
      </p:sp>
    </p:spTree>
    <p:extLst>
      <p:ext uri="{BB962C8B-B14F-4D97-AF65-F5344CB8AC3E}">
        <p14:creationId xmlns:p14="http://schemas.microsoft.com/office/powerpoint/2010/main" val="323777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xEl>
                                              <p:pRg st="1" end="1"/>
                                            </p:txEl>
                                          </p:spTgt>
                                        </p:tgtEl>
                                        <p:attrNameLst>
                                          <p:attrName>style.visibility</p:attrName>
                                        </p:attrNameLst>
                                      </p:cBhvr>
                                      <p:to>
                                        <p:strVal val="visible"/>
                                      </p:to>
                                    </p:set>
                                    <p:animEffect transition="in" filter="fade">
                                      <p:cBhvr>
                                        <p:cTn id="7" dur="500"/>
                                        <p:tgtEl>
                                          <p:spTgt spid="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xEl>
                                              <p:pRg st="2" end="2"/>
                                            </p:txEl>
                                          </p:spTgt>
                                        </p:tgtEl>
                                        <p:attrNameLst>
                                          <p:attrName>style.visibility</p:attrName>
                                        </p:attrNameLst>
                                      </p:cBhvr>
                                      <p:to>
                                        <p:strVal val="visible"/>
                                      </p:to>
                                    </p:set>
                                    <p:animEffect transition="in" filter="fade">
                                      <p:cBhvr>
                                        <p:cTn id="12" dur="500"/>
                                        <p:tgtEl>
                                          <p:spTgt spid="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5425440" y="243840"/>
            <a:ext cx="6766560" cy="6492239"/>
          </a:xfrm>
          <a:prstGeom prst="rect">
            <a:avLst/>
          </a:prstGeom>
        </p:spPr>
      </p:pic>
      <p:pic>
        <p:nvPicPr>
          <p:cNvPr id="4" name="Picture 3"/>
          <p:cNvPicPr>
            <a:picLocks noChangeAspect="1"/>
          </p:cNvPicPr>
          <p:nvPr/>
        </p:nvPicPr>
        <p:blipFill>
          <a:blip r:embed="rId3"/>
          <a:stretch>
            <a:fillRect/>
          </a:stretch>
        </p:blipFill>
        <p:spPr>
          <a:xfrm>
            <a:off x="0" y="3977639"/>
            <a:ext cx="5059680" cy="2758440"/>
          </a:xfrm>
          <a:prstGeom prst="rect">
            <a:avLst/>
          </a:prstGeom>
        </p:spPr>
      </p:pic>
      <p:sp>
        <p:nvSpPr>
          <p:cNvPr id="5" name="Rectangle 4"/>
          <p:cNvSpPr/>
          <p:nvPr/>
        </p:nvSpPr>
        <p:spPr>
          <a:xfrm>
            <a:off x="72390" y="1315444"/>
            <a:ext cx="5231130" cy="246407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a:buFontTx/>
              <a:buChar char="-"/>
            </a:pPr>
            <a:r>
              <a:rPr lang="en-US" sz="2800" dirty="0" smtClean="0">
                <a:solidFill>
                  <a:schemeClr val="tx1"/>
                </a:solidFill>
                <a:latin typeface="Times New Roman" panose="02020603050405020304" pitchFamily="18" charset="0"/>
                <a:cs typeface="Times New Roman" panose="02020603050405020304" pitchFamily="18" charset="0"/>
              </a:rPr>
              <a:t>Tác phẩm: </a:t>
            </a:r>
          </a:p>
          <a:p>
            <a:pPr algn="just"/>
            <a:r>
              <a:rPr lang="en-US" sz="2800" i="1" dirty="0" smtClean="0">
                <a:solidFill>
                  <a:schemeClr val="tx1"/>
                </a:solidFill>
                <a:latin typeface="Times New Roman" panose="02020603050405020304" pitchFamily="18" charset="0"/>
                <a:cs typeface="Times New Roman" panose="02020603050405020304" pitchFamily="18" charset="0"/>
              </a:rPr>
              <a:t>Một đời thương thuyết </a:t>
            </a:r>
            <a:r>
              <a:rPr lang="en-US" sz="2800" dirty="0" smtClean="0">
                <a:solidFill>
                  <a:schemeClr val="tx1"/>
                </a:solidFill>
                <a:latin typeface="Times New Roman" panose="02020603050405020304" pitchFamily="18" charset="0"/>
                <a:cs typeface="Times New Roman" panose="02020603050405020304" pitchFamily="18" charset="0"/>
              </a:rPr>
              <a:t>(2014), </a:t>
            </a:r>
          </a:p>
          <a:p>
            <a:pPr algn="just"/>
            <a:r>
              <a:rPr lang="en-US" sz="2800" i="1" dirty="0" smtClean="0">
                <a:solidFill>
                  <a:schemeClr val="tx1"/>
                </a:solidFill>
                <a:latin typeface="Times New Roman" panose="02020603050405020304" pitchFamily="18" charset="0"/>
                <a:cs typeface="Times New Roman" panose="02020603050405020304" pitchFamily="18" charset="0"/>
              </a:rPr>
              <a:t>Một đời quản trị </a:t>
            </a:r>
            <a:r>
              <a:rPr lang="en-US" sz="2800" dirty="0" smtClean="0">
                <a:solidFill>
                  <a:schemeClr val="tx1"/>
                </a:solidFill>
                <a:latin typeface="Times New Roman" panose="02020603050405020304" pitchFamily="18" charset="0"/>
                <a:cs typeface="Times New Roman" panose="02020603050405020304" pitchFamily="18" charset="0"/>
              </a:rPr>
              <a:t>(2017), </a:t>
            </a:r>
          </a:p>
          <a:p>
            <a:pPr algn="just"/>
            <a:r>
              <a:rPr lang="en-US" sz="2800" i="1" dirty="0" smtClean="0">
                <a:solidFill>
                  <a:schemeClr val="tx1"/>
                </a:solidFill>
                <a:latin typeface="Times New Roman" panose="02020603050405020304" pitchFamily="18" charset="0"/>
                <a:cs typeface="Times New Roman" panose="02020603050405020304" pitchFamily="18" charset="0"/>
              </a:rPr>
              <a:t>Một đời như kẻ tìm đường </a:t>
            </a:r>
            <a:r>
              <a:rPr lang="en-US" sz="2800" dirty="0" smtClean="0">
                <a:solidFill>
                  <a:schemeClr val="tx1"/>
                </a:solidFill>
                <a:latin typeface="Times New Roman" panose="02020603050405020304" pitchFamily="18" charset="0"/>
                <a:cs typeface="Times New Roman" panose="02020603050405020304" pitchFamily="18" charset="0"/>
              </a:rPr>
              <a:t>(2019)</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30817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000"/>
            <a:lum/>
          </a:blip>
          <a:srcRect/>
          <a:stretch>
            <a:fillRect t="-11000" b="-11000"/>
          </a:stretch>
        </a:blipFill>
        <a:effectLst/>
      </p:bgPr>
    </p:bg>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4083400590"/>
              </p:ext>
            </p:extLst>
          </p:nvPr>
        </p:nvGraphicFramePr>
        <p:xfrm>
          <a:off x="853440" y="-170228"/>
          <a:ext cx="1101852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0" y="0"/>
            <a:ext cx="2933700" cy="830997"/>
          </a:xfrm>
          <a:prstGeom prst="rect">
            <a:avLst/>
          </a:prstGeom>
          <a:solidFill>
            <a:schemeClr val="bg1"/>
          </a:solidFill>
        </p:spPr>
        <p:txBody>
          <a:bodyPr wrap="square">
            <a:spAutoFit/>
          </a:bodyPr>
          <a:lstStyle/>
          <a:p>
            <a:r>
              <a:rPr lang="en-US" altLang="en-US" sz="2400" b="1" dirty="0">
                <a:solidFill>
                  <a:schemeClr val="tx2"/>
                </a:solidFill>
                <a:latin typeface="Times New Roman" panose="02020603050405020304" pitchFamily="18" charset="0"/>
                <a:cs typeface="Times New Roman" panose="02020603050405020304" pitchFamily="18" charset="0"/>
              </a:rPr>
              <a:t>2</a:t>
            </a:r>
            <a:r>
              <a:rPr lang="en-US" altLang="en-US" sz="2400" b="1" dirty="0" smtClean="0">
                <a:solidFill>
                  <a:schemeClr val="tx2"/>
                </a:solidFill>
                <a:latin typeface="Times New Roman" panose="02020603050405020304" pitchFamily="18" charset="0"/>
                <a:cs typeface="Times New Roman" panose="02020603050405020304" pitchFamily="18" charset="0"/>
              </a:rPr>
              <a:t>. </a:t>
            </a:r>
            <a:r>
              <a:rPr lang="en-US" altLang="en-US" sz="2400" b="1" dirty="0">
                <a:solidFill>
                  <a:schemeClr val="tx2"/>
                </a:solidFill>
                <a:latin typeface="Times New Roman" panose="02020603050405020304" pitchFamily="18" charset="0"/>
                <a:cs typeface="Times New Roman" panose="02020603050405020304" pitchFamily="18" charset="0"/>
              </a:rPr>
              <a:t>T</a:t>
            </a:r>
            <a:r>
              <a:rPr lang="en-US" altLang="en-US" sz="2400" b="1" dirty="0" smtClean="0">
                <a:solidFill>
                  <a:schemeClr val="tx2"/>
                </a:solidFill>
                <a:latin typeface="Times New Roman" panose="02020603050405020304" pitchFamily="18" charset="0"/>
                <a:cs typeface="Times New Roman" panose="02020603050405020304" pitchFamily="18" charset="0"/>
              </a:rPr>
              <a:t>ác phẩm</a:t>
            </a:r>
          </a:p>
          <a:p>
            <a:r>
              <a:rPr lang="en-US" sz="2400" b="1" dirty="0" smtClean="0">
                <a:solidFill>
                  <a:schemeClr val="tx2"/>
                </a:solidFill>
                <a:latin typeface="Times New Roman" panose="02020603050405020304" pitchFamily="18" charset="0"/>
                <a:cs typeface="Times New Roman" panose="02020603050405020304" pitchFamily="18" charset="0"/>
              </a:rPr>
              <a:t>- Bố cục:</a:t>
            </a:r>
            <a:endParaRPr lang="en-US" sz="2400" b="1" dirty="0"/>
          </a:p>
        </p:txBody>
      </p:sp>
    </p:spTree>
    <p:extLst>
      <p:ext uri="{BB962C8B-B14F-4D97-AF65-F5344CB8AC3E}">
        <p14:creationId xmlns:p14="http://schemas.microsoft.com/office/powerpoint/2010/main" val="1297254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val="901117543"/>
              </p:ext>
            </p:extLst>
          </p:nvPr>
        </p:nvGraphicFramePr>
        <p:xfrm>
          <a:off x="447040" y="1542627"/>
          <a:ext cx="11150600" cy="44314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883920" y="396240"/>
            <a:ext cx="2103120" cy="73152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Mục đích:</a:t>
            </a:r>
            <a:endParaRPr lang="en-US" sz="2800" dirty="0">
              <a:solidFill>
                <a:schemeClr val="tx1"/>
              </a:solidFill>
            </a:endParaRPr>
          </a:p>
        </p:txBody>
      </p:sp>
    </p:spTree>
    <p:extLst>
      <p:ext uri="{BB962C8B-B14F-4D97-AF65-F5344CB8AC3E}">
        <p14:creationId xmlns:p14="http://schemas.microsoft.com/office/powerpoint/2010/main" val="4125271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359</TotalTime>
  <Words>1726</Words>
  <Application>Microsoft Office PowerPoint</Application>
  <PresentationFormat>Widescreen</PresentationFormat>
  <Paragraphs>184</Paragraphs>
  <Slides>21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Tahoma</vt:lpstr>
      <vt:lpstr>Times New Roman</vt:lpstr>
      <vt:lpstr>Wingdings</vt:lpstr>
      <vt:lpstr>Office Theme</vt:lpstr>
      <vt:lpstr>MỘT ĐỜI NHƯ KẺ TÌM ĐƯỜNG </vt:lpstr>
      <vt:lpstr>PowerPoint Presentation</vt:lpstr>
      <vt:lpstr>PowerPoint Presentation</vt:lpstr>
      <vt:lpstr>MỘT ĐỜI NHƯ KẺ TÌM ĐƯỜNG PHAN VĂN TRƯỜNG</vt:lpstr>
      <vt:lpstr>MỘT ĐỜI NHƯ KẺ TÌM ĐƯỜNG PHAN VĂN TRƯỜNG</vt:lpstr>
      <vt:lpstr>MỘT ĐỜI NHƯ KẺ TÌM ĐƯỜNG PHAN VĂN TRƯỜNG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2. Mối liên hệ giữa lựa chọn và số mệnh.</vt:lpstr>
      <vt:lpstr>PowerPoint Presentation</vt:lpstr>
      <vt:lpstr>PowerPoint Presentation</vt:lpstr>
      <vt:lpstr>PowerPoint Presentation</vt:lpstr>
      <vt:lpstr>LUYỆN TẬP</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65</cp:revision>
  <dcterms:created xsi:type="dcterms:W3CDTF">2022-08-23T13:55:30Z</dcterms:created>
  <dcterms:modified xsi:type="dcterms:W3CDTF">2022-08-25T06:54:47Z</dcterms:modified>
</cp:coreProperties>
</file>