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10116" r:id="rId2"/>
    <p:sldId id="10114" r:id="rId3"/>
    <p:sldId id="10115" r:id="rId4"/>
    <p:sldId id="256" r:id="rId5"/>
    <p:sldId id="258" r:id="rId6"/>
    <p:sldId id="262" r:id="rId7"/>
    <p:sldId id="546" r:id="rId8"/>
    <p:sldId id="10117" r:id="rId9"/>
    <p:sldId id="10118" r:id="rId10"/>
    <p:sldId id="10119" r:id="rId11"/>
    <p:sldId id="10120" r:id="rId12"/>
    <p:sldId id="10141" r:id="rId13"/>
    <p:sldId id="10121" r:id="rId14"/>
    <p:sldId id="10122" r:id="rId15"/>
    <p:sldId id="10123" r:id="rId16"/>
    <p:sldId id="10124" r:id="rId17"/>
    <p:sldId id="8827" r:id="rId18"/>
    <p:sldId id="10126" r:id="rId19"/>
    <p:sldId id="10127" r:id="rId20"/>
    <p:sldId id="10128" r:id="rId21"/>
    <p:sldId id="10129" r:id="rId22"/>
    <p:sldId id="10130" r:id="rId23"/>
    <p:sldId id="10131" r:id="rId24"/>
    <p:sldId id="10132" r:id="rId25"/>
    <p:sldId id="10133" r:id="rId26"/>
    <p:sldId id="10134" r:id="rId27"/>
    <p:sldId id="10135" r:id="rId28"/>
    <p:sldId id="10125" r:id="rId29"/>
    <p:sldId id="10136" r:id="rId30"/>
    <p:sldId id="10137" r:id="rId31"/>
    <p:sldId id="10138" r:id="rId32"/>
    <p:sldId id="10139" r:id="rId33"/>
    <p:sldId id="10140" r:id="rId34"/>
    <p:sldId id="10142" r:id="rId35"/>
    <p:sldId id="10144" r:id="rId36"/>
    <p:sldId id="10143" r:id="rId37"/>
    <p:sldId id="10145" r:id="rId38"/>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BA92"/>
    <a:srgbClr val="BD9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0"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72165-78C5-4A82-887E-7FED3A2215DE}" type="datetimeFigureOut">
              <a:rPr lang="zh-CN" altLang="en-US" smtClean="0"/>
              <a:t>2022/8/26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30886-18B3-41FF-A20E-63101659704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https://www.youtube.com/watch?v=XAi3VTSdTxU</a:t>
            </a:r>
            <a:endParaRPr lang="en-US" dirty="0"/>
          </a:p>
        </p:txBody>
      </p:sp>
      <p:sp>
        <p:nvSpPr>
          <p:cNvPr id="4" name="Slide Number Placeholder 3"/>
          <p:cNvSpPr>
            <a:spLocks noGrp="1"/>
          </p:cNvSpPr>
          <p:nvPr>
            <p:ph type="sldNum" sz="quarter" idx="10"/>
          </p:nvPr>
        </p:nvSpPr>
        <p:spPr/>
        <p:txBody>
          <a:bodyPr/>
          <a:lstStyle/>
          <a:p>
            <a:fld id="{AC230886-18B3-41FF-A20E-63101659704F}" type="slidenum">
              <a:rPr lang="zh-CN" altLang="en-US" smtClean="0"/>
              <a:t>1</a:t>
            </a:fld>
            <a:endParaRPr lang="zh-CN" altLang="en-US"/>
          </a:p>
        </p:txBody>
      </p:sp>
    </p:spTree>
    <p:extLst>
      <p:ext uri="{BB962C8B-B14F-4D97-AF65-F5344CB8AC3E}">
        <p14:creationId xmlns:p14="http://schemas.microsoft.com/office/powerpoint/2010/main" val="88225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extLst>
      <p:ext uri="{BB962C8B-B14F-4D97-AF65-F5344CB8AC3E}">
        <p14:creationId xmlns:p14="http://schemas.microsoft.com/office/powerpoint/2010/main" val="339157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extLst>
      <p:ext uri="{BB962C8B-B14F-4D97-AF65-F5344CB8AC3E}">
        <p14:creationId xmlns:p14="http://schemas.microsoft.com/office/powerpoint/2010/main" val="251791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extLst>
      <p:ext uri="{BB962C8B-B14F-4D97-AF65-F5344CB8AC3E}">
        <p14:creationId xmlns:p14="http://schemas.microsoft.com/office/powerpoint/2010/main" val="393222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extLst>
      <p:ext uri="{BB962C8B-B14F-4D97-AF65-F5344CB8AC3E}">
        <p14:creationId xmlns:p14="http://schemas.microsoft.com/office/powerpoint/2010/main" val="3584833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extLst>
      <p:ext uri="{BB962C8B-B14F-4D97-AF65-F5344CB8AC3E}">
        <p14:creationId xmlns:p14="http://schemas.microsoft.com/office/powerpoint/2010/main" val="299755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extLst>
      <p:ext uri="{BB962C8B-B14F-4D97-AF65-F5344CB8AC3E}">
        <p14:creationId xmlns:p14="http://schemas.microsoft.com/office/powerpoint/2010/main" val="1344908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extLst>
      <p:ext uri="{BB962C8B-B14F-4D97-AF65-F5344CB8AC3E}">
        <p14:creationId xmlns:p14="http://schemas.microsoft.com/office/powerpoint/2010/main" val="3495933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28</a:t>
            </a:fld>
            <a:endParaRPr lang="zh-CN" altLang="en-US"/>
          </a:p>
        </p:txBody>
      </p:sp>
    </p:spTree>
    <p:extLst>
      <p:ext uri="{BB962C8B-B14F-4D97-AF65-F5344CB8AC3E}">
        <p14:creationId xmlns:p14="http://schemas.microsoft.com/office/powerpoint/2010/main" val="4004606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29</a:t>
            </a:fld>
            <a:endParaRPr lang="zh-CN" altLang="en-US"/>
          </a:p>
        </p:txBody>
      </p:sp>
    </p:spTree>
    <p:extLst>
      <p:ext uri="{BB962C8B-B14F-4D97-AF65-F5344CB8AC3E}">
        <p14:creationId xmlns:p14="http://schemas.microsoft.com/office/powerpoint/2010/main" val="376179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230886-18B3-41FF-A20E-63101659704F}"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230886-18B3-41FF-A20E-63101659704F}" type="slidenum">
              <a:rPr lang="zh-CN" altLang="en-US" smtClean="0"/>
              <a:t>30</a:t>
            </a:fld>
            <a:endParaRPr lang="zh-CN" altLang="en-US"/>
          </a:p>
        </p:txBody>
      </p:sp>
    </p:spTree>
    <p:extLst>
      <p:ext uri="{BB962C8B-B14F-4D97-AF65-F5344CB8AC3E}">
        <p14:creationId xmlns:p14="http://schemas.microsoft.com/office/powerpoint/2010/main" val="2829784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230886-18B3-41FF-A20E-63101659704F}" type="slidenum">
              <a:rPr lang="zh-CN" altLang="en-US" smtClean="0"/>
              <a:t>32</a:t>
            </a:fld>
            <a:endParaRPr lang="zh-CN" altLang="en-US"/>
          </a:p>
        </p:txBody>
      </p:sp>
    </p:spTree>
    <p:extLst>
      <p:ext uri="{BB962C8B-B14F-4D97-AF65-F5344CB8AC3E}">
        <p14:creationId xmlns:p14="http://schemas.microsoft.com/office/powerpoint/2010/main" val="14838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230886-18B3-41FF-A20E-63101659704F}" type="slidenum">
              <a:rPr lang="zh-CN" altLang="en-US" smtClean="0"/>
              <a:t>34</a:t>
            </a:fld>
            <a:endParaRPr lang="zh-CN" altLang="en-US"/>
          </a:p>
        </p:txBody>
      </p:sp>
    </p:spTree>
    <p:extLst>
      <p:ext uri="{BB962C8B-B14F-4D97-AF65-F5344CB8AC3E}">
        <p14:creationId xmlns:p14="http://schemas.microsoft.com/office/powerpoint/2010/main" val="4157648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230886-18B3-41FF-A20E-63101659704F}" type="slidenum">
              <a:rPr lang="zh-CN" altLang="en-US" smtClean="0"/>
              <a:t>37</a:t>
            </a:fld>
            <a:endParaRPr lang="zh-CN" altLang="en-US"/>
          </a:p>
        </p:txBody>
      </p:sp>
    </p:spTree>
    <p:extLst>
      <p:ext uri="{BB962C8B-B14F-4D97-AF65-F5344CB8AC3E}">
        <p14:creationId xmlns:p14="http://schemas.microsoft.com/office/powerpoint/2010/main" val="28008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230886-18B3-41FF-A20E-63101659704F}"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230886-18B3-41FF-A20E-63101659704F}"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extLst>
      <p:ext uri="{BB962C8B-B14F-4D97-AF65-F5344CB8AC3E}">
        <p14:creationId xmlns:p14="http://schemas.microsoft.com/office/powerpoint/2010/main" val="274522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extLst>
      <p:ext uri="{BB962C8B-B14F-4D97-AF65-F5344CB8AC3E}">
        <p14:creationId xmlns:p14="http://schemas.microsoft.com/office/powerpoint/2010/main" val="9563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extLst>
      <p:ext uri="{BB962C8B-B14F-4D97-AF65-F5344CB8AC3E}">
        <p14:creationId xmlns:p14="http://schemas.microsoft.com/office/powerpoint/2010/main" val="247228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230886-18B3-41FF-A20E-63101659704F}" type="slidenum">
              <a:rPr lang="zh-CN" altLang="en-US" smtClean="0"/>
              <a:t>11</a:t>
            </a:fld>
            <a:endParaRPr lang="zh-CN" altLang="en-US"/>
          </a:p>
        </p:txBody>
      </p:sp>
    </p:spTree>
    <p:extLst>
      <p:ext uri="{BB962C8B-B14F-4D97-AF65-F5344CB8AC3E}">
        <p14:creationId xmlns:p14="http://schemas.microsoft.com/office/powerpoint/2010/main" val="357992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
        <p:nvSpPr>
          <p:cNvPr id="2" name="iSlíďè"/>
          <p:cNvSpPr txBox="1"/>
          <p:nvPr userDrawn="1"/>
        </p:nvSpPr>
        <p:spPr bwMode="auto">
          <a:xfrm>
            <a:off x="335774" y="41740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3200" b="1" i="0" u="none" strike="noStrike" kern="1200" cap="none" spc="0" normalizeH="0" baseline="0" noProof="0" dirty="0">
                <a:ln>
                  <a:noFill/>
                </a:ln>
                <a:solidFill>
                  <a:srgbClr val="BD9160"/>
                </a:solidFill>
                <a:effectLst/>
                <a:uLnTx/>
                <a:uFillTx/>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Title text preset</a:t>
            </a:r>
          </a:p>
        </p:txBody>
      </p:sp>
      <p:sp>
        <p:nvSpPr>
          <p:cNvPr id="3" name="矩形 2"/>
          <p:cNvSpPr/>
          <p:nvPr userDrawn="1"/>
        </p:nvSpPr>
        <p:spPr>
          <a:xfrm>
            <a:off x="3048000" y="559900"/>
            <a:ext cx="9144000" cy="208704"/>
          </a:xfrm>
          <a:prstGeom prst="rect">
            <a:avLst/>
          </a:prstGeom>
          <a:solidFill>
            <a:srgbClr val="E0B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2" name="文本框 1"/>
          <p:cNvSpPr txBox="1"/>
          <p:nvPr userDrawn="1"/>
        </p:nvSpPr>
        <p:spPr>
          <a:xfrm>
            <a:off x="7689666" y="6485775"/>
            <a:ext cx="41307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solidFill>
                  <a:schemeClr val="bg1"/>
                </a:solidFill>
                <a:latin typeface="Noto Sans S Chinese Light" panose="020B0300000000000000" pitchFamily="34" charset="-122"/>
                <a:ea typeface="Noto Sans S Chinese Light" panose="020B0300000000000000" pitchFamily="34" charset="-122"/>
              </a:rPr>
              <a:t>XYPPT.YANJ.CN  </a:t>
            </a:r>
            <a:r>
              <a:rPr lang="zh-CN" altLang="en-US" sz="1800" dirty="0">
                <a:solidFill>
                  <a:schemeClr val="bg1"/>
                </a:solidFill>
                <a:latin typeface="Noto Sans S Chinese Light" panose="020B0300000000000000" pitchFamily="34" charset="-122"/>
                <a:ea typeface="Noto Sans S Chinese Light" panose="020B0300000000000000" pitchFamily="34" charset="-122"/>
              </a:rPr>
              <a:t>新浪微博</a:t>
            </a:r>
            <a:r>
              <a:rPr lang="en-US" altLang="zh-CN" sz="1800" dirty="0">
                <a:solidFill>
                  <a:schemeClr val="bg1"/>
                </a:solidFill>
                <a:latin typeface="Noto Sans S Chinese Light" panose="020B0300000000000000" pitchFamily="34" charset="-122"/>
                <a:ea typeface="Noto Sans S Chinese Light" panose="020B0300000000000000" pitchFamily="34" charset="-122"/>
              </a:rPr>
              <a:t>@</a:t>
            </a:r>
            <a:r>
              <a:rPr lang="zh-CN" altLang="en-US" sz="1800" dirty="0">
                <a:solidFill>
                  <a:schemeClr val="bg1"/>
                </a:solidFill>
                <a:latin typeface="Noto Sans S Chinese Light" panose="020B0300000000000000" pitchFamily="34" charset="-122"/>
                <a:ea typeface="Noto Sans S Chinese Light" panose="020B0300000000000000" pitchFamily="34" charset="-122"/>
              </a:rPr>
              <a:t>六月雪</a:t>
            </a:r>
            <a:r>
              <a:rPr lang="en-US" altLang="zh-CN" sz="1800" dirty="0">
                <a:solidFill>
                  <a:schemeClr val="bg1"/>
                </a:solidFill>
                <a:latin typeface="Noto Sans S Chinese Light" panose="020B0300000000000000" pitchFamily="34" charset="-122"/>
                <a:ea typeface="Noto Sans S Chinese Light" panose="020B0300000000000000" pitchFamily="34" charset="-122"/>
              </a:rPr>
              <a:t>_1    </a:t>
            </a:r>
            <a:endParaRPr lang="zh-CN" altLang="en-US" sz="1800" dirty="0">
              <a:solidFill>
                <a:schemeClr val="bg1"/>
              </a:solidFill>
              <a:latin typeface="Noto Sans S Chinese Light" panose="020B0300000000000000" pitchFamily="34" charset="-122"/>
              <a:ea typeface="Noto Sans S Chinese Light" panose="020B0300000000000000" pitchFamily="34" charset="-122"/>
            </a:endParaRPr>
          </a:p>
          <a:p>
            <a:endParaRPr lang="zh-CN" altLang="en-US" dirty="0">
              <a:latin typeface="Noto Sans S Chinese Light" panose="020B0300000000000000" pitchFamily="34" charset="-122"/>
              <a:ea typeface="Noto Sans S Chinese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Columns 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千图网海量PPT模板www.58pic.com">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79B3069-F7F3-4EDD-8B25-395B827D1BFA}" type="datetimeFigureOut">
              <a:rPr lang="zh-CN" altLang="en-US" smtClean="0"/>
              <a:t>2022/8/26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A147AB-22E8-4938-9264-8CAD21BE70B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B3069-F7F3-4EDD-8B25-395B827D1BFA}" type="datetimeFigureOut">
              <a:rPr lang="zh-CN" altLang="en-US" smtClean="0"/>
              <a:t>2022/8/26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147AB-22E8-4938-9264-8CAD21BE70B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10.xml"/><Relationship Id="rId6" Type="http://schemas.openxmlformats.org/officeDocument/2006/relationships/image" Target="../media/image3.gif"/><Relationship Id="rId5" Type="http://schemas.openxmlformats.org/officeDocument/2006/relationships/notesSlide" Target="../notesSlides/notesSlide2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60789" y="422564"/>
            <a:ext cx="9154626" cy="5146964"/>
          </a:xfrm>
          <a:prstGeom prst="rect">
            <a:avLst/>
          </a:prstGeom>
        </p:spPr>
      </p:pic>
      <p:sp>
        <p:nvSpPr>
          <p:cNvPr id="5" name="Rectangle 4"/>
          <p:cNvSpPr/>
          <p:nvPr/>
        </p:nvSpPr>
        <p:spPr>
          <a:xfrm>
            <a:off x="1345150" y="5918262"/>
            <a:ext cx="9385903" cy="523220"/>
          </a:xfrm>
          <a:prstGeom prst="rect">
            <a:avLst/>
          </a:prstGeom>
        </p:spPr>
        <p:txBody>
          <a:bodyPr wrap="none">
            <a:spAutoFit/>
          </a:bodyPr>
          <a:lstStyle/>
          <a:p>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hát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ca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Trái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Đất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(Earth Song)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Mai-</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cơn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Giắc-sơn</a:t>
            </a:r>
            <a:endParaRPr lang="en-US" sz="2800" dirty="0">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76808359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H="1">
            <a:off x="2188372" y="2108022"/>
            <a:ext cx="1423146"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9" name="流程图: 决策 28"/>
          <p:cNvSpPr/>
          <p:nvPr/>
        </p:nvSpPr>
        <p:spPr>
          <a:xfrm>
            <a:off x="562306" y="1336433"/>
            <a:ext cx="1650088" cy="1543179"/>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c.</a:t>
            </a:r>
            <a:endParaRPr lang="zh-CN" altLang="en-US" sz="24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4" name="iSlíďè"/>
          <p:cNvSpPr txBox="1"/>
          <p:nvPr/>
        </p:nvSpPr>
        <p:spPr bwMode="auto">
          <a:xfrm>
            <a:off x="2188372" y="1532777"/>
            <a:ext cx="1933825" cy="3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en-US" altLang="zh-CN" sz="2800" b="1" dirty="0" err="1" smtClean="0">
                <a:solidFill>
                  <a:schemeClr val="bg2">
                    <a:lumMod val="10000"/>
                  </a:schemeClr>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Bố</a:t>
            </a:r>
            <a:r>
              <a:rPr lang="en-US" altLang="zh-CN" sz="2800" b="1" dirty="0" smtClean="0">
                <a:solidFill>
                  <a:schemeClr val="bg2">
                    <a:lumMod val="10000"/>
                  </a:schemeClr>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800" b="1" dirty="0" err="1" smtClean="0">
                <a:solidFill>
                  <a:schemeClr val="bg2">
                    <a:lumMod val="10000"/>
                  </a:schemeClr>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cục</a:t>
            </a:r>
            <a:endParaRPr kumimoji="0" lang="zh-CN" altLang="en-US" sz="2800" b="1" i="0" u="none" strike="noStrike" kern="1200" cap="none" spc="0" normalizeH="0" baseline="0" noProof="0" dirty="0">
              <a:ln>
                <a:noFill/>
              </a:ln>
              <a:solidFill>
                <a:schemeClr val="bg2">
                  <a:lumMod val="10000"/>
                </a:schemeClr>
              </a:solidFill>
              <a:effectLst/>
              <a:uLnTx/>
              <a:uFillTx/>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 name="矩形 2"/>
          <p:cNvSpPr/>
          <p:nvPr/>
        </p:nvSpPr>
        <p:spPr>
          <a:xfrm>
            <a:off x="346709" y="268431"/>
            <a:ext cx="4445693"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3600" b="1" dirty="0" smtClean="0">
                <a:latin typeface="#9Slide03 Arima Madurai Medium" panose="00000600000000000000" pitchFamily="2" charset="0"/>
                <a:cs typeface="#9Slide03 Arima Madurai Medium" panose="00000600000000000000" pitchFamily="2" charset="0"/>
              </a:rPr>
              <a:t>2. </a:t>
            </a:r>
            <a:r>
              <a:rPr lang="en-US" altLang="zh-CN" sz="3600" b="1" dirty="0" err="1" smtClean="0">
                <a:latin typeface="#9Slide03 Arima Madurai Medium" panose="00000600000000000000" pitchFamily="2" charset="0"/>
                <a:cs typeface="#9Slide03 Arima Madurai Medium" panose="00000600000000000000" pitchFamily="2" charset="0"/>
              </a:rPr>
              <a:t>Tác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phẩm</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2" name="Rectangle 1"/>
          <p:cNvSpPr/>
          <p:nvPr/>
        </p:nvSpPr>
        <p:spPr>
          <a:xfrm>
            <a:off x="2212393" y="2470581"/>
            <a:ext cx="9342297" cy="1475404"/>
          </a:xfrm>
          <a:prstGeom prst="rect">
            <a:avLst/>
          </a:prstGeom>
        </p:spPr>
        <p:txBody>
          <a:bodyPr wrap="square">
            <a:spAutoFit/>
          </a:bodyPr>
          <a:lstStyle/>
          <a:p>
            <a:pPr algn="just">
              <a:lnSpc>
                <a:spcPct val="107000"/>
              </a:lnSpc>
              <a:spcAft>
                <a:spcPts val="800"/>
              </a:spcAft>
            </a:pP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1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từ</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đầu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đến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thế</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giới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ấy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bày</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vị</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con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thế</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giới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4" name="Rectangle 3"/>
          <p:cNvSpPr/>
          <p:nvPr/>
        </p:nvSpPr>
        <p:spPr>
          <a:xfrm>
            <a:off x="2212392" y="3945985"/>
            <a:ext cx="9342297" cy="1936428"/>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2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từ</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con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đến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Ngay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chính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linh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hồn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chỉ</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dụ</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bé</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nhỏ</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bày</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chính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bảo</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vệ</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cho</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5" name="Rectangle 4"/>
          <p:cNvSpPr/>
          <p:nvPr/>
        </p:nvSpPr>
        <p:spPr>
          <a:xfrm>
            <a:off x="2188372" y="5882413"/>
            <a:ext cx="9953366" cy="523220"/>
          </a:xfrm>
          <a:prstGeom prst="rect">
            <a:avLst/>
          </a:prstGeom>
        </p:spPr>
        <p:txBody>
          <a:bodyPr wrap="none">
            <a:spAutoFit/>
          </a:bodyPr>
          <a:lstStyle/>
          <a:p>
            <a:pPr algn="just"/>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3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từ</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đến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3405192354"/>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609603"/>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8" name="矩形 37"/>
          <p:cNvSpPr/>
          <p:nvPr/>
        </p:nvSpPr>
        <p:spPr>
          <a:xfrm>
            <a:off x="9067779" y="0"/>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9" name="TextBox 44"/>
          <p:cNvSpPr txBox="1"/>
          <p:nvPr/>
        </p:nvSpPr>
        <p:spPr>
          <a:xfrm>
            <a:off x="5346700" y="846383"/>
            <a:ext cx="1498600" cy="1107996"/>
          </a:xfrm>
          <a:prstGeom prst="rect">
            <a:avLst/>
          </a:prstGeom>
          <a:noFill/>
          <a:ln>
            <a:noFill/>
          </a:ln>
        </p:spPr>
        <p:txBody>
          <a:bodyPr wrap="square" rtlCol="0">
            <a:spAutoFit/>
          </a:bodyPr>
          <a:lstStyle/>
          <a:p>
            <a:pPr algn="ctr"/>
            <a:r>
              <a:rPr lang="en-US" altLang="zh-CN" sz="66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II.</a:t>
            </a:r>
            <a:endParaRPr lang="en-US" altLang="zh-CN" sz="66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41" name="矩形 40"/>
          <p:cNvSpPr/>
          <p:nvPr/>
        </p:nvSpPr>
        <p:spPr>
          <a:xfrm>
            <a:off x="3242338" y="2175620"/>
            <a:ext cx="5825442" cy="1785104"/>
          </a:xfrm>
          <a:prstGeom prst="rect">
            <a:avLst/>
          </a:prstGeom>
        </p:spPr>
        <p:txBody>
          <a:bodyPr wrap="square">
            <a:spAutoFit/>
          </a:bodyPr>
          <a:lstStyle/>
          <a:p>
            <a:pPr algn="ctr"/>
            <a:r>
              <a:rPr lang="en-US" altLang="zh-CN" sz="55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ĐỌC HIỂU VĂN BẢN</a:t>
            </a:r>
            <a:endParaRPr lang="zh-CN" altLang="en-US" sz="55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Tree>
    <p:extLst>
      <p:ext uri="{BB962C8B-B14F-4D97-AF65-F5344CB8AC3E}">
        <p14:creationId xmlns:p14="http://schemas.microsoft.com/office/powerpoint/2010/main" val="58487946"/>
      </p:ext>
    </p:extLst>
  </p:cSld>
  <p:clrMapOvr>
    <a:masterClrMapping/>
  </p:clrMapOvr>
  <p:transition spd="slow" advClick="0" advTm="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4967" y="559757"/>
          <a:ext cx="11548377" cy="6099302"/>
        </p:xfrm>
        <a:graphic>
          <a:graphicData uri="http://schemas.openxmlformats.org/drawingml/2006/table">
            <a:tbl>
              <a:tblPr firstRow="1" firstCol="1" bandRow="1">
                <a:tableStyleId>{5C22544A-7EE6-4342-B048-85BDC9FD1C3A}</a:tableStyleId>
              </a:tblPr>
              <a:tblGrid>
                <a:gridCol w="949650">
                  <a:extLst>
                    <a:ext uri="{9D8B030D-6E8A-4147-A177-3AD203B41FA5}">
                      <a16:colId xmlns:a16="http://schemas.microsoft.com/office/drawing/2014/main" val="2875738201"/>
                    </a:ext>
                  </a:extLst>
                </a:gridCol>
                <a:gridCol w="8382001">
                  <a:extLst>
                    <a:ext uri="{9D8B030D-6E8A-4147-A177-3AD203B41FA5}">
                      <a16:colId xmlns:a16="http://schemas.microsoft.com/office/drawing/2014/main" val="2408702148"/>
                    </a:ext>
                  </a:extLst>
                </a:gridCol>
                <a:gridCol w="2216726">
                  <a:extLst>
                    <a:ext uri="{9D8B030D-6E8A-4147-A177-3AD203B41FA5}">
                      <a16:colId xmlns:a16="http://schemas.microsoft.com/office/drawing/2014/main" val="1608988803"/>
                    </a:ext>
                  </a:extLst>
                </a:gridCol>
              </a:tblGrid>
              <a:tr h="92582">
                <a:tc>
                  <a:txBody>
                    <a:bodyPr/>
                    <a:lstStyle/>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CÂU HỎI</a:t>
                      </a:r>
                      <a:endParaRPr lang="en-US" sz="17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HƯỚNG DẪN</a:t>
                      </a:r>
                      <a:endParaRPr lang="en-US" sz="17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TRẢ LỜI</a:t>
                      </a:r>
                      <a:endParaRPr lang="en-US" sz="17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extLst>
                  <a:ext uri="{0D108BD9-81ED-4DB2-BD59-A6C34878D82A}">
                    <a16:rowId xmlns:a16="http://schemas.microsoft.com/office/drawing/2014/main" val="1659431131"/>
                  </a:ext>
                </a:extLst>
              </a:tr>
              <a:tr h="555490">
                <a:tc>
                  <a:txBody>
                    <a:bodyPr/>
                    <a:lstStyle/>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1</a:t>
                      </a:r>
                      <a:endParaRPr lang="en-US" sz="17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Tìm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câu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chủ</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đề</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đoạn</a:t>
                      </a:r>
                      <a:r>
                        <a:rPr lang="en-US" sz="1700" dirty="0">
                          <a:effectLst/>
                          <a:latin typeface="#9Slide03 Arima Madurai Medium" panose="00000600000000000000" pitchFamily="2" charset="0"/>
                          <a:cs typeface="#9Slide03 Arima Madurai Medium" panose="00000600000000000000" pitchFamily="2" charset="0"/>
                        </a:rPr>
                        <a:t> 1, 2, 3, 4, 7, 9.</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Tìm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mối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liên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hệ</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giữa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câu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chủ</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đề</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mỗi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đoạn</a:t>
                      </a:r>
                      <a:r>
                        <a:rPr lang="en-US" sz="1700" dirty="0">
                          <a:effectLst/>
                          <a:latin typeface="#9Slide03 Arima Madurai Medium" panose="00000600000000000000" pitchFamily="2" charset="0"/>
                          <a:cs typeface="#9Slide03 Arima Madurai Medium" panose="00000600000000000000" pitchFamily="2" charset="0"/>
                        </a:rPr>
                        <a:t>.</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Xác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định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quan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điểm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luận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điểm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chính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VB.</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extLst>
                  <a:ext uri="{0D108BD9-81ED-4DB2-BD59-A6C34878D82A}">
                    <a16:rowId xmlns:a16="http://schemas.microsoft.com/office/drawing/2014/main" val="2044357042"/>
                  </a:ext>
                </a:extLst>
              </a:tr>
              <a:tr h="648072">
                <a:tc>
                  <a:txBody>
                    <a:bodyPr/>
                    <a:lstStyle/>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smtClean="0">
                          <a:effectLst/>
                          <a:latin typeface="#9Slide03 Arima Madurai Medium" panose="00000600000000000000" pitchFamily="2" charset="0"/>
                          <a:cs typeface="#9Slide03 Arima Madurai Medium" panose="00000600000000000000" pitchFamily="2" charset="0"/>
                        </a:rPr>
                        <a:t>2</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Tìm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lí</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lẽ</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bằng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chứng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trong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đoạn</a:t>
                      </a:r>
                      <a:r>
                        <a:rPr lang="en-US" sz="1700" dirty="0">
                          <a:effectLst/>
                          <a:latin typeface="#9Slide03 Arima Madurai Medium" panose="00000600000000000000" pitchFamily="2" charset="0"/>
                          <a:cs typeface="#9Slide03 Arima Madurai Medium" panose="00000600000000000000" pitchFamily="2" charset="0"/>
                        </a:rPr>
                        <a:t> 6, 7, 8, 9.</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Đánh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giá</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vai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trò</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lí</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lẽ</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bằng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chứng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trong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việc</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làm</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sáng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tỏ</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luận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điểm</a:t>
                      </a:r>
                      <a:r>
                        <a:rPr lang="en-US" sz="1700" dirty="0" smtClean="0">
                          <a:effectLst/>
                          <a:latin typeface="#9Slide03 Arima Madurai Medium" panose="00000600000000000000" pitchFamily="2" charset="0"/>
                          <a:cs typeface="#9Slide03 Arima Madurai Medium" panose="00000600000000000000" pitchFamily="2" charset="0"/>
                        </a:rPr>
                        <a:t>.</a:t>
                      </a:r>
                    </a:p>
                    <a:p>
                      <a:pPr marL="0" marR="0" algn="just">
                        <a:lnSpc>
                          <a:spcPct val="107000"/>
                        </a:lnSpc>
                        <a:spcBef>
                          <a:spcPts val="0"/>
                        </a:spcBef>
                        <a:spcAft>
                          <a:spcPts val="0"/>
                        </a:spcAft>
                      </a:pP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Đánh</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giá</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tính</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thuyết</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phục</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của</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các</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lí</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lẽ</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bằng</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chứng</a:t>
                      </a:r>
                      <a:r>
                        <a:rPr lang="en-US" sz="1700" dirty="0" smtClean="0">
                          <a:effectLst/>
                          <a:latin typeface="#9Slide03 Arima Madurai Medium" panose="00000600000000000000" pitchFamily="2" charset="0"/>
                          <a:cs typeface="#9Slide03 Arima Madurai Medium" panose="00000600000000000000" pitchFamily="2" charset="0"/>
                        </a:rPr>
                        <a:t>.</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extLst>
                  <a:ext uri="{0D108BD9-81ED-4DB2-BD59-A6C34878D82A}">
                    <a16:rowId xmlns:a16="http://schemas.microsoft.com/office/drawing/2014/main" val="3631525780"/>
                  </a:ext>
                </a:extLst>
              </a:tr>
              <a:tr h="555490">
                <a:tc>
                  <a:txBody>
                    <a:bodyPr/>
                    <a:lstStyle/>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3</a:t>
                      </a:r>
                      <a:endParaRPr lang="en-US" sz="17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Tìm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chi </a:t>
                      </a:r>
                      <a:r>
                        <a:rPr lang="en-US" sz="1700" dirty="0" err="1">
                          <a:effectLst/>
                          <a:latin typeface="#9Slide03 Arima Madurai Medium" panose="00000600000000000000" pitchFamily="2" charset="0"/>
                          <a:cs typeface="#9Slide03 Arima Madurai Medium" panose="00000600000000000000" pitchFamily="2" charset="0"/>
                        </a:rPr>
                        <a:t>tiết</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có</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yếu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tố</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miêu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tả</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biểu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cảm</a:t>
                      </a:r>
                      <a:r>
                        <a:rPr lang="en-US" sz="1700" dirty="0">
                          <a:effectLst/>
                          <a:latin typeface="#9Slide03 Arima Madurai Medium" panose="00000600000000000000" pitchFamily="2" charset="0"/>
                          <a:cs typeface="#9Slide03 Arima Madurai Medium" panose="00000600000000000000" pitchFamily="2" charset="0"/>
                        </a:rPr>
                        <a:t>.</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Phân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tích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giá</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trị</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yếu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tố</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miêu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tả</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và</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biểu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cảm</a:t>
                      </a:r>
                      <a:r>
                        <a:rPr lang="en-US" sz="1700" dirty="0">
                          <a:effectLst/>
                          <a:latin typeface="#9Slide03 Arima Madurai Medium" panose="00000600000000000000" pitchFamily="2" charset="0"/>
                          <a:cs typeface="#9Slide03 Arima Madurai Medium" panose="00000600000000000000" pitchFamily="2" charset="0"/>
                        </a:rPr>
                        <a:t>.</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Xác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định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biện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pháp</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từ</a:t>
                      </a:r>
                      <a:r>
                        <a:rPr lang="en-US" sz="1700" dirty="0">
                          <a:effectLst/>
                          <a:latin typeface="#9Slide03 Arima Madurai Medium" panose="00000600000000000000" pitchFamily="2" charset="0"/>
                          <a:cs typeface="#9Slide03 Arima Madurai Medium" panose="00000600000000000000" pitchFamily="2" charset="0"/>
                        </a:rPr>
                        <a:t>.</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Phân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tích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giá</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trị</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biện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pháp</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từ</a:t>
                      </a:r>
                      <a:r>
                        <a:rPr lang="en-US" sz="1700" dirty="0">
                          <a:effectLst/>
                          <a:latin typeface="#9Slide03 Arima Madurai Medium" panose="00000600000000000000" pitchFamily="2" charset="0"/>
                          <a:cs typeface="#9Slide03 Arima Madurai Medium" panose="00000600000000000000" pitchFamily="2" charset="0"/>
                        </a:rPr>
                        <a:t>.</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 </a:t>
                      </a:r>
                      <a:endParaRPr lang="en-US" sz="17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extLst>
                  <a:ext uri="{0D108BD9-81ED-4DB2-BD59-A6C34878D82A}">
                    <a16:rowId xmlns:a16="http://schemas.microsoft.com/office/drawing/2014/main" val="659050910"/>
                  </a:ext>
                </a:extLst>
              </a:tr>
              <a:tr h="729065">
                <a:tc>
                  <a:txBody>
                    <a:bodyPr/>
                    <a:lstStyle/>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4</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Đọc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kĩ</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thông</a:t>
                      </a:r>
                      <a:r>
                        <a:rPr lang="en-US" sz="1700" dirty="0">
                          <a:effectLst/>
                          <a:latin typeface="#9Slide03 Arima Madurai Medium" panose="00000600000000000000" pitchFamily="2" charset="0"/>
                          <a:cs typeface="#9Slide03 Arima Madurai Medium" panose="00000600000000000000" pitchFamily="2" charset="0"/>
                        </a:rPr>
                        <a:t> tin </a:t>
                      </a:r>
                      <a:r>
                        <a:rPr lang="en-US" sz="1700" dirty="0" err="1">
                          <a:effectLst/>
                          <a:latin typeface="#9Slide03 Arima Madurai Medium" panose="00000600000000000000" pitchFamily="2" charset="0"/>
                          <a:cs typeface="#9Slide03 Arima Madurai Medium" panose="00000600000000000000" pitchFamily="2" charset="0"/>
                        </a:rPr>
                        <a:t>về</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tiểu</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sử</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giả</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liên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hệ</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với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những</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thông</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a:effectLst/>
                          <a:latin typeface="#9Slide03 Arima Madurai Medium" panose="00000600000000000000" pitchFamily="2" charset="0"/>
                          <a:cs typeface="#9Slide03 Arima Madurai Medium" panose="00000600000000000000" pitchFamily="2" charset="0"/>
                        </a:rPr>
                        <a:t>tin </a:t>
                      </a:r>
                      <a:r>
                        <a:rPr lang="en-US" sz="1700" dirty="0" err="1">
                          <a:effectLst/>
                          <a:latin typeface="#9Slide03 Arima Madurai Medium" panose="00000600000000000000" pitchFamily="2" charset="0"/>
                          <a:cs typeface="#9Slide03 Arima Madurai Medium" panose="00000600000000000000" pitchFamily="2" charset="0"/>
                        </a:rPr>
                        <a:t>được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trình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bày</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trong</a:t>
                      </a:r>
                      <a:r>
                        <a:rPr lang="en-US" sz="1700" dirty="0">
                          <a:effectLst/>
                          <a:latin typeface="#9Slide03 Arima Madurai Medium" panose="00000600000000000000" pitchFamily="2" charset="0"/>
                          <a:cs typeface="#9Slide03 Arima Madurai Medium" panose="00000600000000000000" pitchFamily="2" charset="0"/>
                        </a:rPr>
                        <a:t> VB</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Xác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định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nguồn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gốc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cơ</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sở</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những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bằng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chứng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lí</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lẽ</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mà</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giả</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sử</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dụng</a:t>
                      </a:r>
                      <a:r>
                        <a:rPr lang="en-US" sz="1700" dirty="0">
                          <a:effectLst/>
                          <a:latin typeface="#9Slide03 Arima Madurai Medium" panose="00000600000000000000" pitchFamily="2" charset="0"/>
                          <a:cs typeface="#9Slide03 Arima Madurai Medium" panose="00000600000000000000" pitchFamily="2" charset="0"/>
                        </a:rPr>
                        <a:t>.</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Xác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định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điểm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nhìn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nhân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vật</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xưng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tôi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từ</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ngữ</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thể</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hiện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thái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độ</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đánh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giá</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tôi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với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đối</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tượng</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được</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nhắc</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tới</a:t>
                      </a:r>
                      <a:r>
                        <a:rPr lang="en-US" sz="1700" dirty="0">
                          <a:effectLst/>
                          <a:latin typeface="#9Slide03 Arima Madurai Medium" panose="00000600000000000000" pitchFamily="2" charset="0"/>
                          <a:cs typeface="#9Slide03 Arima Madurai Medium" panose="00000600000000000000" pitchFamily="2" charset="0"/>
                        </a:rPr>
                        <a:t>.</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ctr">
                        <a:lnSpc>
                          <a:spcPct val="107000"/>
                        </a:lnSpc>
                        <a:spcBef>
                          <a:spcPts val="0"/>
                        </a:spcBef>
                        <a:spcAft>
                          <a:spcPts val="0"/>
                        </a:spcAft>
                      </a:pP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extLst>
                  <a:ext uri="{0D108BD9-81ED-4DB2-BD59-A6C34878D82A}">
                    <a16:rowId xmlns:a16="http://schemas.microsoft.com/office/drawing/2014/main" val="1522666012"/>
                  </a:ext>
                </a:extLst>
              </a:tr>
              <a:tr h="374073">
                <a:tc>
                  <a:txBody>
                    <a:bodyPr/>
                    <a:lstStyle/>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smtClean="0">
                          <a:effectLst/>
                          <a:latin typeface="#9Slide03 Arima Madurai Medium" panose="00000600000000000000" pitchFamily="2" charset="0"/>
                          <a:cs typeface="#9Slide03 Arima Madurai Medium" panose="00000600000000000000" pitchFamily="2" charset="0"/>
                        </a:rPr>
                        <a:t>5</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Tìm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chi </a:t>
                      </a:r>
                      <a:r>
                        <a:rPr lang="en-US" sz="1700" dirty="0" err="1">
                          <a:effectLst/>
                          <a:latin typeface="#9Slide03 Arima Madurai Medium" panose="00000600000000000000" pitchFamily="2" charset="0"/>
                          <a:cs typeface="#9Slide03 Arima Madurai Medium" panose="00000600000000000000" pitchFamily="2" charset="0"/>
                        </a:rPr>
                        <a:t>tiết</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cho</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thấy</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quan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điểm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giả</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trong</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bốn</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đoạn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cuối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VB.</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Khái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quát</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quan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điểm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giả</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được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ngầm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biểu</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hiện</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a:effectLst/>
                          <a:latin typeface="#9Slide03 Arima Madurai Medium" panose="00000600000000000000" pitchFamily="2" charset="0"/>
                          <a:cs typeface="#9Slide03 Arima Madurai Medium" panose="00000600000000000000" pitchFamily="2" charset="0"/>
                        </a:rPr>
                        <a:t>qua </a:t>
                      </a:r>
                      <a:r>
                        <a:rPr lang="en-US" sz="1700" dirty="0" err="1">
                          <a:effectLst/>
                          <a:latin typeface="#9Slide03 Arima Madurai Medium" panose="00000600000000000000" pitchFamily="2" charset="0"/>
                          <a:cs typeface="#9Slide03 Arima Madurai Medium" panose="00000600000000000000" pitchFamily="2" charset="0"/>
                        </a:rPr>
                        <a:t>những</a:t>
                      </a:r>
                      <a:r>
                        <a:rPr lang="en-US" sz="1700" dirty="0">
                          <a:effectLst/>
                          <a:latin typeface="#9Slide03 Arima Madurai Medium" panose="00000600000000000000" pitchFamily="2" charset="0"/>
                          <a:cs typeface="#9Slide03 Arima Madurai Medium" panose="00000600000000000000" pitchFamily="2" charset="0"/>
                        </a:rPr>
                        <a:t> chi </a:t>
                      </a:r>
                      <a:r>
                        <a:rPr lang="en-US" sz="1700" dirty="0" err="1">
                          <a:effectLst/>
                          <a:latin typeface="#9Slide03 Arima Madurai Medium" panose="00000600000000000000" pitchFamily="2" charset="0"/>
                          <a:cs typeface="#9Slide03 Arima Madurai Medium" panose="00000600000000000000" pitchFamily="2" charset="0"/>
                        </a:rPr>
                        <a:t>tiết</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vừa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tìm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được</a:t>
                      </a:r>
                      <a:r>
                        <a:rPr lang="en-US" sz="1700" dirty="0">
                          <a:effectLst/>
                          <a:latin typeface="#9Slide03 Arima Madurai Medium" panose="00000600000000000000" pitchFamily="2" charset="0"/>
                          <a:cs typeface="#9Slide03 Arima Madurai Medium" panose="00000600000000000000" pitchFamily="2" charset="0"/>
                        </a:rPr>
                        <a:t>.</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ctr">
                        <a:lnSpc>
                          <a:spcPct val="107000"/>
                        </a:lnSpc>
                        <a:spcBef>
                          <a:spcPts val="0"/>
                        </a:spcBef>
                        <a:spcAft>
                          <a:spcPts val="0"/>
                        </a:spcAft>
                      </a:pPr>
                      <a:r>
                        <a:rPr lang="en-US" sz="1700">
                          <a:effectLst/>
                          <a:latin typeface="#9Slide03 Arima Madurai Medium" panose="00000600000000000000" pitchFamily="2" charset="0"/>
                          <a:cs typeface="#9Slide03 Arima Madurai Medium" panose="00000600000000000000" pitchFamily="2" charset="0"/>
                        </a:rPr>
                        <a:t> </a:t>
                      </a:r>
                      <a:endParaRPr lang="en-US" sz="17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extLst>
                  <a:ext uri="{0D108BD9-81ED-4DB2-BD59-A6C34878D82A}">
                    <a16:rowId xmlns:a16="http://schemas.microsoft.com/office/drawing/2014/main" val="2895221011"/>
                  </a:ext>
                </a:extLst>
              </a:tr>
              <a:tr h="925816">
                <a:tc>
                  <a:txBody>
                    <a:bodyPr/>
                    <a:lstStyle/>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p>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6</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Giải</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thích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từ</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ngữ</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thể</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hiện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rõ</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quan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điểm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người</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viết</a:t>
                      </a:r>
                      <a:r>
                        <a:rPr lang="en-US" sz="1700" dirty="0">
                          <a:effectLst/>
                          <a:latin typeface="#9Slide03 Arima Madurai Medium" panose="00000600000000000000" pitchFamily="2" charset="0"/>
                          <a:cs typeface="#9Slide03 Arima Madurai Medium" panose="00000600000000000000" pitchFamily="2" charset="0"/>
                        </a:rPr>
                        <a:t>.</a:t>
                      </a:r>
                    </a:p>
                    <a:p>
                      <a:pPr marL="0" marR="0" algn="just">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Đánh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giá</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về</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tính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khách</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quan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trung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thực</a:t>
                      </a:r>
                      <a:r>
                        <a:rPr lang="en-US" sz="1700" dirty="0">
                          <a:effectLst/>
                          <a:latin typeface="#9Slide03 Arima Madurai Medium" panose="00000600000000000000" pitchFamily="2" charset="0"/>
                          <a:cs typeface="#9Slide03 Arima Madurai Medium" panose="00000600000000000000" pitchFamily="2" charset="0"/>
                        </a:rPr>
                        <a:t>, tin </a:t>
                      </a:r>
                      <a:r>
                        <a:rPr lang="en-US" sz="1700" dirty="0" err="1">
                          <a:effectLst/>
                          <a:latin typeface="#9Slide03 Arima Madurai Medium" panose="00000600000000000000" pitchFamily="2" charset="0"/>
                          <a:cs typeface="#9Slide03 Arima Madurai Medium" panose="00000600000000000000" pitchFamily="2" charset="0"/>
                        </a:rPr>
                        <a:t>cậy</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của</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nhận</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định</a:t>
                      </a:r>
                      <a:r>
                        <a:rPr lang="en-US" sz="1700" dirty="0" smtClean="0">
                          <a:effectLst/>
                          <a:latin typeface="#9Slide03 Arima Madurai Medium" panose="00000600000000000000" pitchFamily="2" charset="0"/>
                          <a:cs typeface="#9Slide03 Arima Madurai Medium" panose="00000600000000000000" pitchFamily="2" charset="0"/>
                        </a:rPr>
                        <a:t>.</a:t>
                      </a:r>
                    </a:p>
                    <a:p>
                      <a:pPr marL="0" marR="0" algn="just">
                        <a:lnSpc>
                          <a:spcPct val="107000"/>
                        </a:lnSpc>
                        <a:spcBef>
                          <a:spcPts val="0"/>
                        </a:spcBef>
                        <a:spcAft>
                          <a:spcPts val="0"/>
                        </a:spcAft>
                      </a:pP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Nêu</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quan</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điểm</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của</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bản</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thân</a:t>
                      </a:r>
                      <a:r>
                        <a:rPr lang="en-US" sz="1700" dirty="0" smtClean="0">
                          <a:effectLst/>
                          <a:latin typeface="#9Slide03 Arima Madurai Medium" panose="00000600000000000000" pitchFamily="2" charset="0"/>
                          <a:cs typeface="#9Slide03 Arima Madurai Medium" panose="00000600000000000000" pitchFamily="2" charset="0"/>
                        </a:rPr>
                        <a:t>.</a:t>
                      </a:r>
                    </a:p>
                    <a:p>
                      <a:pPr marL="0" marR="0" algn="just">
                        <a:lnSpc>
                          <a:spcPct val="107000"/>
                        </a:lnSpc>
                        <a:spcBef>
                          <a:spcPts val="0"/>
                        </a:spcBef>
                        <a:spcAft>
                          <a:spcPts val="0"/>
                        </a:spcAft>
                      </a:pP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Tìm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các</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luận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điểm</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bằng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chứng</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lí</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lẽ</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để</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bảo</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vệ</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quan</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smtClean="0">
                          <a:effectLst/>
                          <a:latin typeface="#9Slide03 Arima Madurai Medium" panose="00000600000000000000" pitchFamily="2" charset="0"/>
                          <a:cs typeface="#9Slide03 Arima Madurai Medium" panose="00000600000000000000" pitchFamily="2" charset="0"/>
                        </a:rPr>
                        <a:t>điểm</a:t>
                      </a:r>
                      <a:r>
                        <a:rPr lang="en-US" sz="1700" dirty="0" smtClean="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của</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bản</a:t>
                      </a:r>
                      <a:r>
                        <a:rPr lang="en-US" sz="1700" dirty="0">
                          <a:effectLst/>
                          <a:latin typeface="#9Slide03 Arima Madurai Medium" panose="00000600000000000000" pitchFamily="2" charset="0"/>
                          <a:cs typeface="#9Slide03 Arima Madurai Medium" panose="00000600000000000000" pitchFamily="2" charset="0"/>
                        </a:rPr>
                        <a:t> </a:t>
                      </a:r>
                      <a:r>
                        <a:rPr lang="en-US" sz="1700" dirty="0" err="1">
                          <a:effectLst/>
                          <a:latin typeface="#9Slide03 Arima Madurai Medium" panose="00000600000000000000" pitchFamily="2" charset="0"/>
                          <a:cs typeface="#9Slide03 Arima Madurai Medium" panose="00000600000000000000" pitchFamily="2" charset="0"/>
                        </a:rPr>
                        <a:t>thân</a:t>
                      </a:r>
                      <a:r>
                        <a:rPr lang="en-US" sz="1700" dirty="0">
                          <a:effectLst/>
                          <a:latin typeface="#9Slide03 Arima Madurai Medium" panose="00000600000000000000" pitchFamily="2" charset="0"/>
                          <a:cs typeface="#9Slide03 Arima Madurai Medium" panose="00000600000000000000" pitchFamily="2" charset="0"/>
                        </a:rPr>
                        <a:t>.</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tc>
                  <a:txBody>
                    <a:bodyPr/>
                    <a:lstStyle/>
                    <a:p>
                      <a:pPr marL="0" marR="0" algn="ctr">
                        <a:lnSpc>
                          <a:spcPct val="107000"/>
                        </a:lnSpc>
                        <a:spcBef>
                          <a:spcPts val="0"/>
                        </a:spcBef>
                        <a:spcAft>
                          <a:spcPts val="0"/>
                        </a:spcAft>
                      </a:pPr>
                      <a:r>
                        <a:rPr lang="en-US" sz="1700" dirty="0">
                          <a:effectLst/>
                          <a:latin typeface="#9Slide03 Arima Madurai Medium" panose="00000600000000000000" pitchFamily="2" charset="0"/>
                          <a:cs typeface="#9Slide03 Arima Madurai Medium" panose="00000600000000000000" pitchFamily="2" charset="0"/>
                        </a:rPr>
                        <a:t> </a:t>
                      </a:r>
                      <a:endParaRPr lang="en-US" sz="17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27813" marR="27813" marT="0" marB="0"/>
                </a:tc>
                <a:extLst>
                  <a:ext uri="{0D108BD9-81ED-4DB2-BD59-A6C34878D82A}">
                    <a16:rowId xmlns:a16="http://schemas.microsoft.com/office/drawing/2014/main" val="335617873"/>
                  </a:ext>
                </a:extLst>
              </a:tr>
            </a:tbl>
          </a:graphicData>
        </a:graphic>
      </p:graphicFrame>
      <p:sp>
        <p:nvSpPr>
          <p:cNvPr id="5" name="Rectangle 1"/>
          <p:cNvSpPr>
            <a:spLocks noChangeArrowheads="1"/>
          </p:cNvSpPr>
          <p:nvPr/>
        </p:nvSpPr>
        <p:spPr bwMode="auto">
          <a:xfrm>
            <a:off x="3382582" y="165876"/>
            <a:ext cx="523918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rPr>
              <a:t>PHIẾU HỌC TẬP SỐ 2:  PHIẾU HƯỚNG DẪN ĐỌC</a:t>
            </a:r>
            <a:endParaRPr kumimoji="0" lang="en-US" altLang="en-US" sz="1400" b="0" i="0" u="none" strike="noStrike" cap="none" normalizeH="0" baseline="0" dirty="0" smtClean="0">
              <a:ln>
                <a:noFill/>
              </a:ln>
              <a:solidFill>
                <a:schemeClr val="tx1"/>
              </a:solidFill>
              <a:effectLst/>
              <a:latin typeface="#9Slide03 Arima Madurai Medium" panose="00000600000000000000" pitchFamily="2" charset="0"/>
              <a:cs typeface="#9Slide03 Arima Madurai Medium" panose="000006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rPr>
              <a:t/>
            </a:r>
            <a:br>
              <a:rPr kumimoji="0" lang="en-US" altLang="en-US" b="1" i="0" u="none" strike="noStrike" cap="none" normalizeH="0" baseline="0" dirty="0" smtClean="0">
                <a:ln>
                  <a:noFill/>
                </a:ln>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rPr>
            </a:br>
            <a:endParaRPr kumimoji="0" lang="en-US" altLang="en-US" sz="1400" b="0" i="0" u="none" strike="noStrike" cap="none" normalizeH="0" baseline="0" dirty="0" smtClean="0">
              <a:ln>
                <a:noFill/>
              </a:ln>
              <a:solidFill>
                <a:schemeClr val="tx1"/>
              </a:solidFill>
              <a:effectLst/>
              <a:latin typeface="#9Slide03 Arima Madurai Medium" panose="00000600000000000000" pitchFamily="2" charset="0"/>
              <a:cs typeface="#9Slide03 Arima Madurai Medium" panose="000006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2653819829"/>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7"/>
          <p:cNvSpPr/>
          <p:nvPr/>
        </p:nvSpPr>
        <p:spPr>
          <a:xfrm rot="5400000">
            <a:off x="4533891" y="-3366403"/>
            <a:ext cx="3124221" cy="12192000"/>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grpSp>
        <p:nvGrpSpPr>
          <p:cNvPr id="4" name="千图PPT彼岸天：ID 8661124库_组合 22"/>
          <p:cNvGrpSpPr/>
          <p:nvPr>
            <p:custDataLst>
              <p:tags r:id="rId1"/>
            </p:custDataLst>
          </p:nvPr>
        </p:nvGrpSpPr>
        <p:grpSpPr>
          <a:xfrm>
            <a:off x="8538596" y="2924269"/>
            <a:ext cx="2962529" cy="2899320"/>
            <a:chOff x="3981450" y="1687513"/>
            <a:chExt cx="1711326" cy="1674813"/>
          </a:xfrm>
        </p:grpSpPr>
        <p:sp>
          <p:nvSpPr>
            <p:cNvPr id="5" name="Freeform: Shape 23"/>
            <p:cNvSpPr/>
            <p:nvPr/>
          </p:nvSpPr>
          <p:spPr bwMode="auto">
            <a:xfrm>
              <a:off x="4257675" y="2570163"/>
              <a:ext cx="554038" cy="557213"/>
            </a:xfrm>
            <a:custGeom>
              <a:avLst/>
              <a:gdLst>
                <a:gd name="T0" fmla="*/ 49 w 142"/>
                <a:gd name="T1" fmla="*/ 130 h 143"/>
                <a:gd name="T2" fmla="*/ 13 w 142"/>
                <a:gd name="T3" fmla="*/ 94 h 143"/>
                <a:gd name="T4" fmla="*/ 72 w 142"/>
                <a:gd name="T5" fmla="*/ 0 h 143"/>
                <a:gd name="T6" fmla="*/ 142 w 142"/>
                <a:gd name="T7" fmla="*/ 71 h 143"/>
                <a:gd name="T8" fmla="*/ 49 w 142"/>
                <a:gd name="T9" fmla="*/ 130 h 143"/>
              </a:gdLst>
              <a:ahLst/>
              <a:cxnLst>
                <a:cxn ang="0">
                  <a:pos x="T0" y="T1"/>
                </a:cxn>
                <a:cxn ang="0">
                  <a:pos x="T2" y="T3"/>
                </a:cxn>
                <a:cxn ang="0">
                  <a:pos x="T4" y="T5"/>
                </a:cxn>
                <a:cxn ang="0">
                  <a:pos x="T6" y="T7"/>
                </a:cxn>
                <a:cxn ang="0">
                  <a:pos x="T8" y="T9"/>
                </a:cxn>
              </a:cxnLst>
              <a:rect l="0" t="0" r="r" b="b"/>
              <a:pathLst>
                <a:path w="142" h="143">
                  <a:moveTo>
                    <a:pt x="49" y="130"/>
                  </a:moveTo>
                  <a:cubicBezTo>
                    <a:pt x="28" y="143"/>
                    <a:pt x="0" y="114"/>
                    <a:pt x="13" y="94"/>
                  </a:cubicBezTo>
                  <a:cubicBezTo>
                    <a:pt x="36" y="59"/>
                    <a:pt x="50" y="36"/>
                    <a:pt x="72" y="0"/>
                  </a:cubicBezTo>
                  <a:cubicBezTo>
                    <a:pt x="98" y="21"/>
                    <a:pt x="122" y="45"/>
                    <a:pt x="142" y="71"/>
                  </a:cubicBezTo>
                  <a:cubicBezTo>
                    <a:pt x="106" y="93"/>
                    <a:pt x="84" y="107"/>
                    <a:pt x="49" y="130"/>
                  </a:cubicBez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 name="Freeform: Shape 24"/>
            <p:cNvSpPr/>
            <p:nvPr/>
          </p:nvSpPr>
          <p:spPr bwMode="auto">
            <a:xfrm>
              <a:off x="4541838" y="1687513"/>
              <a:ext cx="1150938" cy="1150938"/>
            </a:xfrm>
            <a:custGeom>
              <a:avLst/>
              <a:gdLst>
                <a:gd name="T0" fmla="*/ 253 w 295"/>
                <a:gd name="T1" fmla="*/ 87 h 295"/>
                <a:gd name="T2" fmla="*/ 209 w 295"/>
                <a:gd name="T3" fmla="*/ 42 h 295"/>
                <a:gd name="T4" fmla="*/ 0 w 295"/>
                <a:gd name="T5" fmla="*/ 226 h 295"/>
                <a:gd name="T6" fmla="*/ 69 w 295"/>
                <a:gd name="T7" fmla="*/ 295 h 295"/>
                <a:gd name="T8" fmla="*/ 253 w 295"/>
                <a:gd name="T9" fmla="*/ 87 h 295"/>
              </a:gdLst>
              <a:ahLst/>
              <a:cxnLst>
                <a:cxn ang="0">
                  <a:pos x="T0" y="T1"/>
                </a:cxn>
                <a:cxn ang="0">
                  <a:pos x="T2" y="T3"/>
                </a:cxn>
                <a:cxn ang="0">
                  <a:pos x="T4" y="T5"/>
                </a:cxn>
                <a:cxn ang="0">
                  <a:pos x="T6" y="T7"/>
                </a:cxn>
                <a:cxn ang="0">
                  <a:pos x="T8" y="T9"/>
                </a:cxn>
              </a:cxnLst>
              <a:rect l="0" t="0" r="r" b="b"/>
              <a:pathLst>
                <a:path w="295" h="295">
                  <a:moveTo>
                    <a:pt x="253" y="87"/>
                  </a:moveTo>
                  <a:cubicBezTo>
                    <a:pt x="295" y="40"/>
                    <a:pt x="256" y="0"/>
                    <a:pt x="209" y="42"/>
                  </a:cubicBezTo>
                  <a:cubicBezTo>
                    <a:pt x="130" y="113"/>
                    <a:pt x="80" y="157"/>
                    <a:pt x="0" y="226"/>
                  </a:cubicBezTo>
                  <a:cubicBezTo>
                    <a:pt x="23" y="249"/>
                    <a:pt x="46" y="272"/>
                    <a:pt x="69" y="295"/>
                  </a:cubicBezTo>
                  <a:cubicBezTo>
                    <a:pt x="139" y="216"/>
                    <a:pt x="183" y="166"/>
                    <a:pt x="253" y="87"/>
                  </a:cubicBez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 name="Freeform: Shape 25"/>
            <p:cNvSpPr/>
            <p:nvPr/>
          </p:nvSpPr>
          <p:spPr bwMode="auto">
            <a:xfrm>
              <a:off x="4491038" y="2562226"/>
              <a:ext cx="331788" cy="327025"/>
            </a:xfrm>
            <a:custGeom>
              <a:avLst/>
              <a:gdLst>
                <a:gd name="T0" fmla="*/ 209 w 209"/>
                <a:gd name="T1" fmla="*/ 182 h 206"/>
                <a:gd name="T2" fmla="*/ 27 w 209"/>
                <a:gd name="T3" fmla="*/ 0 h 206"/>
                <a:gd name="T4" fmla="*/ 0 w 209"/>
                <a:gd name="T5" fmla="*/ 27 h 206"/>
                <a:gd name="T6" fmla="*/ 182 w 209"/>
                <a:gd name="T7" fmla="*/ 206 h 206"/>
                <a:gd name="T8" fmla="*/ 209 w 209"/>
                <a:gd name="T9" fmla="*/ 182 h 206"/>
              </a:gdLst>
              <a:ahLst/>
              <a:cxnLst>
                <a:cxn ang="0">
                  <a:pos x="T0" y="T1"/>
                </a:cxn>
                <a:cxn ang="0">
                  <a:pos x="T2" y="T3"/>
                </a:cxn>
                <a:cxn ang="0">
                  <a:pos x="T4" y="T5"/>
                </a:cxn>
                <a:cxn ang="0">
                  <a:pos x="T6" y="T7"/>
                </a:cxn>
                <a:cxn ang="0">
                  <a:pos x="T8" y="T9"/>
                </a:cxn>
              </a:cxnLst>
              <a:rect l="0" t="0" r="r" b="b"/>
              <a:pathLst>
                <a:path w="209" h="206">
                  <a:moveTo>
                    <a:pt x="209" y="182"/>
                  </a:moveTo>
                  <a:lnTo>
                    <a:pt x="27" y="0"/>
                  </a:lnTo>
                  <a:lnTo>
                    <a:pt x="0" y="27"/>
                  </a:lnTo>
                  <a:lnTo>
                    <a:pt x="182" y="206"/>
                  </a:lnTo>
                  <a:lnTo>
                    <a:pt x="209" y="182"/>
                  </a:lnTo>
                  <a:close/>
                </a:path>
              </a:pathLst>
            </a:custGeom>
            <a:solidFill>
              <a:schemeClr val="tx2">
                <a:lumMod val="60000"/>
                <a:lumOff val="4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 name="Freeform: Shape 26"/>
            <p:cNvSpPr/>
            <p:nvPr/>
          </p:nvSpPr>
          <p:spPr bwMode="auto">
            <a:xfrm>
              <a:off x="3981450" y="2870201"/>
              <a:ext cx="533400" cy="492125"/>
            </a:xfrm>
            <a:custGeom>
              <a:avLst/>
              <a:gdLst>
                <a:gd name="T0" fmla="*/ 31 w 137"/>
                <a:gd name="T1" fmla="*/ 47 h 126"/>
                <a:gd name="T2" fmla="*/ 0 w 137"/>
                <a:gd name="T3" fmla="*/ 112 h 126"/>
                <a:gd name="T4" fmla="*/ 96 w 137"/>
                <a:gd name="T5" fmla="*/ 106 h 126"/>
                <a:gd name="T6" fmla="*/ 118 w 137"/>
                <a:gd name="T7" fmla="*/ 89 h 126"/>
                <a:gd name="T8" fmla="*/ 113 w 137"/>
                <a:gd name="T9" fmla="*/ 18 h 126"/>
                <a:gd name="T10" fmla="*/ 42 w 137"/>
                <a:gd name="T11" fmla="*/ 24 h 126"/>
                <a:gd name="T12" fmla="*/ 31 w 137"/>
                <a:gd name="T13" fmla="*/ 47 h 126"/>
              </a:gdLst>
              <a:ahLst/>
              <a:cxnLst>
                <a:cxn ang="0">
                  <a:pos x="T0" y="T1"/>
                </a:cxn>
                <a:cxn ang="0">
                  <a:pos x="T2" y="T3"/>
                </a:cxn>
                <a:cxn ang="0">
                  <a:pos x="T4" y="T5"/>
                </a:cxn>
                <a:cxn ang="0">
                  <a:pos x="T6" y="T7"/>
                </a:cxn>
                <a:cxn ang="0">
                  <a:pos x="T8" y="T9"/>
                </a:cxn>
                <a:cxn ang="0">
                  <a:pos x="T10" y="T11"/>
                </a:cxn>
                <a:cxn ang="0">
                  <a:pos x="T12" y="T13"/>
                </a:cxn>
              </a:cxnLst>
              <a:rect l="0" t="0" r="r" b="b"/>
              <a:pathLst>
                <a:path w="137" h="126">
                  <a:moveTo>
                    <a:pt x="31" y="47"/>
                  </a:moveTo>
                  <a:cubicBezTo>
                    <a:pt x="27" y="64"/>
                    <a:pt x="28" y="108"/>
                    <a:pt x="0" y="112"/>
                  </a:cubicBezTo>
                  <a:cubicBezTo>
                    <a:pt x="0" y="112"/>
                    <a:pt x="59" y="126"/>
                    <a:pt x="96" y="106"/>
                  </a:cubicBezTo>
                  <a:cubicBezTo>
                    <a:pt x="105" y="102"/>
                    <a:pt x="112" y="97"/>
                    <a:pt x="118" y="89"/>
                  </a:cubicBezTo>
                  <a:cubicBezTo>
                    <a:pt x="137" y="68"/>
                    <a:pt x="134" y="36"/>
                    <a:pt x="113" y="18"/>
                  </a:cubicBezTo>
                  <a:cubicBezTo>
                    <a:pt x="92" y="0"/>
                    <a:pt x="60" y="3"/>
                    <a:pt x="42" y="24"/>
                  </a:cubicBezTo>
                  <a:cubicBezTo>
                    <a:pt x="36" y="30"/>
                    <a:pt x="32" y="38"/>
                    <a:pt x="31" y="47"/>
                  </a:cubicBezTo>
                  <a:close/>
                </a:path>
              </a:pathLst>
            </a:custGeom>
            <a:solidFill>
              <a:schemeClr val="tx2">
                <a:lumMod val="75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Freeform: Shape 27"/>
            <p:cNvSpPr/>
            <p:nvPr/>
          </p:nvSpPr>
          <p:spPr bwMode="auto">
            <a:xfrm>
              <a:off x="4332288" y="2620963"/>
              <a:ext cx="295275" cy="323850"/>
            </a:xfrm>
            <a:custGeom>
              <a:avLst/>
              <a:gdLst>
                <a:gd name="T0" fmla="*/ 24 w 76"/>
                <a:gd name="T1" fmla="*/ 83 h 83"/>
                <a:gd name="T2" fmla="*/ 76 w 76"/>
                <a:gd name="T3" fmla="*/ 31 h 83"/>
                <a:gd name="T4" fmla="*/ 45 w 76"/>
                <a:gd name="T5" fmla="*/ 0 h 83"/>
                <a:gd name="T6" fmla="*/ 0 w 76"/>
                <a:gd name="T7" fmla="*/ 71 h 83"/>
                <a:gd name="T8" fmla="*/ 23 w 76"/>
                <a:gd name="T9" fmla="*/ 82 h 83"/>
                <a:gd name="T10" fmla="*/ 24 w 76"/>
                <a:gd name="T11" fmla="*/ 83 h 83"/>
              </a:gdLst>
              <a:ahLst/>
              <a:cxnLst>
                <a:cxn ang="0">
                  <a:pos x="T0" y="T1"/>
                </a:cxn>
                <a:cxn ang="0">
                  <a:pos x="T2" y="T3"/>
                </a:cxn>
                <a:cxn ang="0">
                  <a:pos x="T4" y="T5"/>
                </a:cxn>
                <a:cxn ang="0">
                  <a:pos x="T6" y="T7"/>
                </a:cxn>
                <a:cxn ang="0">
                  <a:pos x="T8" y="T9"/>
                </a:cxn>
                <a:cxn ang="0">
                  <a:pos x="T10" y="T11"/>
                </a:cxn>
              </a:cxnLst>
              <a:rect l="0" t="0" r="r" b="b"/>
              <a:pathLst>
                <a:path w="76" h="83">
                  <a:moveTo>
                    <a:pt x="24" y="83"/>
                  </a:moveTo>
                  <a:cubicBezTo>
                    <a:pt x="76" y="31"/>
                    <a:pt x="76" y="31"/>
                    <a:pt x="76" y="31"/>
                  </a:cubicBezTo>
                  <a:cubicBezTo>
                    <a:pt x="45" y="0"/>
                    <a:pt x="45" y="0"/>
                    <a:pt x="45" y="0"/>
                  </a:cubicBezTo>
                  <a:cubicBezTo>
                    <a:pt x="29" y="26"/>
                    <a:pt x="17" y="45"/>
                    <a:pt x="0" y="71"/>
                  </a:cubicBezTo>
                  <a:cubicBezTo>
                    <a:pt x="8" y="73"/>
                    <a:pt x="16" y="76"/>
                    <a:pt x="23" y="82"/>
                  </a:cubicBezTo>
                  <a:cubicBezTo>
                    <a:pt x="23" y="82"/>
                    <a:pt x="23" y="83"/>
                    <a:pt x="24" y="83"/>
                  </a:cubicBezTo>
                  <a:close/>
                </a:path>
              </a:pathLst>
            </a:custGeom>
            <a:solidFill>
              <a:schemeClr val="tx2">
                <a:lumMod val="20000"/>
                <a:lumOff val="8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Freeform: Shape 28"/>
            <p:cNvSpPr/>
            <p:nvPr/>
          </p:nvSpPr>
          <p:spPr bwMode="auto">
            <a:xfrm>
              <a:off x="4541838" y="1770063"/>
              <a:ext cx="1022350" cy="928688"/>
            </a:xfrm>
            <a:custGeom>
              <a:avLst/>
              <a:gdLst>
                <a:gd name="T0" fmla="*/ 33 w 262"/>
                <a:gd name="T1" fmla="*/ 238 h 238"/>
                <a:gd name="T2" fmla="*/ 262 w 262"/>
                <a:gd name="T3" fmla="*/ 8 h 238"/>
                <a:gd name="T4" fmla="*/ 209 w 262"/>
                <a:gd name="T5" fmla="*/ 21 h 238"/>
                <a:gd name="T6" fmla="*/ 0 w 262"/>
                <a:gd name="T7" fmla="*/ 205 h 238"/>
                <a:gd name="T8" fmla="*/ 33 w 262"/>
                <a:gd name="T9" fmla="*/ 238 h 238"/>
              </a:gdLst>
              <a:ahLst/>
              <a:cxnLst>
                <a:cxn ang="0">
                  <a:pos x="T0" y="T1"/>
                </a:cxn>
                <a:cxn ang="0">
                  <a:pos x="T2" y="T3"/>
                </a:cxn>
                <a:cxn ang="0">
                  <a:pos x="T4" y="T5"/>
                </a:cxn>
                <a:cxn ang="0">
                  <a:pos x="T6" y="T7"/>
                </a:cxn>
                <a:cxn ang="0">
                  <a:pos x="T8" y="T9"/>
                </a:cxn>
              </a:cxnLst>
              <a:rect l="0" t="0" r="r" b="b"/>
              <a:pathLst>
                <a:path w="262" h="238">
                  <a:moveTo>
                    <a:pt x="33" y="238"/>
                  </a:moveTo>
                  <a:cubicBezTo>
                    <a:pt x="262" y="8"/>
                    <a:pt x="262" y="8"/>
                    <a:pt x="262" y="8"/>
                  </a:cubicBezTo>
                  <a:cubicBezTo>
                    <a:pt x="251" y="0"/>
                    <a:pt x="231" y="2"/>
                    <a:pt x="209" y="21"/>
                  </a:cubicBezTo>
                  <a:cubicBezTo>
                    <a:pt x="130" y="92"/>
                    <a:pt x="80" y="136"/>
                    <a:pt x="0" y="205"/>
                  </a:cubicBezTo>
                  <a:lnTo>
                    <a:pt x="33" y="238"/>
                  </a:lnTo>
                  <a:close/>
                </a:path>
              </a:pathLst>
            </a:custGeom>
            <a:solidFill>
              <a:schemeClr val="tx2">
                <a:lumMod val="20000"/>
                <a:lumOff val="8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1" name="Freeform: Shape 29"/>
            <p:cNvSpPr/>
            <p:nvPr/>
          </p:nvSpPr>
          <p:spPr bwMode="auto">
            <a:xfrm>
              <a:off x="4491038" y="2562226"/>
              <a:ext cx="179388" cy="179388"/>
            </a:xfrm>
            <a:custGeom>
              <a:avLst/>
              <a:gdLst>
                <a:gd name="T0" fmla="*/ 113 w 113"/>
                <a:gd name="T1" fmla="*/ 86 h 113"/>
                <a:gd name="T2" fmla="*/ 32 w 113"/>
                <a:gd name="T3" fmla="*/ 5 h 113"/>
                <a:gd name="T4" fmla="*/ 27 w 113"/>
                <a:gd name="T5" fmla="*/ 0 h 113"/>
                <a:gd name="T6" fmla="*/ 0 w 113"/>
                <a:gd name="T7" fmla="*/ 27 h 113"/>
                <a:gd name="T8" fmla="*/ 10 w 113"/>
                <a:gd name="T9" fmla="*/ 37 h 113"/>
                <a:gd name="T10" fmla="*/ 86 w 113"/>
                <a:gd name="T11" fmla="*/ 113 h 113"/>
                <a:gd name="T12" fmla="*/ 113 w 113"/>
                <a:gd name="T13" fmla="*/ 86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86"/>
                  </a:moveTo>
                  <a:lnTo>
                    <a:pt x="32" y="5"/>
                  </a:lnTo>
                  <a:lnTo>
                    <a:pt x="27" y="0"/>
                  </a:lnTo>
                  <a:lnTo>
                    <a:pt x="0" y="27"/>
                  </a:lnTo>
                  <a:lnTo>
                    <a:pt x="10" y="37"/>
                  </a:lnTo>
                  <a:lnTo>
                    <a:pt x="86" y="113"/>
                  </a:lnTo>
                  <a:lnTo>
                    <a:pt x="113" y="86"/>
                  </a:ln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 name="Freeform: Shape 30"/>
            <p:cNvSpPr/>
            <p:nvPr/>
          </p:nvSpPr>
          <p:spPr bwMode="auto">
            <a:xfrm>
              <a:off x="3981450" y="2886076"/>
              <a:ext cx="444500" cy="441325"/>
            </a:xfrm>
            <a:custGeom>
              <a:avLst/>
              <a:gdLst>
                <a:gd name="T0" fmla="*/ 57 w 114"/>
                <a:gd name="T1" fmla="*/ 62 h 113"/>
                <a:gd name="T2" fmla="*/ 114 w 114"/>
                <a:gd name="T3" fmla="*/ 15 h 113"/>
                <a:gd name="T4" fmla="*/ 113 w 114"/>
                <a:gd name="T5" fmla="*/ 14 h 113"/>
                <a:gd name="T6" fmla="*/ 90 w 114"/>
                <a:gd name="T7" fmla="*/ 3 h 113"/>
                <a:gd name="T8" fmla="*/ 42 w 114"/>
                <a:gd name="T9" fmla="*/ 20 h 113"/>
                <a:gd name="T10" fmla="*/ 31 w 114"/>
                <a:gd name="T11" fmla="*/ 43 h 113"/>
                <a:gd name="T12" fmla="*/ 0 w 114"/>
                <a:gd name="T13" fmla="*/ 108 h 113"/>
                <a:gd name="T14" fmla="*/ 57 w 114"/>
                <a:gd name="T15" fmla="*/ 6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3">
                  <a:moveTo>
                    <a:pt x="57" y="62"/>
                  </a:moveTo>
                  <a:cubicBezTo>
                    <a:pt x="72" y="11"/>
                    <a:pt x="114" y="15"/>
                    <a:pt x="114" y="15"/>
                  </a:cubicBezTo>
                  <a:cubicBezTo>
                    <a:pt x="113" y="15"/>
                    <a:pt x="113" y="14"/>
                    <a:pt x="113" y="14"/>
                  </a:cubicBezTo>
                  <a:cubicBezTo>
                    <a:pt x="106" y="8"/>
                    <a:pt x="98" y="5"/>
                    <a:pt x="90" y="3"/>
                  </a:cubicBezTo>
                  <a:cubicBezTo>
                    <a:pt x="73" y="0"/>
                    <a:pt x="54" y="5"/>
                    <a:pt x="42" y="20"/>
                  </a:cubicBezTo>
                  <a:cubicBezTo>
                    <a:pt x="36" y="26"/>
                    <a:pt x="32" y="34"/>
                    <a:pt x="31" y="43"/>
                  </a:cubicBezTo>
                  <a:cubicBezTo>
                    <a:pt x="27" y="60"/>
                    <a:pt x="28" y="104"/>
                    <a:pt x="0" y="108"/>
                  </a:cubicBezTo>
                  <a:cubicBezTo>
                    <a:pt x="0" y="108"/>
                    <a:pt x="42" y="113"/>
                    <a:pt x="57" y="62"/>
                  </a:cubicBezTo>
                  <a:close/>
                </a:path>
              </a:pathLst>
            </a:custGeom>
            <a:solidFill>
              <a:schemeClr val="tx2"/>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sp>
        <p:nvSpPr>
          <p:cNvPr id="13" name="矩形 40"/>
          <p:cNvSpPr/>
          <p:nvPr/>
        </p:nvSpPr>
        <p:spPr>
          <a:xfrm>
            <a:off x="971133" y="1861020"/>
            <a:ext cx="9990980" cy="1446550"/>
          </a:xfrm>
          <a:prstGeom prst="rect">
            <a:avLst/>
          </a:prstGeom>
        </p:spPr>
        <p:txBody>
          <a:bodyPr wrap="square">
            <a:spAutoFit/>
          </a:bodyPr>
          <a:lstStyle/>
          <a:p>
            <a:pPr algn="just"/>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1.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Quan</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điểm</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của</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tác</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giả</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và</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các</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luận</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điểm</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chính</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trong</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văn</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4400" b="1" spc="600" dirty="0" err="1"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bản</a:t>
            </a:r>
            <a:r>
              <a:rPr lang="en-US"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 </a:t>
            </a:r>
            <a:endParaRPr lang="zh-CN" altLang="en-US" sz="4400" b="1" spc="600" dirty="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Tree>
    <p:extLst>
      <p:ext uri="{BB962C8B-B14F-4D97-AF65-F5344CB8AC3E}">
        <p14:creationId xmlns:p14="http://schemas.microsoft.com/office/powerpoint/2010/main" val="2507705379"/>
      </p:ext>
    </p:extLst>
  </p:cSld>
  <p:clrMapOvr>
    <a:masterClrMapping/>
  </p:clrMapOvr>
  <p:transition spd="med" advClick="0" advTm="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746" y="227187"/>
            <a:ext cx="10903182" cy="10680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sz="3600" b="1" dirty="0" smtClean="0">
                <a:latin typeface="#9Slide03 Arima Madurai Medium" panose="00000600000000000000" pitchFamily="2" charset="0"/>
                <a:cs typeface="#9Slide03 Arima Madurai Medium" panose="00000600000000000000" pitchFamily="2" charset="0"/>
              </a:rPr>
              <a:t>1. </a:t>
            </a:r>
            <a:r>
              <a:rPr lang="en-US" altLang="zh-CN" sz="3600" b="1" dirty="0" err="1" smtClean="0">
                <a:latin typeface="#9Slide03 Arima Madurai Medium" panose="00000600000000000000" pitchFamily="2" charset="0"/>
                <a:cs typeface="#9Slide03 Arima Madurai Medium" panose="00000600000000000000" pitchFamily="2" charset="0"/>
              </a:rPr>
              <a:t>Quan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điểm</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của</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tác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giả</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và</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các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luận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điểm</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chính</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trong</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văn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bản</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6" name="Rectangle 5"/>
          <p:cNvSpPr/>
          <p:nvPr/>
        </p:nvSpPr>
        <p:spPr>
          <a:xfrm>
            <a:off x="535784" y="1525859"/>
            <a:ext cx="11360727" cy="1014380"/>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chính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được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hiện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nhà</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endParaRPr lang="en-US" sz="20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598" y="2770909"/>
            <a:ext cx="6615101" cy="3969060"/>
          </a:xfrm>
          <a:prstGeom prst="rect">
            <a:avLst/>
          </a:prstGeom>
        </p:spPr>
      </p:pic>
    </p:spTree>
    <p:extLst>
      <p:ext uri="{BB962C8B-B14F-4D97-AF65-F5344CB8AC3E}">
        <p14:creationId xmlns:p14="http://schemas.microsoft.com/office/powerpoint/2010/main" val="157528895"/>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746" y="227187"/>
            <a:ext cx="10903182" cy="10680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sz="3600" b="1" dirty="0" smtClean="0">
                <a:latin typeface="#9Slide03 Arima Madurai Medium" panose="00000600000000000000" pitchFamily="2" charset="0"/>
                <a:cs typeface="#9Slide03 Arima Madurai Medium" panose="00000600000000000000" pitchFamily="2" charset="0"/>
              </a:rPr>
              <a:t>1. </a:t>
            </a:r>
            <a:r>
              <a:rPr lang="en-US" altLang="zh-CN" sz="3600" b="1" dirty="0" err="1" smtClean="0">
                <a:latin typeface="#9Slide03 Arima Madurai Medium" panose="00000600000000000000" pitchFamily="2" charset="0"/>
                <a:cs typeface="#9Slide03 Arima Madurai Medium" panose="00000600000000000000" pitchFamily="2" charset="0"/>
              </a:rPr>
              <a:t>Quan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điểm</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của</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tác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giả</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và</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các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luận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điểm</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chính</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trong</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văn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bản</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6" name="Rectangle 5"/>
          <p:cNvSpPr/>
          <p:nvPr/>
        </p:nvSpPr>
        <p:spPr>
          <a:xfrm>
            <a:off x="535784" y="1525859"/>
            <a:ext cx="11360727" cy="553357"/>
          </a:xfrm>
          <a:prstGeom prst="rect">
            <a:avLst/>
          </a:prstGeom>
        </p:spPr>
        <p:txBody>
          <a:bodyPr wrap="square">
            <a:spAutoFit/>
          </a:bodyPr>
          <a:lstStyle/>
          <a:p>
            <a:pPr algn="just">
              <a:lnSpc>
                <a:spcPct val="107000"/>
              </a:lnSpc>
              <a:spcAft>
                <a:spcPts val="800"/>
              </a:spcAft>
            </a:pPr>
            <a:r>
              <a:rPr lang="vi-VN" sz="2800" dirty="0">
                <a:latin typeface="#9Slide03 Arima Madurai Medium" panose="00000600000000000000" pitchFamily="2" charset="0"/>
                <a:ea typeface="Calibri" panose="020F0502020204030204" pitchFamily="34" charset="0"/>
                <a:cs typeface="#9Slide03 Arima Madurai Medium" panose="00000600000000000000" pitchFamily="2" charset="0"/>
              </a:rPr>
              <a:t>- Quan điểm này được triển khai thành các luận điểm chính: </a:t>
            </a:r>
            <a:endParaRPr lang="en-US" sz="20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grpSp>
        <p:nvGrpSpPr>
          <p:cNvPr id="5" name="千图PPT彼岸天：ID 8661124库_组合 1"/>
          <p:cNvGrpSpPr/>
          <p:nvPr>
            <p:custDataLst>
              <p:tags r:id="rId1"/>
            </p:custDataLst>
          </p:nvPr>
        </p:nvGrpSpPr>
        <p:grpSpPr>
          <a:xfrm>
            <a:off x="774169" y="2686576"/>
            <a:ext cx="2506854" cy="1161174"/>
            <a:chOff x="772446" y="2367921"/>
            <a:chExt cx="2506854" cy="1161174"/>
          </a:xfrm>
        </p:grpSpPr>
        <p:sp>
          <p:nvSpPr>
            <p:cNvPr id="8" name="Freeform: Shape 5"/>
            <p:cNvSpPr/>
            <p:nvPr/>
          </p:nvSpPr>
          <p:spPr>
            <a:xfrm>
              <a:off x="772446" y="2367921"/>
              <a:ext cx="2506854"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endParaRPr lang="en-US" altLang="zh-CN" sz="1600" b="1" dirty="0">
                <a:solidFill>
                  <a:srgbClr val="FFFFFF"/>
                </a:solidFill>
                <a:latin typeface="Elsie" panose="02000000000000000000" charset="0"/>
                <a:ea typeface="字魂36号-正文宋楷" panose="02000000000000000000" pitchFamily="2" charset="-122"/>
                <a:cs typeface="Elsie" panose="02000000000000000000" charset="0"/>
                <a:sym typeface="字魂36号-正文宋楷" panose="02000000000000000000" pitchFamily="2" charset="-122"/>
              </a:endParaRPr>
            </a:p>
          </p:txBody>
        </p:sp>
        <p:sp>
          <p:nvSpPr>
            <p:cNvPr id="9" name="Oval 6"/>
            <p:cNvSpPr/>
            <p:nvPr/>
          </p:nvSpPr>
          <p:spPr>
            <a:xfrm>
              <a:off x="778770" y="2582953"/>
              <a:ext cx="682491" cy="684894"/>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01</a:t>
              </a:r>
            </a:p>
          </p:txBody>
        </p:sp>
      </p:grpSp>
      <p:grpSp>
        <p:nvGrpSpPr>
          <p:cNvPr id="10" name="千图PPT彼岸天：ID 8661124库_组合 4"/>
          <p:cNvGrpSpPr/>
          <p:nvPr>
            <p:custDataLst>
              <p:tags r:id="rId2"/>
            </p:custDataLst>
          </p:nvPr>
        </p:nvGrpSpPr>
        <p:grpSpPr>
          <a:xfrm>
            <a:off x="4308032" y="2686576"/>
            <a:ext cx="2529966" cy="1161174"/>
            <a:chOff x="3462085" y="2367921"/>
            <a:chExt cx="2529966" cy="1161174"/>
          </a:xfrm>
        </p:grpSpPr>
        <p:sp>
          <p:nvSpPr>
            <p:cNvPr id="11" name="Freeform: Shape 7"/>
            <p:cNvSpPr/>
            <p:nvPr/>
          </p:nvSpPr>
          <p:spPr>
            <a:xfrm>
              <a:off x="3487202" y="2367921"/>
              <a:ext cx="2504849"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2" name="Oval 8"/>
            <p:cNvSpPr/>
            <p:nvPr/>
          </p:nvSpPr>
          <p:spPr>
            <a:xfrm>
              <a:off x="3462085" y="2582953"/>
              <a:ext cx="682491" cy="684894"/>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02</a:t>
              </a:r>
            </a:p>
          </p:txBody>
        </p:sp>
      </p:grpSp>
      <p:grpSp>
        <p:nvGrpSpPr>
          <p:cNvPr id="13" name="千图PPT彼岸天：ID 8661124库_组合 14"/>
          <p:cNvGrpSpPr/>
          <p:nvPr>
            <p:custDataLst>
              <p:tags r:id="rId3"/>
            </p:custDataLst>
          </p:nvPr>
        </p:nvGrpSpPr>
        <p:grpSpPr>
          <a:xfrm>
            <a:off x="8525963" y="2663468"/>
            <a:ext cx="2529965" cy="1161174"/>
            <a:chOff x="6174836" y="2367921"/>
            <a:chExt cx="2529965" cy="1161174"/>
          </a:xfrm>
        </p:grpSpPr>
        <p:sp>
          <p:nvSpPr>
            <p:cNvPr id="14" name="Freeform: Shape 9"/>
            <p:cNvSpPr/>
            <p:nvPr/>
          </p:nvSpPr>
          <p:spPr>
            <a:xfrm>
              <a:off x="6199953" y="2367921"/>
              <a:ext cx="2504848" cy="1161174"/>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endParaRPr lang="zh-CN" altLang="en-US" sz="1600" b="1" dirty="0">
                <a:solidFill>
                  <a:srgbClr val="FFFFFF"/>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5" name="Oval 10"/>
            <p:cNvSpPr/>
            <p:nvPr/>
          </p:nvSpPr>
          <p:spPr>
            <a:xfrm>
              <a:off x="6174836" y="2582953"/>
              <a:ext cx="682491" cy="684894"/>
            </a:xfrm>
            <a:prstGeom prst="ellipse">
              <a:avLst/>
            </a:prstGeom>
            <a:solidFill>
              <a:schemeClr val="accent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03</a:t>
              </a:r>
            </a:p>
          </p:txBody>
        </p:sp>
      </p:grpSp>
      <p:sp>
        <p:nvSpPr>
          <p:cNvPr id="2" name="Rectangle 1"/>
          <p:cNvSpPr/>
          <p:nvPr/>
        </p:nvSpPr>
        <p:spPr>
          <a:xfrm>
            <a:off x="535784" y="4340922"/>
            <a:ext cx="2782222" cy="1815882"/>
          </a:xfrm>
          <a:prstGeom prst="rect">
            <a:avLst/>
          </a:prstGeom>
        </p:spPr>
        <p:txBody>
          <a:bodyPr wrap="square">
            <a:spAutoFit/>
          </a:bodyPr>
          <a:lstStyle/>
          <a:p>
            <a:pPr algn="just"/>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tồn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chỉ</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vũ</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trụ</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
        <p:nvSpPr>
          <p:cNvPr id="4" name="Rectangle 3"/>
          <p:cNvSpPr/>
          <p:nvPr/>
        </p:nvSpPr>
        <p:spPr>
          <a:xfrm>
            <a:off x="3940570" y="4455110"/>
            <a:ext cx="3290005" cy="1384995"/>
          </a:xfrm>
          <a:prstGeom prst="rect">
            <a:avLst/>
          </a:prstGeom>
        </p:spPr>
        <p:txBody>
          <a:bodyPr wrap="square">
            <a:spAutoFit/>
          </a:bodyPr>
          <a:lstStyle/>
          <a:p>
            <a:pPr algn="just"/>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Tri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thức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chung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đều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ánh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thế</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giới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
        <p:nvSpPr>
          <p:cNvPr id="16" name="Rectangle 15"/>
          <p:cNvSpPr/>
          <p:nvPr/>
        </p:nvSpPr>
        <p:spPr>
          <a:xfrm>
            <a:off x="7865090" y="4340922"/>
            <a:ext cx="3892875" cy="2246769"/>
          </a:xfrm>
          <a:prstGeom prst="rect">
            <a:avLst/>
          </a:prstGeom>
        </p:spPr>
        <p:txBody>
          <a:bodyPr wrap="square">
            <a:spAutoFit/>
          </a:bodyPr>
          <a:lstStyle/>
          <a:p>
            <a:pPr algn="just"/>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giá</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trị</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đạo</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đức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cảm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xúc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yêu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3889319120"/>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7"/>
          <p:cNvSpPr/>
          <p:nvPr/>
        </p:nvSpPr>
        <p:spPr>
          <a:xfrm rot="5400000">
            <a:off x="4533890" y="-3366403"/>
            <a:ext cx="3124221" cy="12192000"/>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grpSp>
        <p:nvGrpSpPr>
          <p:cNvPr id="4" name="千图PPT彼岸天：ID 8661124库_组合 22"/>
          <p:cNvGrpSpPr/>
          <p:nvPr>
            <p:custDataLst>
              <p:tags r:id="rId1"/>
            </p:custDataLst>
          </p:nvPr>
        </p:nvGrpSpPr>
        <p:grpSpPr>
          <a:xfrm>
            <a:off x="8538596" y="2924269"/>
            <a:ext cx="2962529" cy="2899320"/>
            <a:chOff x="3981450" y="1687513"/>
            <a:chExt cx="1711326" cy="1674813"/>
          </a:xfrm>
        </p:grpSpPr>
        <p:sp>
          <p:nvSpPr>
            <p:cNvPr id="5" name="Freeform: Shape 23"/>
            <p:cNvSpPr/>
            <p:nvPr/>
          </p:nvSpPr>
          <p:spPr bwMode="auto">
            <a:xfrm>
              <a:off x="4257675" y="2570163"/>
              <a:ext cx="554038" cy="557213"/>
            </a:xfrm>
            <a:custGeom>
              <a:avLst/>
              <a:gdLst>
                <a:gd name="T0" fmla="*/ 49 w 142"/>
                <a:gd name="T1" fmla="*/ 130 h 143"/>
                <a:gd name="T2" fmla="*/ 13 w 142"/>
                <a:gd name="T3" fmla="*/ 94 h 143"/>
                <a:gd name="T4" fmla="*/ 72 w 142"/>
                <a:gd name="T5" fmla="*/ 0 h 143"/>
                <a:gd name="T6" fmla="*/ 142 w 142"/>
                <a:gd name="T7" fmla="*/ 71 h 143"/>
                <a:gd name="T8" fmla="*/ 49 w 142"/>
                <a:gd name="T9" fmla="*/ 130 h 143"/>
              </a:gdLst>
              <a:ahLst/>
              <a:cxnLst>
                <a:cxn ang="0">
                  <a:pos x="T0" y="T1"/>
                </a:cxn>
                <a:cxn ang="0">
                  <a:pos x="T2" y="T3"/>
                </a:cxn>
                <a:cxn ang="0">
                  <a:pos x="T4" y="T5"/>
                </a:cxn>
                <a:cxn ang="0">
                  <a:pos x="T6" y="T7"/>
                </a:cxn>
                <a:cxn ang="0">
                  <a:pos x="T8" y="T9"/>
                </a:cxn>
              </a:cxnLst>
              <a:rect l="0" t="0" r="r" b="b"/>
              <a:pathLst>
                <a:path w="142" h="143">
                  <a:moveTo>
                    <a:pt x="49" y="130"/>
                  </a:moveTo>
                  <a:cubicBezTo>
                    <a:pt x="28" y="143"/>
                    <a:pt x="0" y="114"/>
                    <a:pt x="13" y="94"/>
                  </a:cubicBezTo>
                  <a:cubicBezTo>
                    <a:pt x="36" y="59"/>
                    <a:pt x="50" y="36"/>
                    <a:pt x="72" y="0"/>
                  </a:cubicBezTo>
                  <a:cubicBezTo>
                    <a:pt x="98" y="21"/>
                    <a:pt x="122" y="45"/>
                    <a:pt x="142" y="71"/>
                  </a:cubicBezTo>
                  <a:cubicBezTo>
                    <a:pt x="106" y="93"/>
                    <a:pt x="84" y="107"/>
                    <a:pt x="49" y="130"/>
                  </a:cubicBez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 name="Freeform: Shape 24"/>
            <p:cNvSpPr/>
            <p:nvPr/>
          </p:nvSpPr>
          <p:spPr bwMode="auto">
            <a:xfrm>
              <a:off x="4541838" y="1687513"/>
              <a:ext cx="1150938" cy="1150938"/>
            </a:xfrm>
            <a:custGeom>
              <a:avLst/>
              <a:gdLst>
                <a:gd name="T0" fmla="*/ 253 w 295"/>
                <a:gd name="T1" fmla="*/ 87 h 295"/>
                <a:gd name="T2" fmla="*/ 209 w 295"/>
                <a:gd name="T3" fmla="*/ 42 h 295"/>
                <a:gd name="T4" fmla="*/ 0 w 295"/>
                <a:gd name="T5" fmla="*/ 226 h 295"/>
                <a:gd name="T6" fmla="*/ 69 w 295"/>
                <a:gd name="T7" fmla="*/ 295 h 295"/>
                <a:gd name="T8" fmla="*/ 253 w 295"/>
                <a:gd name="T9" fmla="*/ 87 h 295"/>
              </a:gdLst>
              <a:ahLst/>
              <a:cxnLst>
                <a:cxn ang="0">
                  <a:pos x="T0" y="T1"/>
                </a:cxn>
                <a:cxn ang="0">
                  <a:pos x="T2" y="T3"/>
                </a:cxn>
                <a:cxn ang="0">
                  <a:pos x="T4" y="T5"/>
                </a:cxn>
                <a:cxn ang="0">
                  <a:pos x="T6" y="T7"/>
                </a:cxn>
                <a:cxn ang="0">
                  <a:pos x="T8" y="T9"/>
                </a:cxn>
              </a:cxnLst>
              <a:rect l="0" t="0" r="r" b="b"/>
              <a:pathLst>
                <a:path w="295" h="295">
                  <a:moveTo>
                    <a:pt x="253" y="87"/>
                  </a:moveTo>
                  <a:cubicBezTo>
                    <a:pt x="295" y="40"/>
                    <a:pt x="256" y="0"/>
                    <a:pt x="209" y="42"/>
                  </a:cubicBezTo>
                  <a:cubicBezTo>
                    <a:pt x="130" y="113"/>
                    <a:pt x="80" y="157"/>
                    <a:pt x="0" y="226"/>
                  </a:cubicBezTo>
                  <a:cubicBezTo>
                    <a:pt x="23" y="249"/>
                    <a:pt x="46" y="272"/>
                    <a:pt x="69" y="295"/>
                  </a:cubicBezTo>
                  <a:cubicBezTo>
                    <a:pt x="139" y="216"/>
                    <a:pt x="183" y="166"/>
                    <a:pt x="253" y="87"/>
                  </a:cubicBez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 name="Freeform: Shape 25"/>
            <p:cNvSpPr/>
            <p:nvPr/>
          </p:nvSpPr>
          <p:spPr bwMode="auto">
            <a:xfrm>
              <a:off x="4491038" y="2562226"/>
              <a:ext cx="331788" cy="327025"/>
            </a:xfrm>
            <a:custGeom>
              <a:avLst/>
              <a:gdLst>
                <a:gd name="T0" fmla="*/ 209 w 209"/>
                <a:gd name="T1" fmla="*/ 182 h 206"/>
                <a:gd name="T2" fmla="*/ 27 w 209"/>
                <a:gd name="T3" fmla="*/ 0 h 206"/>
                <a:gd name="T4" fmla="*/ 0 w 209"/>
                <a:gd name="T5" fmla="*/ 27 h 206"/>
                <a:gd name="T6" fmla="*/ 182 w 209"/>
                <a:gd name="T7" fmla="*/ 206 h 206"/>
                <a:gd name="T8" fmla="*/ 209 w 209"/>
                <a:gd name="T9" fmla="*/ 182 h 206"/>
              </a:gdLst>
              <a:ahLst/>
              <a:cxnLst>
                <a:cxn ang="0">
                  <a:pos x="T0" y="T1"/>
                </a:cxn>
                <a:cxn ang="0">
                  <a:pos x="T2" y="T3"/>
                </a:cxn>
                <a:cxn ang="0">
                  <a:pos x="T4" y="T5"/>
                </a:cxn>
                <a:cxn ang="0">
                  <a:pos x="T6" y="T7"/>
                </a:cxn>
                <a:cxn ang="0">
                  <a:pos x="T8" y="T9"/>
                </a:cxn>
              </a:cxnLst>
              <a:rect l="0" t="0" r="r" b="b"/>
              <a:pathLst>
                <a:path w="209" h="206">
                  <a:moveTo>
                    <a:pt x="209" y="182"/>
                  </a:moveTo>
                  <a:lnTo>
                    <a:pt x="27" y="0"/>
                  </a:lnTo>
                  <a:lnTo>
                    <a:pt x="0" y="27"/>
                  </a:lnTo>
                  <a:lnTo>
                    <a:pt x="182" y="206"/>
                  </a:lnTo>
                  <a:lnTo>
                    <a:pt x="209" y="182"/>
                  </a:lnTo>
                  <a:close/>
                </a:path>
              </a:pathLst>
            </a:custGeom>
            <a:solidFill>
              <a:schemeClr val="tx2">
                <a:lumMod val="60000"/>
                <a:lumOff val="4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 name="Freeform: Shape 26"/>
            <p:cNvSpPr/>
            <p:nvPr/>
          </p:nvSpPr>
          <p:spPr bwMode="auto">
            <a:xfrm>
              <a:off x="3981450" y="2870201"/>
              <a:ext cx="533400" cy="492125"/>
            </a:xfrm>
            <a:custGeom>
              <a:avLst/>
              <a:gdLst>
                <a:gd name="T0" fmla="*/ 31 w 137"/>
                <a:gd name="T1" fmla="*/ 47 h 126"/>
                <a:gd name="T2" fmla="*/ 0 w 137"/>
                <a:gd name="T3" fmla="*/ 112 h 126"/>
                <a:gd name="T4" fmla="*/ 96 w 137"/>
                <a:gd name="T5" fmla="*/ 106 h 126"/>
                <a:gd name="T6" fmla="*/ 118 w 137"/>
                <a:gd name="T7" fmla="*/ 89 h 126"/>
                <a:gd name="T8" fmla="*/ 113 w 137"/>
                <a:gd name="T9" fmla="*/ 18 h 126"/>
                <a:gd name="T10" fmla="*/ 42 w 137"/>
                <a:gd name="T11" fmla="*/ 24 h 126"/>
                <a:gd name="T12" fmla="*/ 31 w 137"/>
                <a:gd name="T13" fmla="*/ 47 h 126"/>
              </a:gdLst>
              <a:ahLst/>
              <a:cxnLst>
                <a:cxn ang="0">
                  <a:pos x="T0" y="T1"/>
                </a:cxn>
                <a:cxn ang="0">
                  <a:pos x="T2" y="T3"/>
                </a:cxn>
                <a:cxn ang="0">
                  <a:pos x="T4" y="T5"/>
                </a:cxn>
                <a:cxn ang="0">
                  <a:pos x="T6" y="T7"/>
                </a:cxn>
                <a:cxn ang="0">
                  <a:pos x="T8" y="T9"/>
                </a:cxn>
                <a:cxn ang="0">
                  <a:pos x="T10" y="T11"/>
                </a:cxn>
                <a:cxn ang="0">
                  <a:pos x="T12" y="T13"/>
                </a:cxn>
              </a:cxnLst>
              <a:rect l="0" t="0" r="r" b="b"/>
              <a:pathLst>
                <a:path w="137" h="126">
                  <a:moveTo>
                    <a:pt x="31" y="47"/>
                  </a:moveTo>
                  <a:cubicBezTo>
                    <a:pt x="27" y="64"/>
                    <a:pt x="28" y="108"/>
                    <a:pt x="0" y="112"/>
                  </a:cubicBezTo>
                  <a:cubicBezTo>
                    <a:pt x="0" y="112"/>
                    <a:pt x="59" y="126"/>
                    <a:pt x="96" y="106"/>
                  </a:cubicBezTo>
                  <a:cubicBezTo>
                    <a:pt x="105" y="102"/>
                    <a:pt x="112" y="97"/>
                    <a:pt x="118" y="89"/>
                  </a:cubicBezTo>
                  <a:cubicBezTo>
                    <a:pt x="137" y="68"/>
                    <a:pt x="134" y="36"/>
                    <a:pt x="113" y="18"/>
                  </a:cubicBezTo>
                  <a:cubicBezTo>
                    <a:pt x="92" y="0"/>
                    <a:pt x="60" y="3"/>
                    <a:pt x="42" y="24"/>
                  </a:cubicBezTo>
                  <a:cubicBezTo>
                    <a:pt x="36" y="30"/>
                    <a:pt x="32" y="38"/>
                    <a:pt x="31" y="47"/>
                  </a:cubicBezTo>
                  <a:close/>
                </a:path>
              </a:pathLst>
            </a:custGeom>
            <a:solidFill>
              <a:schemeClr val="tx2">
                <a:lumMod val="75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Freeform: Shape 27"/>
            <p:cNvSpPr/>
            <p:nvPr/>
          </p:nvSpPr>
          <p:spPr bwMode="auto">
            <a:xfrm>
              <a:off x="4332288" y="2620963"/>
              <a:ext cx="295275" cy="323850"/>
            </a:xfrm>
            <a:custGeom>
              <a:avLst/>
              <a:gdLst>
                <a:gd name="T0" fmla="*/ 24 w 76"/>
                <a:gd name="T1" fmla="*/ 83 h 83"/>
                <a:gd name="T2" fmla="*/ 76 w 76"/>
                <a:gd name="T3" fmla="*/ 31 h 83"/>
                <a:gd name="T4" fmla="*/ 45 w 76"/>
                <a:gd name="T5" fmla="*/ 0 h 83"/>
                <a:gd name="T6" fmla="*/ 0 w 76"/>
                <a:gd name="T7" fmla="*/ 71 h 83"/>
                <a:gd name="T8" fmla="*/ 23 w 76"/>
                <a:gd name="T9" fmla="*/ 82 h 83"/>
                <a:gd name="T10" fmla="*/ 24 w 76"/>
                <a:gd name="T11" fmla="*/ 83 h 83"/>
              </a:gdLst>
              <a:ahLst/>
              <a:cxnLst>
                <a:cxn ang="0">
                  <a:pos x="T0" y="T1"/>
                </a:cxn>
                <a:cxn ang="0">
                  <a:pos x="T2" y="T3"/>
                </a:cxn>
                <a:cxn ang="0">
                  <a:pos x="T4" y="T5"/>
                </a:cxn>
                <a:cxn ang="0">
                  <a:pos x="T6" y="T7"/>
                </a:cxn>
                <a:cxn ang="0">
                  <a:pos x="T8" y="T9"/>
                </a:cxn>
                <a:cxn ang="0">
                  <a:pos x="T10" y="T11"/>
                </a:cxn>
              </a:cxnLst>
              <a:rect l="0" t="0" r="r" b="b"/>
              <a:pathLst>
                <a:path w="76" h="83">
                  <a:moveTo>
                    <a:pt x="24" y="83"/>
                  </a:moveTo>
                  <a:cubicBezTo>
                    <a:pt x="76" y="31"/>
                    <a:pt x="76" y="31"/>
                    <a:pt x="76" y="31"/>
                  </a:cubicBezTo>
                  <a:cubicBezTo>
                    <a:pt x="45" y="0"/>
                    <a:pt x="45" y="0"/>
                    <a:pt x="45" y="0"/>
                  </a:cubicBezTo>
                  <a:cubicBezTo>
                    <a:pt x="29" y="26"/>
                    <a:pt x="17" y="45"/>
                    <a:pt x="0" y="71"/>
                  </a:cubicBezTo>
                  <a:cubicBezTo>
                    <a:pt x="8" y="73"/>
                    <a:pt x="16" y="76"/>
                    <a:pt x="23" y="82"/>
                  </a:cubicBezTo>
                  <a:cubicBezTo>
                    <a:pt x="23" y="82"/>
                    <a:pt x="23" y="83"/>
                    <a:pt x="24" y="83"/>
                  </a:cubicBezTo>
                  <a:close/>
                </a:path>
              </a:pathLst>
            </a:custGeom>
            <a:solidFill>
              <a:schemeClr val="tx2">
                <a:lumMod val="20000"/>
                <a:lumOff val="8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Freeform: Shape 28"/>
            <p:cNvSpPr/>
            <p:nvPr/>
          </p:nvSpPr>
          <p:spPr bwMode="auto">
            <a:xfrm>
              <a:off x="4541838" y="1770063"/>
              <a:ext cx="1022350" cy="928688"/>
            </a:xfrm>
            <a:custGeom>
              <a:avLst/>
              <a:gdLst>
                <a:gd name="T0" fmla="*/ 33 w 262"/>
                <a:gd name="T1" fmla="*/ 238 h 238"/>
                <a:gd name="T2" fmla="*/ 262 w 262"/>
                <a:gd name="T3" fmla="*/ 8 h 238"/>
                <a:gd name="T4" fmla="*/ 209 w 262"/>
                <a:gd name="T5" fmla="*/ 21 h 238"/>
                <a:gd name="T6" fmla="*/ 0 w 262"/>
                <a:gd name="T7" fmla="*/ 205 h 238"/>
                <a:gd name="T8" fmla="*/ 33 w 262"/>
                <a:gd name="T9" fmla="*/ 238 h 238"/>
              </a:gdLst>
              <a:ahLst/>
              <a:cxnLst>
                <a:cxn ang="0">
                  <a:pos x="T0" y="T1"/>
                </a:cxn>
                <a:cxn ang="0">
                  <a:pos x="T2" y="T3"/>
                </a:cxn>
                <a:cxn ang="0">
                  <a:pos x="T4" y="T5"/>
                </a:cxn>
                <a:cxn ang="0">
                  <a:pos x="T6" y="T7"/>
                </a:cxn>
                <a:cxn ang="0">
                  <a:pos x="T8" y="T9"/>
                </a:cxn>
              </a:cxnLst>
              <a:rect l="0" t="0" r="r" b="b"/>
              <a:pathLst>
                <a:path w="262" h="238">
                  <a:moveTo>
                    <a:pt x="33" y="238"/>
                  </a:moveTo>
                  <a:cubicBezTo>
                    <a:pt x="262" y="8"/>
                    <a:pt x="262" y="8"/>
                    <a:pt x="262" y="8"/>
                  </a:cubicBezTo>
                  <a:cubicBezTo>
                    <a:pt x="251" y="0"/>
                    <a:pt x="231" y="2"/>
                    <a:pt x="209" y="21"/>
                  </a:cubicBezTo>
                  <a:cubicBezTo>
                    <a:pt x="130" y="92"/>
                    <a:pt x="80" y="136"/>
                    <a:pt x="0" y="205"/>
                  </a:cubicBezTo>
                  <a:lnTo>
                    <a:pt x="33" y="238"/>
                  </a:lnTo>
                  <a:close/>
                </a:path>
              </a:pathLst>
            </a:custGeom>
            <a:solidFill>
              <a:schemeClr val="tx2">
                <a:lumMod val="20000"/>
                <a:lumOff val="8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1" name="Freeform: Shape 29"/>
            <p:cNvSpPr/>
            <p:nvPr/>
          </p:nvSpPr>
          <p:spPr bwMode="auto">
            <a:xfrm>
              <a:off x="4491038" y="2562226"/>
              <a:ext cx="179388" cy="179388"/>
            </a:xfrm>
            <a:custGeom>
              <a:avLst/>
              <a:gdLst>
                <a:gd name="T0" fmla="*/ 113 w 113"/>
                <a:gd name="T1" fmla="*/ 86 h 113"/>
                <a:gd name="T2" fmla="*/ 32 w 113"/>
                <a:gd name="T3" fmla="*/ 5 h 113"/>
                <a:gd name="T4" fmla="*/ 27 w 113"/>
                <a:gd name="T5" fmla="*/ 0 h 113"/>
                <a:gd name="T6" fmla="*/ 0 w 113"/>
                <a:gd name="T7" fmla="*/ 27 h 113"/>
                <a:gd name="T8" fmla="*/ 10 w 113"/>
                <a:gd name="T9" fmla="*/ 37 h 113"/>
                <a:gd name="T10" fmla="*/ 86 w 113"/>
                <a:gd name="T11" fmla="*/ 113 h 113"/>
                <a:gd name="T12" fmla="*/ 113 w 113"/>
                <a:gd name="T13" fmla="*/ 86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86"/>
                  </a:moveTo>
                  <a:lnTo>
                    <a:pt x="32" y="5"/>
                  </a:lnTo>
                  <a:lnTo>
                    <a:pt x="27" y="0"/>
                  </a:lnTo>
                  <a:lnTo>
                    <a:pt x="0" y="27"/>
                  </a:lnTo>
                  <a:lnTo>
                    <a:pt x="10" y="37"/>
                  </a:lnTo>
                  <a:lnTo>
                    <a:pt x="86" y="113"/>
                  </a:lnTo>
                  <a:lnTo>
                    <a:pt x="113" y="86"/>
                  </a:ln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 name="Freeform: Shape 30"/>
            <p:cNvSpPr/>
            <p:nvPr/>
          </p:nvSpPr>
          <p:spPr bwMode="auto">
            <a:xfrm>
              <a:off x="3981450" y="2886076"/>
              <a:ext cx="444500" cy="441325"/>
            </a:xfrm>
            <a:custGeom>
              <a:avLst/>
              <a:gdLst>
                <a:gd name="T0" fmla="*/ 57 w 114"/>
                <a:gd name="T1" fmla="*/ 62 h 113"/>
                <a:gd name="T2" fmla="*/ 114 w 114"/>
                <a:gd name="T3" fmla="*/ 15 h 113"/>
                <a:gd name="T4" fmla="*/ 113 w 114"/>
                <a:gd name="T5" fmla="*/ 14 h 113"/>
                <a:gd name="T6" fmla="*/ 90 w 114"/>
                <a:gd name="T7" fmla="*/ 3 h 113"/>
                <a:gd name="T8" fmla="*/ 42 w 114"/>
                <a:gd name="T9" fmla="*/ 20 h 113"/>
                <a:gd name="T10" fmla="*/ 31 w 114"/>
                <a:gd name="T11" fmla="*/ 43 h 113"/>
                <a:gd name="T12" fmla="*/ 0 w 114"/>
                <a:gd name="T13" fmla="*/ 108 h 113"/>
                <a:gd name="T14" fmla="*/ 57 w 114"/>
                <a:gd name="T15" fmla="*/ 6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3">
                  <a:moveTo>
                    <a:pt x="57" y="62"/>
                  </a:moveTo>
                  <a:cubicBezTo>
                    <a:pt x="72" y="11"/>
                    <a:pt x="114" y="15"/>
                    <a:pt x="114" y="15"/>
                  </a:cubicBezTo>
                  <a:cubicBezTo>
                    <a:pt x="113" y="15"/>
                    <a:pt x="113" y="14"/>
                    <a:pt x="113" y="14"/>
                  </a:cubicBezTo>
                  <a:cubicBezTo>
                    <a:pt x="106" y="8"/>
                    <a:pt x="98" y="5"/>
                    <a:pt x="90" y="3"/>
                  </a:cubicBezTo>
                  <a:cubicBezTo>
                    <a:pt x="73" y="0"/>
                    <a:pt x="54" y="5"/>
                    <a:pt x="42" y="20"/>
                  </a:cubicBezTo>
                  <a:cubicBezTo>
                    <a:pt x="36" y="26"/>
                    <a:pt x="32" y="34"/>
                    <a:pt x="31" y="43"/>
                  </a:cubicBezTo>
                  <a:cubicBezTo>
                    <a:pt x="27" y="60"/>
                    <a:pt x="28" y="104"/>
                    <a:pt x="0" y="108"/>
                  </a:cubicBezTo>
                  <a:cubicBezTo>
                    <a:pt x="0" y="108"/>
                    <a:pt x="42" y="113"/>
                    <a:pt x="57" y="62"/>
                  </a:cubicBezTo>
                  <a:close/>
                </a:path>
              </a:pathLst>
            </a:custGeom>
            <a:solidFill>
              <a:schemeClr val="tx2"/>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sp>
        <p:nvSpPr>
          <p:cNvPr id="13" name="矩形 40"/>
          <p:cNvSpPr/>
          <p:nvPr/>
        </p:nvSpPr>
        <p:spPr>
          <a:xfrm>
            <a:off x="971133" y="1861020"/>
            <a:ext cx="9990980" cy="1446550"/>
          </a:xfrm>
          <a:prstGeom prst="rect">
            <a:avLst/>
          </a:prstGeom>
        </p:spPr>
        <p:txBody>
          <a:bodyPr wrap="square">
            <a:spAutoFit/>
          </a:bodyPr>
          <a:lstStyle/>
          <a:p>
            <a:pPr algn="just"/>
            <a:r>
              <a:rPr lang="vi-VN" altLang="zh-CN" sz="4400" b="1" spc="600" dirty="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2. Những lí lẽ, bằng chứng được sử dụng trong văn bản</a:t>
            </a:r>
            <a:endParaRPr lang="zh-CN" altLang="en-US" sz="4400" b="1" spc="600" dirty="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Tree>
    <p:extLst>
      <p:ext uri="{BB962C8B-B14F-4D97-AF65-F5344CB8AC3E}">
        <p14:creationId xmlns:p14="http://schemas.microsoft.com/office/powerpoint/2010/main" val="2374971553"/>
      </p:ext>
    </p:extLst>
  </p:cSld>
  <p:clrMapOvr>
    <a:masterClrMapping/>
  </p:clrMapOvr>
  <p:transition spd="slow" advClick="0" advTm="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6710" y="323850"/>
            <a:ext cx="3675380"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矩形 2"/>
          <p:cNvSpPr/>
          <p:nvPr/>
        </p:nvSpPr>
        <p:spPr>
          <a:xfrm>
            <a:off x="243357" y="364367"/>
            <a:ext cx="7448872" cy="6063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Các</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luận</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điểm</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và</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lí</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lẽ</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bằng</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chứng</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62" name="Freeform 767"/>
          <p:cNvSpPr>
            <a:spLocks noChangeArrowheads="1"/>
          </p:cNvSpPr>
          <p:nvPr/>
        </p:nvSpPr>
        <p:spPr bwMode="auto">
          <a:xfrm>
            <a:off x="4743326" y="3872498"/>
            <a:ext cx="1749725" cy="2389757"/>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chemeClr val="accent2"/>
          </a:solidFill>
          <a:ln>
            <a:noFill/>
          </a:ln>
          <a:effectLst/>
        </p:spPr>
        <p:txBody>
          <a:bodyPr wrap="none" lIns="91424" tIns="45713" rIns="91424" bIns="45713" anchor="ctr"/>
          <a:lstStyle/>
          <a:p>
            <a:endParaRPr lang="en-US" sz="935"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3" name="Rectangle 62"/>
          <p:cNvSpPr/>
          <p:nvPr/>
        </p:nvSpPr>
        <p:spPr>
          <a:xfrm>
            <a:off x="4597520" y="6286576"/>
            <a:ext cx="2782222" cy="523220"/>
          </a:xfrm>
          <a:prstGeom prst="rect">
            <a:avLst/>
          </a:prstGeom>
        </p:spPr>
        <p:txBody>
          <a:bodyPr wrap="square">
            <a:spAutoFit/>
          </a:bodyPr>
          <a:lstStyle/>
          <a:p>
            <a:pPr algn="just"/>
            <a:r>
              <a:rPr lang="en-US" sz="2800" b="1"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b="1"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b="1"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điểm</a:t>
            </a:r>
            <a:endParaRPr lang="en-US" sz="2800" b="1" dirty="0">
              <a:latin typeface="#9Slide03 Arima Madurai Medium" panose="00000600000000000000" pitchFamily="2" charset="0"/>
              <a:cs typeface="#9Slide03 Arima Madurai Medium" panose="00000600000000000000" pitchFamily="2" charset="0"/>
            </a:endParaRPr>
          </a:p>
        </p:txBody>
      </p:sp>
      <p:sp>
        <p:nvSpPr>
          <p:cNvPr id="4" name="Rectangle 3"/>
          <p:cNvSpPr/>
          <p:nvPr/>
        </p:nvSpPr>
        <p:spPr>
          <a:xfrm>
            <a:off x="668412" y="2591601"/>
            <a:ext cx="2933769" cy="1815882"/>
          </a:xfrm>
          <a:prstGeom prst="rect">
            <a:avLst/>
          </a:prstGeom>
        </p:spPr>
        <p:txBody>
          <a:bodyPr wrap="square">
            <a:spAutoFit/>
          </a:bodyPr>
          <a:lstStyle/>
          <a:p>
            <a:pPr algn="just"/>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tồn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tại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chỉ</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phẩn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nhỏ</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bé</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vũ</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trụ</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
        <p:nvSpPr>
          <p:cNvPr id="5" name="Rectangle 4"/>
          <p:cNvSpPr/>
          <p:nvPr/>
        </p:nvSpPr>
        <p:spPr>
          <a:xfrm>
            <a:off x="4309805" y="1177004"/>
            <a:ext cx="3357652" cy="1384995"/>
          </a:xfrm>
          <a:prstGeom prst="rect">
            <a:avLst/>
          </a:prstGeom>
        </p:spPr>
        <p:txBody>
          <a:bodyPr wrap="square">
            <a:spAutoFit/>
          </a:bodyPr>
          <a:lstStyle/>
          <a:p>
            <a:pPr algn="just"/>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Tri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thức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chung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quy</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đều</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phản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ánh</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thế</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giới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
        <p:nvSpPr>
          <p:cNvPr id="6" name="Rectangle 5"/>
          <p:cNvSpPr/>
          <p:nvPr/>
        </p:nvSpPr>
        <p:spPr>
          <a:xfrm>
            <a:off x="7892471" y="3042342"/>
            <a:ext cx="3089564" cy="2246769"/>
          </a:xfrm>
          <a:prstGeom prst="rect">
            <a:avLst/>
          </a:prstGeom>
        </p:spPr>
        <p:txBody>
          <a:bodyPr wrap="square">
            <a:spAutoFit/>
          </a:bodyPr>
          <a:lstStyle/>
          <a:p>
            <a:pPr algn="just"/>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Đạo</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đức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cảm</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xúc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tình</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yêu</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cũng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
        <p:nvSpPr>
          <p:cNvPr id="64" name="Freeform 768"/>
          <p:cNvSpPr>
            <a:spLocks noChangeArrowheads="1"/>
          </p:cNvSpPr>
          <p:nvPr/>
        </p:nvSpPr>
        <p:spPr bwMode="auto">
          <a:xfrm>
            <a:off x="2989585" y="3843921"/>
            <a:ext cx="1788125" cy="1417822"/>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solidFill>
          <a:ln>
            <a:noFill/>
          </a:ln>
          <a:effectLst>
            <a:outerShdw blurRad="190500" dist="38100" dir="2700000" algn="tl" rotWithShape="0">
              <a:prstClr val="black">
                <a:alpha val="27000"/>
              </a:prstClr>
            </a:outerShdw>
          </a:effectLst>
        </p:spPr>
        <p:txBody>
          <a:bodyPr vert="horz" wrap="square" lIns="91424" tIns="45713" rIns="91424" bIns="45713" numCol="1" anchor="t" anchorCtr="0" compatLnSpc="1"/>
          <a:lstStyle/>
          <a:p>
            <a:endParaRPr lang="en-US" sz="24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5" name="Freeform 769"/>
          <p:cNvSpPr>
            <a:spLocks noChangeArrowheads="1"/>
          </p:cNvSpPr>
          <p:nvPr/>
        </p:nvSpPr>
        <p:spPr bwMode="auto">
          <a:xfrm>
            <a:off x="5158335" y="2561999"/>
            <a:ext cx="1521039" cy="1349876"/>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solidFill>
          <a:ln>
            <a:noFill/>
          </a:ln>
          <a:effectLst>
            <a:outerShdw blurRad="190500" dist="38100" dir="2700000" algn="tl" rotWithShape="0">
              <a:prstClr val="black">
                <a:alpha val="27000"/>
              </a:prstClr>
            </a:outerShdw>
          </a:effectLst>
        </p:spPr>
        <p:txBody>
          <a:bodyPr vert="horz" wrap="square" lIns="91424" tIns="45713" rIns="91424" bIns="45713" numCol="1" anchor="t" anchorCtr="0" compatLnSpc="1"/>
          <a:lstStyle/>
          <a:p>
            <a:endParaRPr lang="en-US" sz="24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6" name="Freeform 772"/>
          <p:cNvSpPr>
            <a:spLocks noChangeArrowheads="1"/>
          </p:cNvSpPr>
          <p:nvPr/>
        </p:nvSpPr>
        <p:spPr bwMode="auto">
          <a:xfrm>
            <a:off x="6493051" y="4142509"/>
            <a:ext cx="1491915" cy="1210189"/>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1"/>
          </a:solidFill>
          <a:ln>
            <a:noFill/>
          </a:ln>
          <a:effectLst>
            <a:outerShdw blurRad="190500" dist="38100" dir="2700000" algn="tl" rotWithShape="0">
              <a:prstClr val="black">
                <a:alpha val="27000"/>
              </a:prstClr>
            </a:outerShdw>
          </a:effectLst>
        </p:spPr>
        <p:txBody>
          <a:bodyPr vert="horz" wrap="square" lIns="91424" tIns="45713" rIns="91424" bIns="45713" numCol="1" anchor="t" anchorCtr="0" compatLnSpc="1"/>
          <a:lstStyle/>
          <a:p>
            <a:endParaRPr lang="en-US" sz="24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barn(inVertical)">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arn(inVertical)">
                                      <p:cBhvr>
                                        <p:cTn id="15" dur="500"/>
                                        <p:tgtEl>
                                          <p:spTgt spid="6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barn(inVertical)">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barn(inVertical)">
                                      <p:cBhvr>
                                        <p:cTn id="3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4" grpId="0"/>
      <p:bldP spid="5" grpId="0"/>
      <p:bldP spid="6" grpId="0"/>
      <p:bldP spid="64" grpId="0" animBg="1"/>
      <p:bldP spid="65"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6710" y="323850"/>
            <a:ext cx="3675380"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矩形 2"/>
          <p:cNvSpPr/>
          <p:nvPr/>
        </p:nvSpPr>
        <p:spPr>
          <a:xfrm>
            <a:off x="243357" y="364367"/>
            <a:ext cx="7448872" cy="6063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Các</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luận</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điểm</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và</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lí</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lẽ</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bằng</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chứng</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4" name="Rectangle 3"/>
          <p:cNvSpPr/>
          <p:nvPr/>
        </p:nvSpPr>
        <p:spPr>
          <a:xfrm>
            <a:off x="1015122" y="1379093"/>
            <a:ext cx="11024825" cy="523220"/>
          </a:xfrm>
          <a:prstGeom prst="rect">
            <a:avLst/>
          </a:prstGeom>
        </p:spPr>
        <p:txBody>
          <a:bodyPr wrap="square">
            <a:spAutoFit/>
          </a:bodyPr>
          <a:lstStyle/>
          <a:p>
            <a:pPr algn="just"/>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i="1"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tồn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tại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chỉ</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phẩn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nhỏ</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bé</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vũ</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trụ</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
        <p:nvSpPr>
          <p:cNvPr id="64" name="Freeform 768"/>
          <p:cNvSpPr>
            <a:spLocks noChangeArrowheads="1"/>
          </p:cNvSpPr>
          <p:nvPr/>
        </p:nvSpPr>
        <p:spPr bwMode="auto">
          <a:xfrm>
            <a:off x="346710" y="1411044"/>
            <a:ext cx="668412" cy="459319"/>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solidFill>
          <a:ln>
            <a:noFill/>
          </a:ln>
          <a:effectLst>
            <a:outerShdw blurRad="190500" dist="38100" dir="2700000" algn="tl" rotWithShape="0">
              <a:prstClr val="black">
                <a:alpha val="27000"/>
              </a:prstClr>
            </a:outerShdw>
          </a:effectLst>
        </p:spPr>
        <p:txBody>
          <a:bodyPr vert="horz" wrap="square" lIns="91424" tIns="45713" rIns="91424" bIns="45713" numCol="1" anchor="t" anchorCtr="0" compatLnSpc="1"/>
          <a:lstStyle/>
          <a:p>
            <a:endParaRPr lang="en-US" sz="24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 name="Rectangle 1"/>
          <p:cNvSpPr/>
          <p:nvPr/>
        </p:nvSpPr>
        <p:spPr>
          <a:xfrm>
            <a:off x="1015122" y="2790107"/>
            <a:ext cx="10816660" cy="1936428"/>
          </a:xfrm>
          <a:prstGeom prst="rect">
            <a:avLst/>
          </a:prstGeom>
        </p:spPr>
        <p:txBody>
          <a:bodyPr wrap="square">
            <a:spAutoFit/>
          </a:bodyPr>
          <a:lstStyle/>
          <a:p>
            <a:pPr algn="just">
              <a:lnSpc>
                <a:spcPct val="107000"/>
              </a:lnSpc>
              <a:spcAft>
                <a:spcPts val="800"/>
              </a:spcAft>
            </a:pP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Lý</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lẽ</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từng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nghĩ</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rằng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mình</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thứ</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tồn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tại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duy</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nhất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chủng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loài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tách</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biệt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hẳn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với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họ</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động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vật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thực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vật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rồi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phát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hiện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ra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rằng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mình</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hậu</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duệ</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cùng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tổ</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tiên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với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mọi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sinh</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thể</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quanh</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ta”.</a:t>
            </a:r>
            <a:endParaRPr lang="en-US" sz="2000" i="1"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3740920937"/>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6710" y="323850"/>
            <a:ext cx="3675380"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矩形 2"/>
          <p:cNvSpPr/>
          <p:nvPr/>
        </p:nvSpPr>
        <p:spPr>
          <a:xfrm>
            <a:off x="243357" y="364367"/>
            <a:ext cx="7448872" cy="6063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Các</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luận</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điểm</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và</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lí</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lẽ</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bằng</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chứng</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4" name="Rectangle 3"/>
          <p:cNvSpPr/>
          <p:nvPr/>
        </p:nvSpPr>
        <p:spPr>
          <a:xfrm>
            <a:off x="1015122" y="1379093"/>
            <a:ext cx="11024825" cy="523220"/>
          </a:xfrm>
          <a:prstGeom prst="rect">
            <a:avLst/>
          </a:prstGeom>
        </p:spPr>
        <p:txBody>
          <a:bodyPr wrap="square">
            <a:spAutoFit/>
          </a:bodyPr>
          <a:lstStyle/>
          <a:p>
            <a:pPr algn="just"/>
            <a:r>
              <a:rPr lang="en-US" sz="2800" dirty="0" err="1">
                <a:latin typeface="#9Slide03 Arima Madurai Medium" panose="00000600000000000000" pitchFamily="2" charset="0"/>
                <a:cs typeface="#9Slide03 Arima Madurai Medium" panose="00000600000000000000" pitchFamily="2" charset="0"/>
              </a:rPr>
              <a:t>Luận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điểm</a:t>
            </a:r>
            <a:r>
              <a:rPr lang="en-US" sz="2800" dirty="0">
                <a:latin typeface="#9Slide03 Arima Madurai Medium" panose="00000600000000000000" pitchFamily="2" charset="0"/>
                <a:cs typeface="#9Slide03 Arima Madurai Medium" panose="00000600000000000000" pitchFamily="2" charset="0"/>
              </a:rPr>
              <a:t>: </a:t>
            </a:r>
            <a:r>
              <a:rPr lang="en-US" sz="2800" i="1" dirty="0">
                <a:latin typeface="#9Slide03 Arima Madurai Medium" panose="00000600000000000000" pitchFamily="2" charset="0"/>
                <a:cs typeface="#9Slide03 Arima Madurai Medium" panose="00000600000000000000" pitchFamily="2" charset="0"/>
              </a:rPr>
              <a:t>Tri </a:t>
            </a:r>
            <a:r>
              <a:rPr lang="en-US" sz="2800" i="1" dirty="0" err="1">
                <a:latin typeface="#9Slide03 Arima Madurai Medium" panose="00000600000000000000" pitchFamily="2" charset="0"/>
                <a:cs typeface="#9Slide03 Arima Madurai Medium" panose="00000600000000000000" pitchFamily="2" charset="0"/>
              </a:rPr>
              <a:t>thức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của</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chúng</a:t>
            </a:r>
            <a:r>
              <a:rPr lang="en-US" sz="2800" i="1" dirty="0">
                <a:latin typeface="#9Slide03 Arima Madurai Medium" panose="00000600000000000000" pitchFamily="2" charset="0"/>
                <a:cs typeface="#9Slide03 Arima Madurai Medium" panose="00000600000000000000" pitchFamily="2" charset="0"/>
              </a:rPr>
              <a:t> ta </a:t>
            </a:r>
            <a:r>
              <a:rPr lang="en-US" sz="2800" i="1" dirty="0" err="1">
                <a:latin typeface="#9Slide03 Arima Madurai Medium" panose="00000600000000000000" pitchFamily="2" charset="0"/>
                <a:cs typeface="#9Slide03 Arima Madurai Medium" panose="00000600000000000000" pitchFamily="2" charset="0"/>
              </a:rPr>
              <a:t>chung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quy</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đều</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phản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ánh</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thế</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giới</a:t>
            </a:r>
            <a:r>
              <a:rPr lang="en-US" sz="2800" i="1" dirty="0">
                <a:latin typeface="#9Slide03 Arima Madurai Medium" panose="00000600000000000000" pitchFamily="2"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
        <p:nvSpPr>
          <p:cNvPr id="64" name="Freeform 768"/>
          <p:cNvSpPr>
            <a:spLocks noChangeArrowheads="1"/>
          </p:cNvSpPr>
          <p:nvPr/>
        </p:nvSpPr>
        <p:spPr bwMode="auto">
          <a:xfrm>
            <a:off x="346710" y="1411044"/>
            <a:ext cx="668412" cy="459319"/>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solidFill>
          <a:ln>
            <a:noFill/>
          </a:ln>
          <a:effectLst>
            <a:outerShdw blurRad="190500" dist="38100" dir="2700000" algn="tl" rotWithShape="0">
              <a:prstClr val="black">
                <a:alpha val="27000"/>
              </a:prstClr>
            </a:outerShdw>
          </a:effectLst>
        </p:spPr>
        <p:txBody>
          <a:bodyPr vert="horz" wrap="square" lIns="91424" tIns="45713" rIns="91424" bIns="45713" numCol="1" anchor="t" anchorCtr="0" compatLnSpc="1"/>
          <a:lstStyle/>
          <a:p>
            <a:endParaRPr lang="en-US" sz="24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 name="Rectangle 1"/>
          <p:cNvSpPr/>
          <p:nvPr/>
        </p:nvSpPr>
        <p:spPr>
          <a:xfrm>
            <a:off x="1015122" y="2310714"/>
            <a:ext cx="10816660" cy="1384995"/>
          </a:xfrm>
          <a:prstGeom prst="rect">
            <a:avLst/>
          </a:prstGeom>
        </p:spPr>
        <p:txBody>
          <a:bodyPr wrap="square">
            <a:spAutoFit/>
          </a:bodyPr>
          <a:lstStyle/>
          <a:p>
            <a:pPr algn="just"/>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Lí</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lẽ</a:t>
            </a:r>
            <a:r>
              <a:rPr lang="en-US" sz="2800" dirty="0">
                <a:latin typeface="#9Slide03 Arima Madurai Medium" panose="00000600000000000000" pitchFamily="2" charset="0"/>
                <a:cs typeface="#9Slide03 Arima Madurai Medium" panose="00000600000000000000" pitchFamily="2" charset="0"/>
              </a:rPr>
              <a:t>: </a:t>
            </a:r>
            <a:r>
              <a:rPr lang="en-US" sz="2800" i="1" dirty="0">
                <a:latin typeface="#9Slide03 Arima Madurai Medium" panose="00000600000000000000" pitchFamily="2" charset="0"/>
                <a:cs typeface="#9Slide03 Arima Madurai Medium" panose="00000600000000000000" pitchFamily="2" charset="0"/>
              </a:rPr>
              <a:t>“</a:t>
            </a:r>
            <a:r>
              <a:rPr lang="en-US" sz="2800" i="1" dirty="0" err="1">
                <a:latin typeface="#9Slide03 Arima Madurai Medium" panose="00000600000000000000" pitchFamily="2" charset="0"/>
                <a:cs typeface="#9Slide03 Arima Madurai Medium" panose="00000600000000000000" pitchFamily="2" charset="0"/>
              </a:rPr>
              <a:t>Chất</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liệu</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căn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bản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làm</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nên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tư</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duy</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của</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chúng</a:t>
            </a:r>
            <a:r>
              <a:rPr lang="en-US" sz="2800" i="1" dirty="0">
                <a:latin typeface="#9Slide03 Arima Madurai Medium" panose="00000600000000000000" pitchFamily="2" charset="0"/>
                <a:cs typeface="#9Slide03 Arima Madurai Medium" panose="00000600000000000000" pitchFamily="2" charset="0"/>
              </a:rPr>
              <a:t> ta </a:t>
            </a:r>
            <a:r>
              <a:rPr lang="en-US" sz="2800" i="1" dirty="0" err="1">
                <a:latin typeface="#9Slide03 Arima Madurai Medium" panose="00000600000000000000" pitchFamily="2" charset="0"/>
                <a:cs typeface="#9Slide03 Arima Madurai Medium" panose="00000600000000000000" pitchFamily="2" charset="0"/>
              </a:rPr>
              <a:t>là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tập</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hợp</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vô</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cùng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phong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phú</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các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thông</a:t>
            </a:r>
            <a:r>
              <a:rPr lang="en-US" sz="2800" i="1" dirty="0">
                <a:latin typeface="#9Slide03 Arima Madurai Medium" panose="00000600000000000000" pitchFamily="2" charset="0"/>
                <a:cs typeface="#9Slide03 Arima Madurai Medium" panose="00000600000000000000" pitchFamily="2" charset="0"/>
              </a:rPr>
              <a:t> tin </a:t>
            </a:r>
            <a:r>
              <a:rPr lang="en-US" sz="2800" i="1" dirty="0" err="1">
                <a:latin typeface="#9Slide03 Arima Madurai Medium" panose="00000600000000000000" pitchFamily="2" charset="0"/>
                <a:cs typeface="#9Slide03 Arima Madurai Medium" panose="00000600000000000000" pitchFamily="2" charset="0"/>
              </a:rPr>
              <a:t>được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tích</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luỹ</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trao</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đổi</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và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không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ngừng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được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xây</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dựng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kĩ</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lưỡng</a:t>
            </a:r>
            <a:r>
              <a:rPr lang="en-US" sz="2800" i="1" dirty="0">
                <a:latin typeface="#9Slide03 Arima Madurai Medium" panose="00000600000000000000" pitchFamily="2" charset="0"/>
                <a:cs typeface="#9Slide03 Arima Madurai Medium" panose="00000600000000000000" pitchFamily="2" charset="0"/>
              </a:rPr>
              <a:t>”.</a:t>
            </a:r>
          </a:p>
        </p:txBody>
      </p:sp>
      <p:sp>
        <p:nvSpPr>
          <p:cNvPr id="5" name="Rectangle 4"/>
          <p:cNvSpPr/>
          <p:nvPr/>
        </p:nvSpPr>
        <p:spPr>
          <a:xfrm>
            <a:off x="1015122" y="4104110"/>
            <a:ext cx="10816660" cy="1475404"/>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Bằng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giọt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mưa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thông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tin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hiện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diện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đám</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mây</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trên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trời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tia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thông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tin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màu</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sắc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chất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đã</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gửi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nó</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đến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mắt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ta”.</a:t>
            </a:r>
            <a:endParaRPr lang="en-US" sz="2800" i="1"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3985470360"/>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arn(inVertical)">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7"/>
          <p:cNvSpPr/>
          <p:nvPr/>
        </p:nvSpPr>
        <p:spPr>
          <a:xfrm rot="5400000">
            <a:off x="5229861" y="-122339"/>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 name="Rectangle 3"/>
          <p:cNvSpPr/>
          <p:nvPr/>
        </p:nvSpPr>
        <p:spPr>
          <a:xfrm>
            <a:off x="4426088" y="2015452"/>
            <a:ext cx="4731768" cy="1014380"/>
          </a:xfrm>
          <a:prstGeom prst="rect">
            <a:avLst/>
          </a:prstGeom>
        </p:spPr>
        <p:txBody>
          <a:bodyPr wrap="square">
            <a:spAutoFit/>
          </a:bodyPr>
          <a:lstStyle/>
          <a:p>
            <a:pPr algn="just">
              <a:lnSpc>
                <a:spcPct val="107000"/>
              </a:lnSpc>
            </a:pP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Liệu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con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phải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0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94348"/>
            <a:ext cx="6858000" cy="6858000"/>
          </a:xfrm>
          <a:prstGeom prst="rect">
            <a:avLst/>
          </a:prstGeom>
        </p:spPr>
      </p:pic>
    </p:spTree>
    <p:extLst>
      <p:ext uri="{BB962C8B-B14F-4D97-AF65-F5344CB8AC3E}">
        <p14:creationId xmlns:p14="http://schemas.microsoft.com/office/powerpoint/2010/main" val="670215162"/>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6710" y="323850"/>
            <a:ext cx="3675380"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矩形 2"/>
          <p:cNvSpPr/>
          <p:nvPr/>
        </p:nvSpPr>
        <p:spPr>
          <a:xfrm>
            <a:off x="243357" y="364367"/>
            <a:ext cx="7448872" cy="6063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Các</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luận</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điểm</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và</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lí</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lẽ</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bằng</a:t>
            </a:r>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a:latin typeface="#9Slide03 Arima Madurai Medium" panose="00000600000000000000" pitchFamily="2" charset="0"/>
                <a:cs typeface="#9Slide03 Arima Madurai Medium" panose="00000600000000000000" pitchFamily="2" charset="0"/>
              </a:rPr>
              <a:t>chứng</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4" name="Rectangle 3"/>
          <p:cNvSpPr/>
          <p:nvPr/>
        </p:nvSpPr>
        <p:spPr>
          <a:xfrm>
            <a:off x="1015122" y="1379093"/>
            <a:ext cx="11024825" cy="954107"/>
          </a:xfrm>
          <a:prstGeom prst="rect">
            <a:avLst/>
          </a:prstGeom>
        </p:spPr>
        <p:txBody>
          <a:bodyPr wrap="square">
            <a:spAutoFit/>
          </a:bodyPr>
          <a:lstStyle/>
          <a:p>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Luận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điểm</a:t>
            </a:r>
            <a:r>
              <a:rPr lang="en-US" sz="2800"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Đạo</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đức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cảm</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xúc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tình</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yêu</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của</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chúng</a:t>
            </a:r>
            <a:r>
              <a:rPr lang="en-US" sz="2800" i="1" dirty="0">
                <a:latin typeface="#9Slide03 Arima Madurai Medium" panose="00000600000000000000" pitchFamily="2" charset="0"/>
                <a:cs typeface="#9Slide03 Arima Madurai Medium" panose="00000600000000000000" pitchFamily="2" charset="0"/>
              </a:rPr>
              <a:t> ta </a:t>
            </a:r>
            <a:r>
              <a:rPr lang="en-US" sz="2800" i="1" dirty="0" err="1">
                <a:latin typeface="#9Slide03 Arima Madurai Medium" panose="00000600000000000000" pitchFamily="2" charset="0"/>
                <a:cs typeface="#9Slide03 Arima Madurai Medium" panose="00000600000000000000" pitchFamily="2" charset="0"/>
              </a:rPr>
              <a:t>cũng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một</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phần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của</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tự</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nhiên</a:t>
            </a:r>
            <a:r>
              <a:rPr lang="en-US" sz="2800" i="1" dirty="0">
                <a:latin typeface="#9Slide03 Arima Madurai Medium" panose="00000600000000000000" pitchFamily="2" charset="0"/>
                <a:cs typeface="#9Slide03 Arima Madurai Medium" panose="00000600000000000000" pitchFamily="2" charset="0"/>
              </a:rPr>
              <a:t>.</a:t>
            </a:r>
            <a:endParaRPr lang="en-US" sz="2800" dirty="0">
              <a:latin typeface="#9Slide03 Arima Madurai Medium" panose="00000600000000000000" pitchFamily="2" charset="0"/>
              <a:cs typeface="#9Slide03 Arima Madurai Medium" panose="00000600000000000000" pitchFamily="2" charset="0"/>
            </a:endParaRPr>
          </a:p>
        </p:txBody>
      </p:sp>
      <p:sp>
        <p:nvSpPr>
          <p:cNvPr id="64" name="Freeform 768"/>
          <p:cNvSpPr>
            <a:spLocks noChangeArrowheads="1"/>
          </p:cNvSpPr>
          <p:nvPr/>
        </p:nvSpPr>
        <p:spPr bwMode="auto">
          <a:xfrm>
            <a:off x="346710" y="1411044"/>
            <a:ext cx="668412" cy="459319"/>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solidFill>
          <a:ln>
            <a:noFill/>
          </a:ln>
          <a:effectLst>
            <a:outerShdw blurRad="190500" dist="38100" dir="2700000" algn="tl" rotWithShape="0">
              <a:prstClr val="black">
                <a:alpha val="27000"/>
              </a:prstClr>
            </a:outerShdw>
          </a:effectLst>
        </p:spPr>
        <p:txBody>
          <a:bodyPr vert="horz" wrap="square" lIns="91424" tIns="45713" rIns="91424" bIns="45713" numCol="1" anchor="t" anchorCtr="0" compatLnSpc="1"/>
          <a:lstStyle/>
          <a:p>
            <a:endParaRPr lang="en-US" sz="24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 name="Rectangle 1"/>
          <p:cNvSpPr/>
          <p:nvPr/>
        </p:nvSpPr>
        <p:spPr>
          <a:xfrm>
            <a:off x="1015122" y="2741601"/>
            <a:ext cx="10816660" cy="2677656"/>
          </a:xfrm>
          <a:prstGeom prst="rect">
            <a:avLst/>
          </a:prstGeom>
        </p:spPr>
        <p:txBody>
          <a:bodyPr wrap="square">
            <a:spAutoFit/>
          </a:bodyPr>
          <a:lstStyle/>
          <a:p>
            <a:pPr algn="just"/>
            <a:r>
              <a:rPr lang="en-US" sz="2800" dirty="0" err="1">
                <a:latin typeface="#9Slide03 Arima Madurai Medium" panose="00000600000000000000" pitchFamily="2" charset="0"/>
                <a:cs typeface="#9Slide03 Arima Madurai Medium" panose="00000600000000000000" pitchFamily="2" charset="0"/>
              </a:rPr>
              <a:t>Lí</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lẽ</a:t>
            </a:r>
            <a:r>
              <a:rPr lang="en-US" sz="2800" dirty="0">
                <a:latin typeface="#9Slide03 Arima Madurai Medium" panose="00000600000000000000" pitchFamily="2" charset="0"/>
                <a:cs typeface="#9Slide03 Arima Madurai Medium" panose="00000600000000000000" pitchFamily="2" charset="0"/>
              </a:rPr>
              <a:t>: </a:t>
            </a:r>
            <a:r>
              <a:rPr lang="en-US" sz="2800" i="1" dirty="0">
                <a:latin typeface="#9Slide03 Arima Madurai Medium" panose="00000600000000000000" pitchFamily="2" charset="0"/>
                <a:cs typeface="#9Slide03 Arima Madurai Medium" panose="00000600000000000000" pitchFamily="2" charset="0"/>
              </a:rPr>
              <a:t>“</a:t>
            </a:r>
            <a:r>
              <a:rPr lang="en-US" sz="2800" i="1" dirty="0" err="1">
                <a:latin typeface="#9Slide03 Arima Madurai Medium" panose="00000600000000000000" pitchFamily="2" charset="0"/>
                <a:cs typeface="#9Slide03 Arima Madurai Medium" panose="00000600000000000000" pitchFamily="2" charset="0"/>
              </a:rPr>
              <a:t>Thực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tại</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của</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chúng</a:t>
            </a:r>
            <a:r>
              <a:rPr lang="en-US" sz="2800" i="1" dirty="0">
                <a:latin typeface="#9Slide03 Arima Madurai Medium" panose="00000600000000000000" pitchFamily="2" charset="0"/>
                <a:cs typeface="#9Slide03 Arima Madurai Medium" panose="00000600000000000000" pitchFamily="2" charset="0"/>
              </a:rPr>
              <a:t> ta </a:t>
            </a:r>
            <a:r>
              <a:rPr lang="en-US" sz="2800" i="1" dirty="0" err="1">
                <a:latin typeface="#9Slide03 Arima Madurai Medium" panose="00000600000000000000" pitchFamily="2" charset="0"/>
                <a:cs typeface="#9Slide03 Arima Madurai Medium" panose="00000600000000000000" pitchFamily="2" charset="0"/>
              </a:rPr>
              <a:t>là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những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giọt</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nước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mắt</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và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nụ</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cười</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lòng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biết</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ơn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và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vị</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tha</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sự</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trung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thành</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và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phản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bội</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quá</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khứ</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luôn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ám</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ảnh</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chúng</a:t>
            </a:r>
            <a:r>
              <a:rPr lang="en-US" sz="2800" i="1" dirty="0">
                <a:latin typeface="#9Slide03 Arima Madurai Medium" panose="00000600000000000000" pitchFamily="2" charset="0"/>
                <a:cs typeface="#9Slide03 Arima Madurai Medium" panose="00000600000000000000" pitchFamily="2" charset="0"/>
              </a:rPr>
              <a:t> ta </a:t>
            </a:r>
            <a:r>
              <a:rPr lang="en-US" sz="2800" i="1" dirty="0" err="1">
                <a:latin typeface="#9Slide03 Arima Madurai Medium" panose="00000600000000000000" pitchFamily="2" charset="0"/>
                <a:cs typeface="#9Slide03 Arima Madurai Medium" panose="00000600000000000000" pitchFamily="2" charset="0"/>
              </a:rPr>
              <a:t>và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sự</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thanh</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thản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Thực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tại</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của</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chúng</a:t>
            </a:r>
            <a:r>
              <a:rPr lang="en-US" sz="2800" i="1" dirty="0">
                <a:latin typeface="#9Slide03 Arima Madurai Medium" panose="00000600000000000000" pitchFamily="2" charset="0"/>
                <a:cs typeface="#9Slide03 Arima Madurai Medium" panose="00000600000000000000" pitchFamily="2" charset="0"/>
              </a:rPr>
              <a:t> ta </a:t>
            </a:r>
            <a:r>
              <a:rPr lang="en-US" sz="2800" i="1" dirty="0" err="1">
                <a:latin typeface="#9Slide03 Arima Madurai Medium" panose="00000600000000000000" pitchFamily="2" charset="0"/>
                <a:cs typeface="#9Slide03 Arima Madurai Medium" panose="00000600000000000000" pitchFamily="2" charset="0"/>
              </a:rPr>
              <a:t>được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làm</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nên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từ</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xã</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hội</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của</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chúng</a:t>
            </a:r>
            <a:r>
              <a:rPr lang="en-US" sz="2800" i="1" dirty="0">
                <a:latin typeface="#9Slide03 Arima Madurai Medium" panose="00000600000000000000" pitchFamily="2" charset="0"/>
                <a:cs typeface="#9Slide03 Arima Madurai Medium" panose="00000600000000000000" pitchFamily="2" charset="0"/>
              </a:rPr>
              <a:t> ta, </a:t>
            </a:r>
            <a:r>
              <a:rPr lang="en-US" sz="2800" i="1" dirty="0" err="1">
                <a:latin typeface="#9Slide03 Arima Madurai Medium" panose="00000600000000000000" pitchFamily="2" charset="0"/>
                <a:cs typeface="#9Slide03 Arima Madurai Medium" panose="00000600000000000000" pitchFamily="2" charset="0"/>
              </a:rPr>
              <a:t>từ</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cảm</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xúc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nhờ</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âm</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nhạc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đem</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lại</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từ</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các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mạng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lưới</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kiến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thức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chung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đan</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dệt</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phong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phú</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mà</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chúng</a:t>
            </a:r>
            <a:r>
              <a:rPr lang="en-US" sz="2800" i="1" dirty="0">
                <a:latin typeface="#9Slide03 Arima Madurai Medium" panose="00000600000000000000" pitchFamily="2" charset="0"/>
                <a:cs typeface="#9Slide03 Arima Madurai Medium" panose="00000600000000000000" pitchFamily="2" charset="0"/>
              </a:rPr>
              <a:t> ta </a:t>
            </a:r>
            <a:r>
              <a:rPr lang="en-US" sz="2800" i="1" dirty="0" err="1">
                <a:latin typeface="#9Slide03 Arima Madurai Medium" panose="00000600000000000000" pitchFamily="2" charset="0"/>
                <a:cs typeface="#9Slide03 Arima Madurai Medium" panose="00000600000000000000" pitchFamily="2" charset="0"/>
              </a:rPr>
              <a:t>cùng</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nhau</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xây</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đắp</a:t>
            </a:r>
            <a:r>
              <a:rPr lang="en-US" sz="2800" i="1" dirty="0">
                <a:latin typeface="#9Slide03 Arima Madurai Medium" panose="00000600000000000000" pitchFamily="2" charset="0"/>
                <a:cs typeface="#9Slide03 Arima Madurai Medium" panose="00000600000000000000" pitchFamily="2" charset="0"/>
              </a:rPr>
              <a:t>”.</a:t>
            </a:r>
          </a:p>
        </p:txBody>
      </p:sp>
    </p:spTree>
    <p:extLst>
      <p:ext uri="{BB962C8B-B14F-4D97-AF65-F5344CB8AC3E}">
        <p14:creationId xmlns:p14="http://schemas.microsoft.com/office/powerpoint/2010/main" val="1370527363"/>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arn(inVertical)">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6710" y="323850"/>
            <a:ext cx="3675380"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矩形 2"/>
          <p:cNvSpPr/>
          <p:nvPr/>
        </p:nvSpPr>
        <p:spPr>
          <a:xfrm>
            <a:off x="243356" y="364367"/>
            <a:ext cx="11948643" cy="6884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Những</a:t>
            </a:r>
            <a:r>
              <a:rPr lang="en-US" altLang="zh-CN" sz="3600" b="1" dirty="0" smtClean="0">
                <a:latin typeface="#9Slide03 Arima Madurai Medium" panose="00000600000000000000" pitchFamily="2" charset="0"/>
                <a:cs typeface="#9Slide03 Arima Madurai Medium" panose="00000600000000000000" pitchFamily="2" charset="0"/>
              </a:rPr>
              <a:t> tri </a:t>
            </a:r>
            <a:r>
              <a:rPr lang="en-US" altLang="zh-CN" sz="3600" b="1" dirty="0" err="1" smtClean="0">
                <a:latin typeface="#9Slide03 Arima Madurai Medium" panose="00000600000000000000" pitchFamily="2" charset="0"/>
                <a:cs typeface="#9Slide03 Arima Madurai Medium" panose="00000600000000000000" pitchFamily="2" charset="0"/>
              </a:rPr>
              <a:t>thức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khoa</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học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được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đề</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cập</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đến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trong</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văn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bản</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4" name="Rectangle 3"/>
          <p:cNvSpPr/>
          <p:nvPr/>
        </p:nvSpPr>
        <p:spPr>
          <a:xfrm>
            <a:off x="629239" y="1559202"/>
            <a:ext cx="11024825" cy="2677656"/>
          </a:xfrm>
          <a:prstGeom prst="rect">
            <a:avLst/>
          </a:prstGeom>
        </p:spPr>
        <p:txBody>
          <a:bodyPr wrap="square">
            <a:spAutoFit/>
          </a:bodyPr>
          <a:lstStyle/>
          <a:p>
            <a:pPr algn="just"/>
            <a:r>
              <a:rPr lang="en-US" sz="2800"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Những</a:t>
            </a:r>
            <a:r>
              <a:rPr lang="en-US" sz="2800" i="1" dirty="0">
                <a:latin typeface="#9Slide03 Arima Madurai Medium" panose="00000600000000000000" pitchFamily="2" charset="0"/>
                <a:cs typeface="#9Slide03 Arima Madurai Medium" panose="00000600000000000000" pitchFamily="2" charset="0"/>
              </a:rPr>
              <a:t> tri </a:t>
            </a:r>
            <a:r>
              <a:rPr lang="en-US" sz="2800" i="1" dirty="0" err="1">
                <a:latin typeface="#9Slide03 Arima Madurai Medium" panose="00000600000000000000" pitchFamily="2" charset="0"/>
                <a:cs typeface="#9Slide03 Arima Madurai Medium" panose="00000600000000000000" pitchFamily="2" charset="0"/>
              </a:rPr>
              <a:t>thức</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khoa</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học</a:t>
            </a:r>
            <a:r>
              <a:rPr lang="en-US" sz="2800" i="1"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Chúng</a:t>
            </a:r>
            <a:r>
              <a:rPr lang="en-US" sz="2800" dirty="0">
                <a:latin typeface="#9Slide03 Arima Madurai Medium" panose="00000600000000000000" pitchFamily="2" charset="0"/>
                <a:cs typeface="#9Slide03 Arima Madurai Medium" panose="00000600000000000000" pitchFamily="2" charset="0"/>
              </a:rPr>
              <a:t> ta </a:t>
            </a:r>
            <a:r>
              <a:rPr lang="en-US" sz="2800" dirty="0" err="1">
                <a:latin typeface="#9Slide03 Arima Madurai Medium" panose="00000600000000000000" pitchFamily="2" charset="0"/>
                <a:cs typeface="#9Slide03 Arima Madurai Medium" panose="00000600000000000000" pitchFamily="2" charset="0"/>
              </a:rPr>
              <a:t>được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làm</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ra</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từ</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cùng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những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nguyên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tử</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cùng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những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tín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hiệu</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ánh</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sáng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giống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như</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nguyên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tử</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chúng</a:t>
            </a:r>
            <a:r>
              <a:rPr lang="en-US" sz="2800" dirty="0">
                <a:latin typeface="#9Slide03 Arima Madurai Medium" panose="00000600000000000000" pitchFamily="2" charset="0"/>
                <a:cs typeface="#9Slide03 Arima Madurai Medium" panose="00000600000000000000" pitchFamily="2" charset="0"/>
              </a:rPr>
              <a:t> ta </a:t>
            </a:r>
            <a:r>
              <a:rPr lang="en-US" sz="2800" dirty="0" err="1">
                <a:latin typeface="#9Slide03 Arima Madurai Medium" panose="00000600000000000000" pitchFamily="2" charset="0"/>
                <a:cs typeface="#9Slide03 Arima Madurai Medium" panose="00000600000000000000" pitchFamily="2" charset="0"/>
              </a:rPr>
              <a:t>không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phải</a:t>
            </a:r>
            <a:r>
              <a:rPr lang="en-US" sz="2800" dirty="0">
                <a:latin typeface="#9Slide03 Arima Madurai Medium" panose="00000600000000000000" pitchFamily="2" charset="0"/>
                <a:cs typeface="#9Slide03 Arima Madurai Medium" panose="00000600000000000000" pitchFamily="2" charset="0"/>
              </a:rPr>
              <a:t> ở </a:t>
            </a:r>
            <a:r>
              <a:rPr lang="en-US" sz="2800" dirty="0" err="1">
                <a:latin typeface="#9Slide03 Arima Madurai Medium" panose="00000600000000000000" pitchFamily="2" charset="0"/>
                <a:cs typeface="#9Slide03 Arima Madurai Medium" panose="00000600000000000000" pitchFamily="2" charset="0"/>
              </a:rPr>
              <a:t>trên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một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hành</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tinh</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nằm</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tại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trung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tâm</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vũ</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trụ</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chúng</a:t>
            </a:r>
            <a:r>
              <a:rPr lang="en-US" sz="2800" dirty="0">
                <a:latin typeface="#9Slide03 Arima Madurai Medium" panose="00000600000000000000" pitchFamily="2" charset="0"/>
                <a:cs typeface="#9Slide03 Arima Madurai Medium" panose="00000600000000000000" pitchFamily="2" charset="0"/>
              </a:rPr>
              <a:t> ta </a:t>
            </a:r>
            <a:r>
              <a:rPr lang="en-US" sz="2800" dirty="0" err="1">
                <a:latin typeface="#9Slide03 Arima Madurai Medium" panose="00000600000000000000" pitchFamily="2" charset="0"/>
                <a:cs typeface="#9Slide03 Arima Madurai Medium" panose="00000600000000000000" pitchFamily="2" charset="0"/>
              </a:rPr>
              <a:t>là</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hậu</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duệ</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có</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cùng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các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tổ</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tiên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với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mọi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sinh</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thể</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quanh</a:t>
            </a:r>
            <a:r>
              <a:rPr lang="en-US" sz="2800" dirty="0">
                <a:latin typeface="#9Slide03 Arima Madurai Medium" panose="00000600000000000000" pitchFamily="2" charset="0"/>
                <a:cs typeface="#9Slide03 Arima Madurai Medium" panose="00000600000000000000" pitchFamily="2" charset="0"/>
              </a:rPr>
              <a:t> ta, </a:t>
            </a:r>
            <a:r>
              <a:rPr lang="en-US" sz="2800" dirty="0" err="1">
                <a:latin typeface="#9Slide03 Arima Madurai Medium" panose="00000600000000000000" pitchFamily="2" charset="0"/>
                <a:cs typeface="#9Slide03 Arima Madurai Medium" panose="00000600000000000000" pitchFamily="2" charset="0"/>
              </a:rPr>
              <a:t>một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giọt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mưa</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chứa</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thông</a:t>
            </a:r>
            <a:r>
              <a:rPr lang="en-US" sz="2800" dirty="0">
                <a:latin typeface="#9Slide03 Arima Madurai Medium" panose="00000600000000000000" pitchFamily="2" charset="0"/>
                <a:cs typeface="#9Slide03 Arima Madurai Medium" panose="00000600000000000000" pitchFamily="2" charset="0"/>
              </a:rPr>
              <a:t> tin </a:t>
            </a:r>
            <a:r>
              <a:rPr lang="en-US" sz="2800" dirty="0" err="1">
                <a:latin typeface="#9Slide03 Arima Madurai Medium" panose="00000600000000000000" pitchFamily="2" charset="0"/>
                <a:cs typeface="#9Slide03 Arima Madurai Medium" panose="00000600000000000000" pitchFamily="2" charset="0"/>
              </a:rPr>
              <a:t>về</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sự</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hiện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diện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của</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một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đám</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mây</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trên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trời</a:t>
            </a:r>
            <a:r>
              <a:rPr lang="en-US" sz="2800" dirty="0">
                <a:latin typeface="#9Slide03 Arima Madurai Medium" panose="00000600000000000000" pitchFamily="2" charset="0"/>
                <a:cs typeface="#9Slide03 Arima Madurai Medium" panose="00000600000000000000" pitchFamily="2"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57" y="3823853"/>
            <a:ext cx="3366655" cy="3366655"/>
          </a:xfrm>
          <a:prstGeom prst="rect">
            <a:avLst/>
          </a:prstGeom>
        </p:spPr>
      </p:pic>
      <p:sp>
        <p:nvSpPr>
          <p:cNvPr id="8" name="Rectangle 31"/>
          <p:cNvSpPr/>
          <p:nvPr/>
        </p:nvSpPr>
        <p:spPr bwMode="auto">
          <a:xfrm>
            <a:off x="1739613" y="1093347"/>
            <a:ext cx="9302807" cy="127012"/>
          </a:xfrm>
          <a:prstGeom prst="rect">
            <a:avLst/>
          </a:prstGeom>
          <a:solidFill>
            <a:schemeClr val="accent3"/>
          </a:solidFill>
          <a:ln>
            <a:noFill/>
          </a:ln>
        </p:spPr>
        <p:txBody>
          <a:bodyPr anchor="ctr"/>
          <a:lstStyle/>
          <a:p>
            <a:pPr algn="ctr"/>
            <a:endParaRPr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Tree>
    <p:extLst>
      <p:ext uri="{BB962C8B-B14F-4D97-AF65-F5344CB8AC3E}">
        <p14:creationId xmlns:p14="http://schemas.microsoft.com/office/powerpoint/2010/main" val="600779545"/>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6710" y="323850"/>
            <a:ext cx="3675380"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矩形 2"/>
          <p:cNvSpPr/>
          <p:nvPr/>
        </p:nvSpPr>
        <p:spPr>
          <a:xfrm>
            <a:off x="243356" y="364367"/>
            <a:ext cx="11948643" cy="6884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sz="3600" b="1" dirty="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Những</a:t>
            </a:r>
            <a:r>
              <a:rPr lang="en-US" altLang="zh-CN" sz="3600" b="1" dirty="0" smtClean="0">
                <a:latin typeface="#9Slide03 Arima Madurai Medium" panose="00000600000000000000" pitchFamily="2" charset="0"/>
                <a:cs typeface="#9Slide03 Arima Madurai Medium" panose="00000600000000000000" pitchFamily="2" charset="0"/>
              </a:rPr>
              <a:t> tri </a:t>
            </a:r>
            <a:r>
              <a:rPr lang="en-US" altLang="zh-CN" sz="3600" b="1" dirty="0" err="1" smtClean="0">
                <a:latin typeface="#9Slide03 Arima Madurai Medium" panose="00000600000000000000" pitchFamily="2" charset="0"/>
                <a:cs typeface="#9Slide03 Arima Madurai Medium" panose="00000600000000000000" pitchFamily="2" charset="0"/>
              </a:rPr>
              <a:t>thức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khoa</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học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được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đề</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cập</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đến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trong</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văn</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bản</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4" name="Rectangle 3"/>
          <p:cNvSpPr/>
          <p:nvPr/>
        </p:nvSpPr>
        <p:spPr>
          <a:xfrm>
            <a:off x="629239" y="1559202"/>
            <a:ext cx="11024825" cy="1384995"/>
          </a:xfrm>
          <a:prstGeom prst="rect">
            <a:avLst/>
          </a:prstGeom>
        </p:spPr>
        <p:txBody>
          <a:bodyPr wrap="square">
            <a:spAutoFit/>
          </a:bodyPr>
          <a:lstStyle/>
          <a:p>
            <a:pPr algn="just"/>
            <a:r>
              <a:rPr lang="vi-VN" sz="2800" i="1" dirty="0">
                <a:latin typeface="#9Slide03 Arima Madurai Medium" panose="00000600000000000000" pitchFamily="2" charset="0"/>
                <a:cs typeface="#9Slide03 Arima Madurai Medium" panose="00000600000000000000" pitchFamily="2" charset="0"/>
              </a:rPr>
              <a:t>- Nguồn gốc của tri thức: </a:t>
            </a:r>
            <a:r>
              <a:rPr lang="vi-VN" sz="2800" dirty="0">
                <a:latin typeface="#9Slide03 Arima Madurai Medium" panose="00000600000000000000" pitchFamily="2" charset="0"/>
                <a:cs typeface="#9Slide03 Arima Madurai Medium" panose="00000600000000000000" pitchFamily="2" charset="0"/>
              </a:rPr>
              <a:t>Các tri thức được đề cập trong văn bản bắt nguồn từ tri thức khoa học tự nhiên hiện đại, dựa trên nền tảng cùa học thuyết tiến hoá, thiên văn học, di truyền học.</a:t>
            </a:r>
            <a:endParaRPr lang="en-US" sz="2800" dirty="0">
              <a:latin typeface="#9Slide03 Arima Madurai Medium" panose="00000600000000000000" pitchFamily="2" charset="0"/>
              <a:cs typeface="#9Slide03 Arima Madurai Medium" panose="00000600000000000000" pitchFamily="2" charset="0"/>
            </a:endParaRPr>
          </a:p>
        </p:txBody>
      </p:sp>
      <p:sp>
        <p:nvSpPr>
          <p:cNvPr id="8" name="Rectangle 31"/>
          <p:cNvSpPr/>
          <p:nvPr/>
        </p:nvSpPr>
        <p:spPr bwMode="auto">
          <a:xfrm>
            <a:off x="1739613" y="1093347"/>
            <a:ext cx="9302807" cy="127012"/>
          </a:xfrm>
          <a:prstGeom prst="rect">
            <a:avLst/>
          </a:prstGeom>
          <a:solidFill>
            <a:schemeClr val="accent3"/>
          </a:solidFill>
          <a:ln>
            <a:noFill/>
          </a:ln>
        </p:spPr>
        <p:txBody>
          <a:bodyPr anchor="ctr"/>
          <a:lstStyle/>
          <a:p>
            <a:pPr algn="ctr"/>
            <a:endParaRPr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2" name="Rectangle 1"/>
          <p:cNvSpPr/>
          <p:nvPr/>
        </p:nvSpPr>
        <p:spPr>
          <a:xfrm>
            <a:off x="629238" y="2944197"/>
            <a:ext cx="11024825" cy="3780522"/>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Ý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nghĩa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tri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thức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việc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làm</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tỏ</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chính</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bằng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tỏ</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cho</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chính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Vì</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tri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thức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này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tri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thức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khách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được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bởi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khoa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uy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tín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được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minh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bằng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khoa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hiện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rất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thuyết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phục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đáng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tin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cậy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Tất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khoa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vẫn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đang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ngừng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phát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triển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tương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lai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rất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nhiều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thuyết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bằng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khoa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thậm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biện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ngược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thuyết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2957987764"/>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7"/>
          <p:cNvSpPr/>
          <p:nvPr/>
        </p:nvSpPr>
        <p:spPr>
          <a:xfrm rot="5400000">
            <a:off x="4533890" y="-3366403"/>
            <a:ext cx="3124221" cy="12192000"/>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grpSp>
        <p:nvGrpSpPr>
          <p:cNvPr id="4" name="千图PPT彼岸天：ID 8661124库_组合 22"/>
          <p:cNvGrpSpPr/>
          <p:nvPr>
            <p:custDataLst>
              <p:tags r:id="rId1"/>
            </p:custDataLst>
          </p:nvPr>
        </p:nvGrpSpPr>
        <p:grpSpPr>
          <a:xfrm>
            <a:off x="8538596" y="2924269"/>
            <a:ext cx="2962529" cy="2899320"/>
            <a:chOff x="3981450" y="1687513"/>
            <a:chExt cx="1711326" cy="1674813"/>
          </a:xfrm>
        </p:grpSpPr>
        <p:sp>
          <p:nvSpPr>
            <p:cNvPr id="5" name="Freeform: Shape 23"/>
            <p:cNvSpPr/>
            <p:nvPr/>
          </p:nvSpPr>
          <p:spPr bwMode="auto">
            <a:xfrm>
              <a:off x="4257675" y="2570163"/>
              <a:ext cx="554038" cy="557213"/>
            </a:xfrm>
            <a:custGeom>
              <a:avLst/>
              <a:gdLst>
                <a:gd name="T0" fmla="*/ 49 w 142"/>
                <a:gd name="T1" fmla="*/ 130 h 143"/>
                <a:gd name="T2" fmla="*/ 13 w 142"/>
                <a:gd name="T3" fmla="*/ 94 h 143"/>
                <a:gd name="T4" fmla="*/ 72 w 142"/>
                <a:gd name="T5" fmla="*/ 0 h 143"/>
                <a:gd name="T6" fmla="*/ 142 w 142"/>
                <a:gd name="T7" fmla="*/ 71 h 143"/>
                <a:gd name="T8" fmla="*/ 49 w 142"/>
                <a:gd name="T9" fmla="*/ 130 h 143"/>
              </a:gdLst>
              <a:ahLst/>
              <a:cxnLst>
                <a:cxn ang="0">
                  <a:pos x="T0" y="T1"/>
                </a:cxn>
                <a:cxn ang="0">
                  <a:pos x="T2" y="T3"/>
                </a:cxn>
                <a:cxn ang="0">
                  <a:pos x="T4" y="T5"/>
                </a:cxn>
                <a:cxn ang="0">
                  <a:pos x="T6" y="T7"/>
                </a:cxn>
                <a:cxn ang="0">
                  <a:pos x="T8" y="T9"/>
                </a:cxn>
              </a:cxnLst>
              <a:rect l="0" t="0" r="r" b="b"/>
              <a:pathLst>
                <a:path w="142" h="143">
                  <a:moveTo>
                    <a:pt x="49" y="130"/>
                  </a:moveTo>
                  <a:cubicBezTo>
                    <a:pt x="28" y="143"/>
                    <a:pt x="0" y="114"/>
                    <a:pt x="13" y="94"/>
                  </a:cubicBezTo>
                  <a:cubicBezTo>
                    <a:pt x="36" y="59"/>
                    <a:pt x="50" y="36"/>
                    <a:pt x="72" y="0"/>
                  </a:cubicBezTo>
                  <a:cubicBezTo>
                    <a:pt x="98" y="21"/>
                    <a:pt x="122" y="45"/>
                    <a:pt x="142" y="71"/>
                  </a:cubicBezTo>
                  <a:cubicBezTo>
                    <a:pt x="106" y="93"/>
                    <a:pt x="84" y="107"/>
                    <a:pt x="49" y="130"/>
                  </a:cubicBez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 name="Freeform: Shape 24"/>
            <p:cNvSpPr/>
            <p:nvPr/>
          </p:nvSpPr>
          <p:spPr bwMode="auto">
            <a:xfrm>
              <a:off x="4541838" y="1687513"/>
              <a:ext cx="1150938" cy="1150938"/>
            </a:xfrm>
            <a:custGeom>
              <a:avLst/>
              <a:gdLst>
                <a:gd name="T0" fmla="*/ 253 w 295"/>
                <a:gd name="T1" fmla="*/ 87 h 295"/>
                <a:gd name="T2" fmla="*/ 209 w 295"/>
                <a:gd name="T3" fmla="*/ 42 h 295"/>
                <a:gd name="T4" fmla="*/ 0 w 295"/>
                <a:gd name="T5" fmla="*/ 226 h 295"/>
                <a:gd name="T6" fmla="*/ 69 w 295"/>
                <a:gd name="T7" fmla="*/ 295 h 295"/>
                <a:gd name="T8" fmla="*/ 253 w 295"/>
                <a:gd name="T9" fmla="*/ 87 h 295"/>
              </a:gdLst>
              <a:ahLst/>
              <a:cxnLst>
                <a:cxn ang="0">
                  <a:pos x="T0" y="T1"/>
                </a:cxn>
                <a:cxn ang="0">
                  <a:pos x="T2" y="T3"/>
                </a:cxn>
                <a:cxn ang="0">
                  <a:pos x="T4" y="T5"/>
                </a:cxn>
                <a:cxn ang="0">
                  <a:pos x="T6" y="T7"/>
                </a:cxn>
                <a:cxn ang="0">
                  <a:pos x="T8" y="T9"/>
                </a:cxn>
              </a:cxnLst>
              <a:rect l="0" t="0" r="r" b="b"/>
              <a:pathLst>
                <a:path w="295" h="295">
                  <a:moveTo>
                    <a:pt x="253" y="87"/>
                  </a:moveTo>
                  <a:cubicBezTo>
                    <a:pt x="295" y="40"/>
                    <a:pt x="256" y="0"/>
                    <a:pt x="209" y="42"/>
                  </a:cubicBezTo>
                  <a:cubicBezTo>
                    <a:pt x="130" y="113"/>
                    <a:pt x="80" y="157"/>
                    <a:pt x="0" y="226"/>
                  </a:cubicBezTo>
                  <a:cubicBezTo>
                    <a:pt x="23" y="249"/>
                    <a:pt x="46" y="272"/>
                    <a:pt x="69" y="295"/>
                  </a:cubicBezTo>
                  <a:cubicBezTo>
                    <a:pt x="139" y="216"/>
                    <a:pt x="183" y="166"/>
                    <a:pt x="253" y="87"/>
                  </a:cubicBez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 name="Freeform: Shape 25"/>
            <p:cNvSpPr/>
            <p:nvPr/>
          </p:nvSpPr>
          <p:spPr bwMode="auto">
            <a:xfrm>
              <a:off x="4491038" y="2562226"/>
              <a:ext cx="331788" cy="327025"/>
            </a:xfrm>
            <a:custGeom>
              <a:avLst/>
              <a:gdLst>
                <a:gd name="T0" fmla="*/ 209 w 209"/>
                <a:gd name="T1" fmla="*/ 182 h 206"/>
                <a:gd name="T2" fmla="*/ 27 w 209"/>
                <a:gd name="T3" fmla="*/ 0 h 206"/>
                <a:gd name="T4" fmla="*/ 0 w 209"/>
                <a:gd name="T5" fmla="*/ 27 h 206"/>
                <a:gd name="T6" fmla="*/ 182 w 209"/>
                <a:gd name="T7" fmla="*/ 206 h 206"/>
                <a:gd name="T8" fmla="*/ 209 w 209"/>
                <a:gd name="T9" fmla="*/ 182 h 206"/>
              </a:gdLst>
              <a:ahLst/>
              <a:cxnLst>
                <a:cxn ang="0">
                  <a:pos x="T0" y="T1"/>
                </a:cxn>
                <a:cxn ang="0">
                  <a:pos x="T2" y="T3"/>
                </a:cxn>
                <a:cxn ang="0">
                  <a:pos x="T4" y="T5"/>
                </a:cxn>
                <a:cxn ang="0">
                  <a:pos x="T6" y="T7"/>
                </a:cxn>
                <a:cxn ang="0">
                  <a:pos x="T8" y="T9"/>
                </a:cxn>
              </a:cxnLst>
              <a:rect l="0" t="0" r="r" b="b"/>
              <a:pathLst>
                <a:path w="209" h="206">
                  <a:moveTo>
                    <a:pt x="209" y="182"/>
                  </a:moveTo>
                  <a:lnTo>
                    <a:pt x="27" y="0"/>
                  </a:lnTo>
                  <a:lnTo>
                    <a:pt x="0" y="27"/>
                  </a:lnTo>
                  <a:lnTo>
                    <a:pt x="182" y="206"/>
                  </a:lnTo>
                  <a:lnTo>
                    <a:pt x="209" y="182"/>
                  </a:lnTo>
                  <a:close/>
                </a:path>
              </a:pathLst>
            </a:custGeom>
            <a:solidFill>
              <a:schemeClr val="tx2">
                <a:lumMod val="60000"/>
                <a:lumOff val="4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 name="Freeform: Shape 26"/>
            <p:cNvSpPr/>
            <p:nvPr/>
          </p:nvSpPr>
          <p:spPr bwMode="auto">
            <a:xfrm>
              <a:off x="3981450" y="2870201"/>
              <a:ext cx="533400" cy="492125"/>
            </a:xfrm>
            <a:custGeom>
              <a:avLst/>
              <a:gdLst>
                <a:gd name="T0" fmla="*/ 31 w 137"/>
                <a:gd name="T1" fmla="*/ 47 h 126"/>
                <a:gd name="T2" fmla="*/ 0 w 137"/>
                <a:gd name="T3" fmla="*/ 112 h 126"/>
                <a:gd name="T4" fmla="*/ 96 w 137"/>
                <a:gd name="T5" fmla="*/ 106 h 126"/>
                <a:gd name="T6" fmla="*/ 118 w 137"/>
                <a:gd name="T7" fmla="*/ 89 h 126"/>
                <a:gd name="T8" fmla="*/ 113 w 137"/>
                <a:gd name="T9" fmla="*/ 18 h 126"/>
                <a:gd name="T10" fmla="*/ 42 w 137"/>
                <a:gd name="T11" fmla="*/ 24 h 126"/>
                <a:gd name="T12" fmla="*/ 31 w 137"/>
                <a:gd name="T13" fmla="*/ 47 h 126"/>
              </a:gdLst>
              <a:ahLst/>
              <a:cxnLst>
                <a:cxn ang="0">
                  <a:pos x="T0" y="T1"/>
                </a:cxn>
                <a:cxn ang="0">
                  <a:pos x="T2" y="T3"/>
                </a:cxn>
                <a:cxn ang="0">
                  <a:pos x="T4" y="T5"/>
                </a:cxn>
                <a:cxn ang="0">
                  <a:pos x="T6" y="T7"/>
                </a:cxn>
                <a:cxn ang="0">
                  <a:pos x="T8" y="T9"/>
                </a:cxn>
                <a:cxn ang="0">
                  <a:pos x="T10" y="T11"/>
                </a:cxn>
                <a:cxn ang="0">
                  <a:pos x="T12" y="T13"/>
                </a:cxn>
              </a:cxnLst>
              <a:rect l="0" t="0" r="r" b="b"/>
              <a:pathLst>
                <a:path w="137" h="126">
                  <a:moveTo>
                    <a:pt x="31" y="47"/>
                  </a:moveTo>
                  <a:cubicBezTo>
                    <a:pt x="27" y="64"/>
                    <a:pt x="28" y="108"/>
                    <a:pt x="0" y="112"/>
                  </a:cubicBezTo>
                  <a:cubicBezTo>
                    <a:pt x="0" y="112"/>
                    <a:pt x="59" y="126"/>
                    <a:pt x="96" y="106"/>
                  </a:cubicBezTo>
                  <a:cubicBezTo>
                    <a:pt x="105" y="102"/>
                    <a:pt x="112" y="97"/>
                    <a:pt x="118" y="89"/>
                  </a:cubicBezTo>
                  <a:cubicBezTo>
                    <a:pt x="137" y="68"/>
                    <a:pt x="134" y="36"/>
                    <a:pt x="113" y="18"/>
                  </a:cubicBezTo>
                  <a:cubicBezTo>
                    <a:pt x="92" y="0"/>
                    <a:pt x="60" y="3"/>
                    <a:pt x="42" y="24"/>
                  </a:cubicBezTo>
                  <a:cubicBezTo>
                    <a:pt x="36" y="30"/>
                    <a:pt x="32" y="38"/>
                    <a:pt x="31" y="47"/>
                  </a:cubicBezTo>
                  <a:close/>
                </a:path>
              </a:pathLst>
            </a:custGeom>
            <a:solidFill>
              <a:schemeClr val="tx2">
                <a:lumMod val="75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Freeform: Shape 27"/>
            <p:cNvSpPr/>
            <p:nvPr/>
          </p:nvSpPr>
          <p:spPr bwMode="auto">
            <a:xfrm>
              <a:off x="4332288" y="2620963"/>
              <a:ext cx="295275" cy="323850"/>
            </a:xfrm>
            <a:custGeom>
              <a:avLst/>
              <a:gdLst>
                <a:gd name="T0" fmla="*/ 24 w 76"/>
                <a:gd name="T1" fmla="*/ 83 h 83"/>
                <a:gd name="T2" fmla="*/ 76 w 76"/>
                <a:gd name="T3" fmla="*/ 31 h 83"/>
                <a:gd name="T4" fmla="*/ 45 w 76"/>
                <a:gd name="T5" fmla="*/ 0 h 83"/>
                <a:gd name="T6" fmla="*/ 0 w 76"/>
                <a:gd name="T7" fmla="*/ 71 h 83"/>
                <a:gd name="T8" fmla="*/ 23 w 76"/>
                <a:gd name="T9" fmla="*/ 82 h 83"/>
                <a:gd name="T10" fmla="*/ 24 w 76"/>
                <a:gd name="T11" fmla="*/ 83 h 83"/>
              </a:gdLst>
              <a:ahLst/>
              <a:cxnLst>
                <a:cxn ang="0">
                  <a:pos x="T0" y="T1"/>
                </a:cxn>
                <a:cxn ang="0">
                  <a:pos x="T2" y="T3"/>
                </a:cxn>
                <a:cxn ang="0">
                  <a:pos x="T4" y="T5"/>
                </a:cxn>
                <a:cxn ang="0">
                  <a:pos x="T6" y="T7"/>
                </a:cxn>
                <a:cxn ang="0">
                  <a:pos x="T8" y="T9"/>
                </a:cxn>
                <a:cxn ang="0">
                  <a:pos x="T10" y="T11"/>
                </a:cxn>
              </a:cxnLst>
              <a:rect l="0" t="0" r="r" b="b"/>
              <a:pathLst>
                <a:path w="76" h="83">
                  <a:moveTo>
                    <a:pt x="24" y="83"/>
                  </a:moveTo>
                  <a:cubicBezTo>
                    <a:pt x="76" y="31"/>
                    <a:pt x="76" y="31"/>
                    <a:pt x="76" y="31"/>
                  </a:cubicBezTo>
                  <a:cubicBezTo>
                    <a:pt x="45" y="0"/>
                    <a:pt x="45" y="0"/>
                    <a:pt x="45" y="0"/>
                  </a:cubicBezTo>
                  <a:cubicBezTo>
                    <a:pt x="29" y="26"/>
                    <a:pt x="17" y="45"/>
                    <a:pt x="0" y="71"/>
                  </a:cubicBezTo>
                  <a:cubicBezTo>
                    <a:pt x="8" y="73"/>
                    <a:pt x="16" y="76"/>
                    <a:pt x="23" y="82"/>
                  </a:cubicBezTo>
                  <a:cubicBezTo>
                    <a:pt x="23" y="82"/>
                    <a:pt x="23" y="83"/>
                    <a:pt x="24" y="83"/>
                  </a:cubicBezTo>
                  <a:close/>
                </a:path>
              </a:pathLst>
            </a:custGeom>
            <a:solidFill>
              <a:schemeClr val="tx2">
                <a:lumMod val="20000"/>
                <a:lumOff val="8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Freeform: Shape 28"/>
            <p:cNvSpPr/>
            <p:nvPr/>
          </p:nvSpPr>
          <p:spPr bwMode="auto">
            <a:xfrm>
              <a:off x="4541838" y="1770063"/>
              <a:ext cx="1022350" cy="928688"/>
            </a:xfrm>
            <a:custGeom>
              <a:avLst/>
              <a:gdLst>
                <a:gd name="T0" fmla="*/ 33 w 262"/>
                <a:gd name="T1" fmla="*/ 238 h 238"/>
                <a:gd name="T2" fmla="*/ 262 w 262"/>
                <a:gd name="T3" fmla="*/ 8 h 238"/>
                <a:gd name="T4" fmla="*/ 209 w 262"/>
                <a:gd name="T5" fmla="*/ 21 h 238"/>
                <a:gd name="T6" fmla="*/ 0 w 262"/>
                <a:gd name="T7" fmla="*/ 205 h 238"/>
                <a:gd name="T8" fmla="*/ 33 w 262"/>
                <a:gd name="T9" fmla="*/ 238 h 238"/>
              </a:gdLst>
              <a:ahLst/>
              <a:cxnLst>
                <a:cxn ang="0">
                  <a:pos x="T0" y="T1"/>
                </a:cxn>
                <a:cxn ang="0">
                  <a:pos x="T2" y="T3"/>
                </a:cxn>
                <a:cxn ang="0">
                  <a:pos x="T4" y="T5"/>
                </a:cxn>
                <a:cxn ang="0">
                  <a:pos x="T6" y="T7"/>
                </a:cxn>
                <a:cxn ang="0">
                  <a:pos x="T8" y="T9"/>
                </a:cxn>
              </a:cxnLst>
              <a:rect l="0" t="0" r="r" b="b"/>
              <a:pathLst>
                <a:path w="262" h="238">
                  <a:moveTo>
                    <a:pt x="33" y="238"/>
                  </a:moveTo>
                  <a:cubicBezTo>
                    <a:pt x="262" y="8"/>
                    <a:pt x="262" y="8"/>
                    <a:pt x="262" y="8"/>
                  </a:cubicBezTo>
                  <a:cubicBezTo>
                    <a:pt x="251" y="0"/>
                    <a:pt x="231" y="2"/>
                    <a:pt x="209" y="21"/>
                  </a:cubicBezTo>
                  <a:cubicBezTo>
                    <a:pt x="130" y="92"/>
                    <a:pt x="80" y="136"/>
                    <a:pt x="0" y="205"/>
                  </a:cubicBezTo>
                  <a:lnTo>
                    <a:pt x="33" y="238"/>
                  </a:lnTo>
                  <a:close/>
                </a:path>
              </a:pathLst>
            </a:custGeom>
            <a:solidFill>
              <a:schemeClr val="tx2">
                <a:lumMod val="20000"/>
                <a:lumOff val="8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1" name="Freeform: Shape 29"/>
            <p:cNvSpPr/>
            <p:nvPr/>
          </p:nvSpPr>
          <p:spPr bwMode="auto">
            <a:xfrm>
              <a:off x="4491038" y="2562226"/>
              <a:ext cx="179388" cy="179388"/>
            </a:xfrm>
            <a:custGeom>
              <a:avLst/>
              <a:gdLst>
                <a:gd name="T0" fmla="*/ 113 w 113"/>
                <a:gd name="T1" fmla="*/ 86 h 113"/>
                <a:gd name="T2" fmla="*/ 32 w 113"/>
                <a:gd name="T3" fmla="*/ 5 h 113"/>
                <a:gd name="T4" fmla="*/ 27 w 113"/>
                <a:gd name="T5" fmla="*/ 0 h 113"/>
                <a:gd name="T6" fmla="*/ 0 w 113"/>
                <a:gd name="T7" fmla="*/ 27 h 113"/>
                <a:gd name="T8" fmla="*/ 10 w 113"/>
                <a:gd name="T9" fmla="*/ 37 h 113"/>
                <a:gd name="T10" fmla="*/ 86 w 113"/>
                <a:gd name="T11" fmla="*/ 113 h 113"/>
                <a:gd name="T12" fmla="*/ 113 w 113"/>
                <a:gd name="T13" fmla="*/ 86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86"/>
                  </a:moveTo>
                  <a:lnTo>
                    <a:pt x="32" y="5"/>
                  </a:lnTo>
                  <a:lnTo>
                    <a:pt x="27" y="0"/>
                  </a:lnTo>
                  <a:lnTo>
                    <a:pt x="0" y="27"/>
                  </a:lnTo>
                  <a:lnTo>
                    <a:pt x="10" y="37"/>
                  </a:lnTo>
                  <a:lnTo>
                    <a:pt x="86" y="113"/>
                  </a:lnTo>
                  <a:lnTo>
                    <a:pt x="113" y="86"/>
                  </a:ln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 name="Freeform: Shape 30"/>
            <p:cNvSpPr/>
            <p:nvPr/>
          </p:nvSpPr>
          <p:spPr bwMode="auto">
            <a:xfrm>
              <a:off x="3981450" y="2886076"/>
              <a:ext cx="444500" cy="441325"/>
            </a:xfrm>
            <a:custGeom>
              <a:avLst/>
              <a:gdLst>
                <a:gd name="T0" fmla="*/ 57 w 114"/>
                <a:gd name="T1" fmla="*/ 62 h 113"/>
                <a:gd name="T2" fmla="*/ 114 w 114"/>
                <a:gd name="T3" fmla="*/ 15 h 113"/>
                <a:gd name="T4" fmla="*/ 113 w 114"/>
                <a:gd name="T5" fmla="*/ 14 h 113"/>
                <a:gd name="T6" fmla="*/ 90 w 114"/>
                <a:gd name="T7" fmla="*/ 3 h 113"/>
                <a:gd name="T8" fmla="*/ 42 w 114"/>
                <a:gd name="T9" fmla="*/ 20 h 113"/>
                <a:gd name="T10" fmla="*/ 31 w 114"/>
                <a:gd name="T11" fmla="*/ 43 h 113"/>
                <a:gd name="T12" fmla="*/ 0 w 114"/>
                <a:gd name="T13" fmla="*/ 108 h 113"/>
                <a:gd name="T14" fmla="*/ 57 w 114"/>
                <a:gd name="T15" fmla="*/ 6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3">
                  <a:moveTo>
                    <a:pt x="57" y="62"/>
                  </a:moveTo>
                  <a:cubicBezTo>
                    <a:pt x="72" y="11"/>
                    <a:pt x="114" y="15"/>
                    <a:pt x="114" y="15"/>
                  </a:cubicBezTo>
                  <a:cubicBezTo>
                    <a:pt x="113" y="15"/>
                    <a:pt x="113" y="14"/>
                    <a:pt x="113" y="14"/>
                  </a:cubicBezTo>
                  <a:cubicBezTo>
                    <a:pt x="106" y="8"/>
                    <a:pt x="98" y="5"/>
                    <a:pt x="90" y="3"/>
                  </a:cubicBezTo>
                  <a:cubicBezTo>
                    <a:pt x="73" y="0"/>
                    <a:pt x="54" y="5"/>
                    <a:pt x="42" y="20"/>
                  </a:cubicBezTo>
                  <a:cubicBezTo>
                    <a:pt x="36" y="26"/>
                    <a:pt x="32" y="34"/>
                    <a:pt x="31" y="43"/>
                  </a:cubicBezTo>
                  <a:cubicBezTo>
                    <a:pt x="27" y="60"/>
                    <a:pt x="28" y="104"/>
                    <a:pt x="0" y="108"/>
                  </a:cubicBezTo>
                  <a:cubicBezTo>
                    <a:pt x="0" y="108"/>
                    <a:pt x="42" y="113"/>
                    <a:pt x="57" y="62"/>
                  </a:cubicBezTo>
                  <a:close/>
                </a:path>
              </a:pathLst>
            </a:custGeom>
            <a:solidFill>
              <a:schemeClr val="tx2"/>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sp>
        <p:nvSpPr>
          <p:cNvPr id="13" name="矩形 40"/>
          <p:cNvSpPr/>
          <p:nvPr/>
        </p:nvSpPr>
        <p:spPr>
          <a:xfrm>
            <a:off x="971133" y="1861020"/>
            <a:ext cx="9990980" cy="1446550"/>
          </a:xfrm>
          <a:prstGeom prst="rect">
            <a:avLst/>
          </a:prstGeom>
        </p:spPr>
        <p:txBody>
          <a:bodyPr wrap="square">
            <a:spAutoFit/>
          </a:bodyPr>
          <a:lstStyle/>
          <a:p>
            <a:pPr algn="just"/>
            <a:r>
              <a:rPr lang="vi-VN" altLang="zh-CN" sz="4400" b="1" spc="600" dirty="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3. Các yếu tố miêu tả, biểu cảm, biện pháp tu từ trong văn bản</a:t>
            </a:r>
            <a:endParaRPr lang="zh-CN" altLang="en-US" sz="4400" b="1" spc="600" dirty="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Tree>
    <p:extLst>
      <p:ext uri="{BB962C8B-B14F-4D97-AF65-F5344CB8AC3E}">
        <p14:creationId xmlns:p14="http://schemas.microsoft.com/office/powerpoint/2010/main" val="1768743124"/>
      </p:ext>
    </p:extLst>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9" y="357125"/>
            <a:ext cx="10834256" cy="1146211"/>
          </a:xfrm>
          <a:prstGeom prst="rect">
            <a:avLst/>
          </a:prstGeom>
        </p:spPr>
        <p:txBody>
          <a:bodyPr wrap="square">
            <a:spAutoFit/>
          </a:bodyPr>
          <a:lstStyle/>
          <a:p>
            <a:pPr algn="just">
              <a:lnSpc>
                <a:spcPct val="107000"/>
              </a:lnSpc>
              <a:spcAft>
                <a:spcPts val="80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chi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yếu</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miêu</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tả</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1"/>
          <p:cNvSpPr/>
          <p:nvPr/>
        </p:nvSpPr>
        <p:spPr bwMode="auto">
          <a:xfrm rot="5400000">
            <a:off x="8320163" y="2986163"/>
            <a:ext cx="6858000" cy="885673"/>
          </a:xfrm>
          <a:prstGeom prst="rect">
            <a:avLst/>
          </a:prstGeom>
          <a:solidFill>
            <a:schemeClr val="accent3"/>
          </a:solidFill>
          <a:ln>
            <a:noFill/>
          </a:ln>
        </p:spPr>
        <p:txBody>
          <a:bodyPr anchor="ctr"/>
          <a:lstStyle/>
          <a:p>
            <a:pPr algn="ctr"/>
            <a:endParaRPr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6" name="Rectangle 5"/>
          <p:cNvSpPr/>
          <p:nvPr/>
        </p:nvSpPr>
        <p:spPr>
          <a:xfrm>
            <a:off x="332509" y="1792516"/>
            <a:ext cx="10681855" cy="2039020"/>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Chi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tiết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Đại</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dương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mênh</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mông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gì</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chưa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biết</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rực</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sáng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lên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vầng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hào</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quang</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huyền</a:t>
            </a:r>
            <a:r>
              <a:rPr lang="en-US" sz="2800"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i="1" dirty="0" err="1">
                <a:latin typeface="#9Slide03 Arima Madurai Medium" panose="00000600000000000000" pitchFamily="2" charset="0"/>
                <a:ea typeface="Calibri" panose="020F0502020204030204" pitchFamily="34" charset="0"/>
                <a:cs typeface="#9Slide03 Arima Madurai Medium" panose="00000600000000000000" pitchFamily="2" charset="0"/>
              </a:rPr>
              <a:t>bí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p>
          <a:p>
            <a:pPr algn="just">
              <a:lnSpc>
                <a:spcPct val="107000"/>
              </a:lnSpc>
              <a:spcAft>
                <a:spcPts val="800"/>
              </a:spcAft>
            </a:pP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Yếu</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tố</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biểu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cảm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còn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được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bộc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lộ</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dụng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biện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pháp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điệp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ngữ</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cảm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thán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grpSp>
        <p:nvGrpSpPr>
          <p:cNvPr id="12" name="Group 11"/>
          <p:cNvGrpSpPr/>
          <p:nvPr/>
        </p:nvGrpSpPr>
        <p:grpSpPr>
          <a:xfrm>
            <a:off x="0" y="3179619"/>
            <a:ext cx="11306326" cy="3678381"/>
            <a:chOff x="0" y="3179619"/>
            <a:chExt cx="11306326" cy="3678381"/>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945" y="3179619"/>
              <a:ext cx="3678381" cy="3678381"/>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472" y="3179619"/>
              <a:ext cx="3678381" cy="3678381"/>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9619"/>
              <a:ext cx="4053472" cy="3678381"/>
            </a:xfrm>
            <a:prstGeom prst="rect">
              <a:avLst/>
            </a:prstGeom>
          </p:spPr>
        </p:pic>
      </p:grpSp>
    </p:spTree>
    <p:extLst>
      <p:ext uri="{BB962C8B-B14F-4D97-AF65-F5344CB8AC3E}">
        <p14:creationId xmlns:p14="http://schemas.microsoft.com/office/powerpoint/2010/main" val="2899133287"/>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9" y="357125"/>
            <a:ext cx="10834256" cy="1146211"/>
          </a:xfrm>
          <a:prstGeom prst="rect">
            <a:avLst/>
          </a:prstGeom>
        </p:spPr>
        <p:txBody>
          <a:bodyPr wrap="square">
            <a:spAutoFit/>
          </a:bodyPr>
          <a:lstStyle/>
          <a:p>
            <a:pPr algn="just">
              <a:lnSpc>
                <a:spcPct val="107000"/>
              </a:lnSpc>
              <a:spcAft>
                <a:spcPts val="80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chi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yếu</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miêu</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tả</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32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1"/>
          <p:cNvSpPr/>
          <p:nvPr/>
        </p:nvSpPr>
        <p:spPr bwMode="auto">
          <a:xfrm rot="5400000">
            <a:off x="8320163" y="2986163"/>
            <a:ext cx="6858000" cy="885673"/>
          </a:xfrm>
          <a:prstGeom prst="rect">
            <a:avLst/>
          </a:prstGeom>
          <a:solidFill>
            <a:schemeClr val="accent3"/>
          </a:solidFill>
          <a:ln>
            <a:noFill/>
          </a:ln>
        </p:spPr>
        <p:txBody>
          <a:bodyPr anchor="ctr"/>
          <a:lstStyle/>
          <a:p>
            <a:pPr algn="ctr"/>
            <a:endParaRPr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7" name="Rectangle 6"/>
          <p:cNvSpPr/>
          <p:nvPr/>
        </p:nvSpPr>
        <p:spPr>
          <a:xfrm>
            <a:off x="262728" y="1601785"/>
            <a:ext cx="10973817" cy="5010346"/>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dụng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p>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sym typeface="Wingdings" panose="05000000000000000000" pitchFamily="2" charset="2"/>
              </a:rPr>
              <a: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Yếu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tố</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miêu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giúp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dung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được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vẻ</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đẹp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kì</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diệu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thế</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giới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đang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sống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p>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sym typeface="Wingdings" panose="05000000000000000000" pitchFamily="2" charset="2"/>
              </a:rPr>
              <a: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Yếu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tố</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biểu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cảm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giúp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bộc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lộ</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yêu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ngưỡng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cùa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đối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với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kì</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diệu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thực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p>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sym typeface="Wingdings" panose="05000000000000000000" pitchFamily="2" charset="2"/>
              </a:rPr>
              <a: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Mặc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dù</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nhìn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cuộc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sống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từ</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lăng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kính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khoa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dụng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bằng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lẽ</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tri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thức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khoa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khách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nhưng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việc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dụng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yếu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tố</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miêu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biểu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cảm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khiến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cho</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nghị</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trở</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uyển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chuyển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xúc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động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hấp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dẫn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sym typeface="Wingdings" panose="05000000000000000000" pitchFamily="2" charset="2"/>
              </a:rPr>
              <a: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Miêu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biểu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cảm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vì</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thế</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giúp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tăng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sức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thuyết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phục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nghị</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2105353718"/>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9" y="357125"/>
            <a:ext cx="10834256" cy="593304"/>
          </a:xfrm>
          <a:prstGeom prst="rect">
            <a:avLst/>
          </a:prstGeom>
        </p:spPr>
        <p:txBody>
          <a:bodyPr wrap="square">
            <a:spAutoFit/>
          </a:bodyPr>
          <a:lstStyle/>
          <a:p>
            <a:pPr algn="just">
              <a:lnSpc>
                <a:spcPct val="107000"/>
              </a:lnSpc>
              <a:spcAft>
                <a:spcPts val="800"/>
              </a:spcAft>
            </a:pP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tu</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b="1" i="1" dirty="0">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latin typeface="Times New Roman" panose="02020603050405020304" pitchFamily="18" charset="0"/>
                <a:ea typeface="Calibri" panose="020F0502020204030204" pitchFamily="34" charset="0"/>
                <a:cs typeface="Times New Roman" panose="02020603050405020304" pitchFamily="18" charset="0"/>
              </a:rPr>
              <a:t>dụng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1"/>
          <p:cNvSpPr/>
          <p:nvPr/>
        </p:nvSpPr>
        <p:spPr bwMode="auto">
          <a:xfrm rot="5400000">
            <a:off x="8320163" y="2986163"/>
            <a:ext cx="6858000" cy="885673"/>
          </a:xfrm>
          <a:prstGeom prst="rect">
            <a:avLst/>
          </a:prstGeom>
          <a:solidFill>
            <a:schemeClr val="accent3"/>
          </a:solidFill>
          <a:ln>
            <a:noFill/>
          </a:ln>
        </p:spPr>
        <p:txBody>
          <a:bodyPr anchor="ctr"/>
          <a:lstStyle/>
          <a:p>
            <a:pPr algn="ctr"/>
            <a:endParaRPr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7" name="Rectangle 6"/>
          <p:cNvSpPr/>
          <p:nvPr/>
        </p:nvSpPr>
        <p:spPr>
          <a:xfrm>
            <a:off x="332510" y="1116876"/>
            <a:ext cx="10834256" cy="3780522"/>
          </a:xfrm>
          <a:prstGeom prst="rect">
            <a:avLst/>
          </a:prstGeom>
        </p:spPr>
        <p:txBody>
          <a:bodyPr wrap="square">
            <a:spAutoFit/>
          </a:bodyPr>
          <a:lstStyle/>
          <a:p>
            <a:pPr algn="just">
              <a:lnSpc>
                <a:spcPct val="107000"/>
              </a:lnSpc>
              <a:spcAft>
                <a:spcPts val="800"/>
              </a:spcAft>
            </a:pPr>
            <a:r>
              <a:rPr lang="vi-VN" sz="2800" dirty="0">
                <a:latin typeface="#9Slide03 Arima Madurai Medium" panose="00000600000000000000" pitchFamily="2" charset="0"/>
                <a:ea typeface="Calibri" panose="020F0502020204030204" pitchFamily="34" charset="0"/>
                <a:cs typeface="#9Slide03 Arima Madurai Medium" panose="00000600000000000000" pitchFamily="2" charset="0"/>
              </a:rPr>
              <a:t>+ Các biện pháp tu từ như so sánh (ví dụ: thế giới là "một trò chơi ghép hình mênh mông của không gian và các hạt cơ bản"; "chúng ta giống như đứa trẻ, khi lớn lên nhận ra rằng thế giới không chỉ vẻn vẹn là những gì ở quanh mình như nó tưởng khi còn bé"; "tự nhiên là nhà của chúng ta, và sống trong tự nhiên nghĩa là chúng ta đang ở nhà của mình",...), ẩn dụ ("đại dương mênh mông những gì chưa biết",...), điệp ngữ ("Chúng ta từng tin rằng", "chúng ta từng nghĩ rằng"..'.) </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6" name="Rectangle 5"/>
          <p:cNvSpPr/>
          <p:nvPr/>
        </p:nvSpPr>
        <p:spPr>
          <a:xfrm>
            <a:off x="332509" y="5063845"/>
            <a:ext cx="10834256" cy="1014380"/>
          </a:xfrm>
          <a:prstGeom prst="rect">
            <a:avLst/>
          </a:prstGeom>
        </p:spPr>
        <p:txBody>
          <a:bodyPr wrap="square">
            <a:spAutoFit/>
          </a:bodyPr>
          <a:lstStyle/>
          <a:p>
            <a:pPr algn="just">
              <a:lnSpc>
                <a:spcPct val="107000"/>
              </a:lnSpc>
              <a:spcAft>
                <a:spcPts val="800"/>
              </a:spcAft>
            </a:pPr>
            <a:r>
              <a:rPr lang="vi-VN" sz="2800" dirty="0">
                <a:latin typeface="#9Slide03 Arima Madurai Medium" panose="00000600000000000000" pitchFamily="2" charset="0"/>
                <a:ea typeface="Calibri" panose="020F0502020204030204" pitchFamily="34" charset="0"/>
                <a:cs typeface="#9Slide03 Arima Madurai Medium" panose="00000600000000000000" pitchFamily="2" charset="0"/>
              </a:rPr>
              <a:t>- Tác dụng: Giúp cho lời văn trở nên uyển chuyển, bay bổng và giúp tăng sức biểu cảm của ngôn từ.</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792776415"/>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7"/>
          <p:cNvSpPr/>
          <p:nvPr/>
        </p:nvSpPr>
        <p:spPr>
          <a:xfrm rot="5400000">
            <a:off x="4533891" y="-3366403"/>
            <a:ext cx="3124221" cy="12192000"/>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grpSp>
        <p:nvGrpSpPr>
          <p:cNvPr id="4" name="千图PPT彼岸天：ID 8661124库_组合 22"/>
          <p:cNvGrpSpPr/>
          <p:nvPr>
            <p:custDataLst>
              <p:tags r:id="rId1"/>
            </p:custDataLst>
          </p:nvPr>
        </p:nvGrpSpPr>
        <p:grpSpPr>
          <a:xfrm>
            <a:off x="8538596" y="2924269"/>
            <a:ext cx="2962529" cy="2899320"/>
            <a:chOff x="3981450" y="1687513"/>
            <a:chExt cx="1711326" cy="1674813"/>
          </a:xfrm>
        </p:grpSpPr>
        <p:sp>
          <p:nvSpPr>
            <p:cNvPr id="5" name="Freeform: Shape 23"/>
            <p:cNvSpPr/>
            <p:nvPr/>
          </p:nvSpPr>
          <p:spPr bwMode="auto">
            <a:xfrm>
              <a:off x="4257675" y="2570163"/>
              <a:ext cx="554038" cy="557213"/>
            </a:xfrm>
            <a:custGeom>
              <a:avLst/>
              <a:gdLst>
                <a:gd name="T0" fmla="*/ 49 w 142"/>
                <a:gd name="T1" fmla="*/ 130 h 143"/>
                <a:gd name="T2" fmla="*/ 13 w 142"/>
                <a:gd name="T3" fmla="*/ 94 h 143"/>
                <a:gd name="T4" fmla="*/ 72 w 142"/>
                <a:gd name="T5" fmla="*/ 0 h 143"/>
                <a:gd name="T6" fmla="*/ 142 w 142"/>
                <a:gd name="T7" fmla="*/ 71 h 143"/>
                <a:gd name="T8" fmla="*/ 49 w 142"/>
                <a:gd name="T9" fmla="*/ 130 h 143"/>
              </a:gdLst>
              <a:ahLst/>
              <a:cxnLst>
                <a:cxn ang="0">
                  <a:pos x="T0" y="T1"/>
                </a:cxn>
                <a:cxn ang="0">
                  <a:pos x="T2" y="T3"/>
                </a:cxn>
                <a:cxn ang="0">
                  <a:pos x="T4" y="T5"/>
                </a:cxn>
                <a:cxn ang="0">
                  <a:pos x="T6" y="T7"/>
                </a:cxn>
                <a:cxn ang="0">
                  <a:pos x="T8" y="T9"/>
                </a:cxn>
              </a:cxnLst>
              <a:rect l="0" t="0" r="r" b="b"/>
              <a:pathLst>
                <a:path w="142" h="143">
                  <a:moveTo>
                    <a:pt x="49" y="130"/>
                  </a:moveTo>
                  <a:cubicBezTo>
                    <a:pt x="28" y="143"/>
                    <a:pt x="0" y="114"/>
                    <a:pt x="13" y="94"/>
                  </a:cubicBezTo>
                  <a:cubicBezTo>
                    <a:pt x="36" y="59"/>
                    <a:pt x="50" y="36"/>
                    <a:pt x="72" y="0"/>
                  </a:cubicBezTo>
                  <a:cubicBezTo>
                    <a:pt x="98" y="21"/>
                    <a:pt x="122" y="45"/>
                    <a:pt x="142" y="71"/>
                  </a:cubicBezTo>
                  <a:cubicBezTo>
                    <a:pt x="106" y="93"/>
                    <a:pt x="84" y="107"/>
                    <a:pt x="49" y="130"/>
                  </a:cubicBez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 name="Freeform: Shape 24"/>
            <p:cNvSpPr/>
            <p:nvPr/>
          </p:nvSpPr>
          <p:spPr bwMode="auto">
            <a:xfrm>
              <a:off x="4541838" y="1687513"/>
              <a:ext cx="1150938" cy="1150938"/>
            </a:xfrm>
            <a:custGeom>
              <a:avLst/>
              <a:gdLst>
                <a:gd name="T0" fmla="*/ 253 w 295"/>
                <a:gd name="T1" fmla="*/ 87 h 295"/>
                <a:gd name="T2" fmla="*/ 209 w 295"/>
                <a:gd name="T3" fmla="*/ 42 h 295"/>
                <a:gd name="T4" fmla="*/ 0 w 295"/>
                <a:gd name="T5" fmla="*/ 226 h 295"/>
                <a:gd name="T6" fmla="*/ 69 w 295"/>
                <a:gd name="T7" fmla="*/ 295 h 295"/>
                <a:gd name="T8" fmla="*/ 253 w 295"/>
                <a:gd name="T9" fmla="*/ 87 h 295"/>
              </a:gdLst>
              <a:ahLst/>
              <a:cxnLst>
                <a:cxn ang="0">
                  <a:pos x="T0" y="T1"/>
                </a:cxn>
                <a:cxn ang="0">
                  <a:pos x="T2" y="T3"/>
                </a:cxn>
                <a:cxn ang="0">
                  <a:pos x="T4" y="T5"/>
                </a:cxn>
                <a:cxn ang="0">
                  <a:pos x="T6" y="T7"/>
                </a:cxn>
                <a:cxn ang="0">
                  <a:pos x="T8" y="T9"/>
                </a:cxn>
              </a:cxnLst>
              <a:rect l="0" t="0" r="r" b="b"/>
              <a:pathLst>
                <a:path w="295" h="295">
                  <a:moveTo>
                    <a:pt x="253" y="87"/>
                  </a:moveTo>
                  <a:cubicBezTo>
                    <a:pt x="295" y="40"/>
                    <a:pt x="256" y="0"/>
                    <a:pt x="209" y="42"/>
                  </a:cubicBezTo>
                  <a:cubicBezTo>
                    <a:pt x="130" y="113"/>
                    <a:pt x="80" y="157"/>
                    <a:pt x="0" y="226"/>
                  </a:cubicBezTo>
                  <a:cubicBezTo>
                    <a:pt x="23" y="249"/>
                    <a:pt x="46" y="272"/>
                    <a:pt x="69" y="295"/>
                  </a:cubicBezTo>
                  <a:cubicBezTo>
                    <a:pt x="139" y="216"/>
                    <a:pt x="183" y="166"/>
                    <a:pt x="253" y="87"/>
                  </a:cubicBez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 name="Freeform: Shape 25"/>
            <p:cNvSpPr/>
            <p:nvPr/>
          </p:nvSpPr>
          <p:spPr bwMode="auto">
            <a:xfrm>
              <a:off x="4491038" y="2562226"/>
              <a:ext cx="331788" cy="327025"/>
            </a:xfrm>
            <a:custGeom>
              <a:avLst/>
              <a:gdLst>
                <a:gd name="T0" fmla="*/ 209 w 209"/>
                <a:gd name="T1" fmla="*/ 182 h 206"/>
                <a:gd name="T2" fmla="*/ 27 w 209"/>
                <a:gd name="T3" fmla="*/ 0 h 206"/>
                <a:gd name="T4" fmla="*/ 0 w 209"/>
                <a:gd name="T5" fmla="*/ 27 h 206"/>
                <a:gd name="T6" fmla="*/ 182 w 209"/>
                <a:gd name="T7" fmla="*/ 206 h 206"/>
                <a:gd name="T8" fmla="*/ 209 w 209"/>
                <a:gd name="T9" fmla="*/ 182 h 206"/>
              </a:gdLst>
              <a:ahLst/>
              <a:cxnLst>
                <a:cxn ang="0">
                  <a:pos x="T0" y="T1"/>
                </a:cxn>
                <a:cxn ang="0">
                  <a:pos x="T2" y="T3"/>
                </a:cxn>
                <a:cxn ang="0">
                  <a:pos x="T4" y="T5"/>
                </a:cxn>
                <a:cxn ang="0">
                  <a:pos x="T6" y="T7"/>
                </a:cxn>
                <a:cxn ang="0">
                  <a:pos x="T8" y="T9"/>
                </a:cxn>
              </a:cxnLst>
              <a:rect l="0" t="0" r="r" b="b"/>
              <a:pathLst>
                <a:path w="209" h="206">
                  <a:moveTo>
                    <a:pt x="209" y="182"/>
                  </a:moveTo>
                  <a:lnTo>
                    <a:pt x="27" y="0"/>
                  </a:lnTo>
                  <a:lnTo>
                    <a:pt x="0" y="27"/>
                  </a:lnTo>
                  <a:lnTo>
                    <a:pt x="182" y="206"/>
                  </a:lnTo>
                  <a:lnTo>
                    <a:pt x="209" y="182"/>
                  </a:lnTo>
                  <a:close/>
                </a:path>
              </a:pathLst>
            </a:custGeom>
            <a:solidFill>
              <a:schemeClr val="tx2">
                <a:lumMod val="60000"/>
                <a:lumOff val="4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 name="Freeform: Shape 26"/>
            <p:cNvSpPr/>
            <p:nvPr/>
          </p:nvSpPr>
          <p:spPr bwMode="auto">
            <a:xfrm>
              <a:off x="3981450" y="2870201"/>
              <a:ext cx="533400" cy="492125"/>
            </a:xfrm>
            <a:custGeom>
              <a:avLst/>
              <a:gdLst>
                <a:gd name="T0" fmla="*/ 31 w 137"/>
                <a:gd name="T1" fmla="*/ 47 h 126"/>
                <a:gd name="T2" fmla="*/ 0 w 137"/>
                <a:gd name="T3" fmla="*/ 112 h 126"/>
                <a:gd name="T4" fmla="*/ 96 w 137"/>
                <a:gd name="T5" fmla="*/ 106 h 126"/>
                <a:gd name="T6" fmla="*/ 118 w 137"/>
                <a:gd name="T7" fmla="*/ 89 h 126"/>
                <a:gd name="T8" fmla="*/ 113 w 137"/>
                <a:gd name="T9" fmla="*/ 18 h 126"/>
                <a:gd name="T10" fmla="*/ 42 w 137"/>
                <a:gd name="T11" fmla="*/ 24 h 126"/>
                <a:gd name="T12" fmla="*/ 31 w 137"/>
                <a:gd name="T13" fmla="*/ 47 h 126"/>
              </a:gdLst>
              <a:ahLst/>
              <a:cxnLst>
                <a:cxn ang="0">
                  <a:pos x="T0" y="T1"/>
                </a:cxn>
                <a:cxn ang="0">
                  <a:pos x="T2" y="T3"/>
                </a:cxn>
                <a:cxn ang="0">
                  <a:pos x="T4" y="T5"/>
                </a:cxn>
                <a:cxn ang="0">
                  <a:pos x="T6" y="T7"/>
                </a:cxn>
                <a:cxn ang="0">
                  <a:pos x="T8" y="T9"/>
                </a:cxn>
                <a:cxn ang="0">
                  <a:pos x="T10" y="T11"/>
                </a:cxn>
                <a:cxn ang="0">
                  <a:pos x="T12" y="T13"/>
                </a:cxn>
              </a:cxnLst>
              <a:rect l="0" t="0" r="r" b="b"/>
              <a:pathLst>
                <a:path w="137" h="126">
                  <a:moveTo>
                    <a:pt x="31" y="47"/>
                  </a:moveTo>
                  <a:cubicBezTo>
                    <a:pt x="27" y="64"/>
                    <a:pt x="28" y="108"/>
                    <a:pt x="0" y="112"/>
                  </a:cubicBezTo>
                  <a:cubicBezTo>
                    <a:pt x="0" y="112"/>
                    <a:pt x="59" y="126"/>
                    <a:pt x="96" y="106"/>
                  </a:cubicBezTo>
                  <a:cubicBezTo>
                    <a:pt x="105" y="102"/>
                    <a:pt x="112" y="97"/>
                    <a:pt x="118" y="89"/>
                  </a:cubicBezTo>
                  <a:cubicBezTo>
                    <a:pt x="137" y="68"/>
                    <a:pt x="134" y="36"/>
                    <a:pt x="113" y="18"/>
                  </a:cubicBezTo>
                  <a:cubicBezTo>
                    <a:pt x="92" y="0"/>
                    <a:pt x="60" y="3"/>
                    <a:pt x="42" y="24"/>
                  </a:cubicBezTo>
                  <a:cubicBezTo>
                    <a:pt x="36" y="30"/>
                    <a:pt x="32" y="38"/>
                    <a:pt x="31" y="47"/>
                  </a:cubicBezTo>
                  <a:close/>
                </a:path>
              </a:pathLst>
            </a:custGeom>
            <a:solidFill>
              <a:schemeClr val="tx2">
                <a:lumMod val="75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Freeform: Shape 27"/>
            <p:cNvSpPr/>
            <p:nvPr/>
          </p:nvSpPr>
          <p:spPr bwMode="auto">
            <a:xfrm>
              <a:off x="4332288" y="2620963"/>
              <a:ext cx="295275" cy="323850"/>
            </a:xfrm>
            <a:custGeom>
              <a:avLst/>
              <a:gdLst>
                <a:gd name="T0" fmla="*/ 24 w 76"/>
                <a:gd name="T1" fmla="*/ 83 h 83"/>
                <a:gd name="T2" fmla="*/ 76 w 76"/>
                <a:gd name="T3" fmla="*/ 31 h 83"/>
                <a:gd name="T4" fmla="*/ 45 w 76"/>
                <a:gd name="T5" fmla="*/ 0 h 83"/>
                <a:gd name="T6" fmla="*/ 0 w 76"/>
                <a:gd name="T7" fmla="*/ 71 h 83"/>
                <a:gd name="T8" fmla="*/ 23 w 76"/>
                <a:gd name="T9" fmla="*/ 82 h 83"/>
                <a:gd name="T10" fmla="*/ 24 w 76"/>
                <a:gd name="T11" fmla="*/ 83 h 83"/>
              </a:gdLst>
              <a:ahLst/>
              <a:cxnLst>
                <a:cxn ang="0">
                  <a:pos x="T0" y="T1"/>
                </a:cxn>
                <a:cxn ang="0">
                  <a:pos x="T2" y="T3"/>
                </a:cxn>
                <a:cxn ang="0">
                  <a:pos x="T4" y="T5"/>
                </a:cxn>
                <a:cxn ang="0">
                  <a:pos x="T6" y="T7"/>
                </a:cxn>
                <a:cxn ang="0">
                  <a:pos x="T8" y="T9"/>
                </a:cxn>
                <a:cxn ang="0">
                  <a:pos x="T10" y="T11"/>
                </a:cxn>
              </a:cxnLst>
              <a:rect l="0" t="0" r="r" b="b"/>
              <a:pathLst>
                <a:path w="76" h="83">
                  <a:moveTo>
                    <a:pt x="24" y="83"/>
                  </a:moveTo>
                  <a:cubicBezTo>
                    <a:pt x="76" y="31"/>
                    <a:pt x="76" y="31"/>
                    <a:pt x="76" y="31"/>
                  </a:cubicBezTo>
                  <a:cubicBezTo>
                    <a:pt x="45" y="0"/>
                    <a:pt x="45" y="0"/>
                    <a:pt x="45" y="0"/>
                  </a:cubicBezTo>
                  <a:cubicBezTo>
                    <a:pt x="29" y="26"/>
                    <a:pt x="17" y="45"/>
                    <a:pt x="0" y="71"/>
                  </a:cubicBezTo>
                  <a:cubicBezTo>
                    <a:pt x="8" y="73"/>
                    <a:pt x="16" y="76"/>
                    <a:pt x="23" y="82"/>
                  </a:cubicBezTo>
                  <a:cubicBezTo>
                    <a:pt x="23" y="82"/>
                    <a:pt x="23" y="83"/>
                    <a:pt x="24" y="83"/>
                  </a:cubicBezTo>
                  <a:close/>
                </a:path>
              </a:pathLst>
            </a:custGeom>
            <a:solidFill>
              <a:schemeClr val="tx2">
                <a:lumMod val="20000"/>
                <a:lumOff val="8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Freeform: Shape 28"/>
            <p:cNvSpPr/>
            <p:nvPr/>
          </p:nvSpPr>
          <p:spPr bwMode="auto">
            <a:xfrm>
              <a:off x="4541838" y="1770063"/>
              <a:ext cx="1022350" cy="928688"/>
            </a:xfrm>
            <a:custGeom>
              <a:avLst/>
              <a:gdLst>
                <a:gd name="T0" fmla="*/ 33 w 262"/>
                <a:gd name="T1" fmla="*/ 238 h 238"/>
                <a:gd name="T2" fmla="*/ 262 w 262"/>
                <a:gd name="T3" fmla="*/ 8 h 238"/>
                <a:gd name="T4" fmla="*/ 209 w 262"/>
                <a:gd name="T5" fmla="*/ 21 h 238"/>
                <a:gd name="T6" fmla="*/ 0 w 262"/>
                <a:gd name="T7" fmla="*/ 205 h 238"/>
                <a:gd name="T8" fmla="*/ 33 w 262"/>
                <a:gd name="T9" fmla="*/ 238 h 238"/>
              </a:gdLst>
              <a:ahLst/>
              <a:cxnLst>
                <a:cxn ang="0">
                  <a:pos x="T0" y="T1"/>
                </a:cxn>
                <a:cxn ang="0">
                  <a:pos x="T2" y="T3"/>
                </a:cxn>
                <a:cxn ang="0">
                  <a:pos x="T4" y="T5"/>
                </a:cxn>
                <a:cxn ang="0">
                  <a:pos x="T6" y="T7"/>
                </a:cxn>
                <a:cxn ang="0">
                  <a:pos x="T8" y="T9"/>
                </a:cxn>
              </a:cxnLst>
              <a:rect l="0" t="0" r="r" b="b"/>
              <a:pathLst>
                <a:path w="262" h="238">
                  <a:moveTo>
                    <a:pt x="33" y="238"/>
                  </a:moveTo>
                  <a:cubicBezTo>
                    <a:pt x="262" y="8"/>
                    <a:pt x="262" y="8"/>
                    <a:pt x="262" y="8"/>
                  </a:cubicBezTo>
                  <a:cubicBezTo>
                    <a:pt x="251" y="0"/>
                    <a:pt x="231" y="2"/>
                    <a:pt x="209" y="21"/>
                  </a:cubicBezTo>
                  <a:cubicBezTo>
                    <a:pt x="130" y="92"/>
                    <a:pt x="80" y="136"/>
                    <a:pt x="0" y="205"/>
                  </a:cubicBezTo>
                  <a:lnTo>
                    <a:pt x="33" y="238"/>
                  </a:lnTo>
                  <a:close/>
                </a:path>
              </a:pathLst>
            </a:custGeom>
            <a:solidFill>
              <a:schemeClr val="tx2">
                <a:lumMod val="20000"/>
                <a:lumOff val="8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1" name="Freeform: Shape 29"/>
            <p:cNvSpPr/>
            <p:nvPr/>
          </p:nvSpPr>
          <p:spPr bwMode="auto">
            <a:xfrm>
              <a:off x="4491038" y="2562226"/>
              <a:ext cx="179388" cy="179388"/>
            </a:xfrm>
            <a:custGeom>
              <a:avLst/>
              <a:gdLst>
                <a:gd name="T0" fmla="*/ 113 w 113"/>
                <a:gd name="T1" fmla="*/ 86 h 113"/>
                <a:gd name="T2" fmla="*/ 32 w 113"/>
                <a:gd name="T3" fmla="*/ 5 h 113"/>
                <a:gd name="T4" fmla="*/ 27 w 113"/>
                <a:gd name="T5" fmla="*/ 0 h 113"/>
                <a:gd name="T6" fmla="*/ 0 w 113"/>
                <a:gd name="T7" fmla="*/ 27 h 113"/>
                <a:gd name="T8" fmla="*/ 10 w 113"/>
                <a:gd name="T9" fmla="*/ 37 h 113"/>
                <a:gd name="T10" fmla="*/ 86 w 113"/>
                <a:gd name="T11" fmla="*/ 113 h 113"/>
                <a:gd name="T12" fmla="*/ 113 w 113"/>
                <a:gd name="T13" fmla="*/ 86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86"/>
                  </a:moveTo>
                  <a:lnTo>
                    <a:pt x="32" y="5"/>
                  </a:lnTo>
                  <a:lnTo>
                    <a:pt x="27" y="0"/>
                  </a:lnTo>
                  <a:lnTo>
                    <a:pt x="0" y="27"/>
                  </a:lnTo>
                  <a:lnTo>
                    <a:pt x="10" y="37"/>
                  </a:lnTo>
                  <a:lnTo>
                    <a:pt x="86" y="113"/>
                  </a:lnTo>
                  <a:lnTo>
                    <a:pt x="113" y="86"/>
                  </a:lnTo>
                  <a:close/>
                </a:path>
              </a:pathLst>
            </a:custGeom>
            <a:solidFill>
              <a:schemeClr val="tx2">
                <a:lumMod val="40000"/>
                <a:lumOff val="60000"/>
              </a:schemeClr>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 name="Freeform: Shape 30"/>
            <p:cNvSpPr/>
            <p:nvPr/>
          </p:nvSpPr>
          <p:spPr bwMode="auto">
            <a:xfrm>
              <a:off x="3981450" y="2886076"/>
              <a:ext cx="444500" cy="441325"/>
            </a:xfrm>
            <a:custGeom>
              <a:avLst/>
              <a:gdLst>
                <a:gd name="T0" fmla="*/ 57 w 114"/>
                <a:gd name="T1" fmla="*/ 62 h 113"/>
                <a:gd name="T2" fmla="*/ 114 w 114"/>
                <a:gd name="T3" fmla="*/ 15 h 113"/>
                <a:gd name="T4" fmla="*/ 113 w 114"/>
                <a:gd name="T5" fmla="*/ 14 h 113"/>
                <a:gd name="T6" fmla="*/ 90 w 114"/>
                <a:gd name="T7" fmla="*/ 3 h 113"/>
                <a:gd name="T8" fmla="*/ 42 w 114"/>
                <a:gd name="T9" fmla="*/ 20 h 113"/>
                <a:gd name="T10" fmla="*/ 31 w 114"/>
                <a:gd name="T11" fmla="*/ 43 h 113"/>
                <a:gd name="T12" fmla="*/ 0 w 114"/>
                <a:gd name="T13" fmla="*/ 108 h 113"/>
                <a:gd name="T14" fmla="*/ 57 w 114"/>
                <a:gd name="T15" fmla="*/ 6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3">
                  <a:moveTo>
                    <a:pt x="57" y="62"/>
                  </a:moveTo>
                  <a:cubicBezTo>
                    <a:pt x="72" y="11"/>
                    <a:pt x="114" y="15"/>
                    <a:pt x="114" y="15"/>
                  </a:cubicBezTo>
                  <a:cubicBezTo>
                    <a:pt x="113" y="15"/>
                    <a:pt x="113" y="14"/>
                    <a:pt x="113" y="14"/>
                  </a:cubicBezTo>
                  <a:cubicBezTo>
                    <a:pt x="106" y="8"/>
                    <a:pt x="98" y="5"/>
                    <a:pt x="90" y="3"/>
                  </a:cubicBezTo>
                  <a:cubicBezTo>
                    <a:pt x="73" y="0"/>
                    <a:pt x="54" y="5"/>
                    <a:pt x="42" y="20"/>
                  </a:cubicBezTo>
                  <a:cubicBezTo>
                    <a:pt x="36" y="26"/>
                    <a:pt x="32" y="34"/>
                    <a:pt x="31" y="43"/>
                  </a:cubicBezTo>
                  <a:cubicBezTo>
                    <a:pt x="27" y="60"/>
                    <a:pt x="28" y="104"/>
                    <a:pt x="0" y="108"/>
                  </a:cubicBezTo>
                  <a:cubicBezTo>
                    <a:pt x="0" y="108"/>
                    <a:pt x="42" y="113"/>
                    <a:pt x="57" y="62"/>
                  </a:cubicBezTo>
                  <a:close/>
                </a:path>
              </a:pathLst>
            </a:custGeom>
            <a:solidFill>
              <a:schemeClr val="tx2"/>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sp>
        <p:nvSpPr>
          <p:cNvPr id="13" name="矩形 40"/>
          <p:cNvSpPr/>
          <p:nvPr/>
        </p:nvSpPr>
        <p:spPr>
          <a:xfrm>
            <a:off x="707896" y="1715038"/>
            <a:ext cx="9990980" cy="2123658"/>
          </a:xfrm>
          <a:prstGeom prst="rect">
            <a:avLst/>
          </a:prstGeom>
        </p:spPr>
        <p:txBody>
          <a:bodyPr wrap="square">
            <a:spAutoFit/>
          </a:bodyPr>
          <a:lstStyle/>
          <a:p>
            <a:pPr algn="just"/>
            <a:r>
              <a:rPr lang="vi-VN" altLang="zh-CN" sz="4400" b="1" spc="600" dirty="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4. Mối quan hệ giữa con người và thực tại và khả năng nhận </a:t>
            </a:r>
            <a:r>
              <a:rPr lang="vi-VN"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th</a:t>
            </a:r>
            <a:r>
              <a:rPr lang="en-US" altLang="zh-CN" sz="4400" b="1" spc="600" dirty="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ứ</a:t>
            </a:r>
            <a:r>
              <a:rPr lang="vi-VN" altLang="zh-CN" sz="4400" b="1" spc="600" dirty="0" smtClean="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c </a:t>
            </a:r>
            <a:r>
              <a:rPr lang="vi-VN" altLang="zh-CN" sz="4400" b="1" spc="600" dirty="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rPr>
              <a:t>thế giới của con người</a:t>
            </a:r>
            <a:endParaRPr lang="zh-CN" altLang="en-US" sz="4400" b="1" spc="600" dirty="0">
              <a:latin typeface="#9Slide04 SFU Garamond Bold" panose="00000700000000000000" pitchFamily="2" charset="0"/>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Tree>
    <p:extLst>
      <p:ext uri="{BB962C8B-B14F-4D97-AF65-F5344CB8AC3E}">
        <p14:creationId xmlns:p14="http://schemas.microsoft.com/office/powerpoint/2010/main" val="3874536704"/>
      </p:ext>
    </p:extLst>
  </p:cSld>
  <p:clrMapOvr>
    <a:masterClrMapping/>
  </p:clrMapOvr>
  <p:transition spd="slow" advClick="0" advTm="0">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6710" y="323850"/>
            <a:ext cx="3675380"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nvGrpSpPr>
          <p:cNvPr id="4" name="Group 3"/>
          <p:cNvGrpSpPr/>
          <p:nvPr/>
        </p:nvGrpSpPr>
        <p:grpSpPr>
          <a:xfrm>
            <a:off x="11217" y="1224461"/>
            <a:ext cx="3911042" cy="4768274"/>
            <a:chOff x="11217" y="1224461"/>
            <a:chExt cx="3911042" cy="4768274"/>
          </a:xfrm>
        </p:grpSpPr>
        <p:sp>
          <p:nvSpPr>
            <p:cNvPr id="25" name="任意多边形: 形状 24"/>
            <p:cNvSpPr/>
            <p:nvPr/>
          </p:nvSpPr>
          <p:spPr bwMode="auto">
            <a:xfrm>
              <a:off x="11217" y="1224461"/>
              <a:ext cx="3530019" cy="1245954"/>
            </a:xfrm>
            <a:custGeom>
              <a:avLst/>
              <a:gdLst>
                <a:gd name="T0" fmla="*/ 735 w 1602"/>
                <a:gd name="T1" fmla="*/ 530 h 565"/>
                <a:gd name="T2" fmla="*/ 735 w 1602"/>
                <a:gd name="T3" fmla="*/ 509 h 565"/>
                <a:gd name="T4" fmla="*/ 700 w 1602"/>
                <a:gd name="T5" fmla="*/ 474 h 565"/>
                <a:gd name="T6" fmla="*/ 313 w 1602"/>
                <a:gd name="T7" fmla="*/ 474 h 565"/>
                <a:gd name="T8" fmla="*/ 233 w 1602"/>
                <a:gd name="T9" fmla="*/ 397 h 565"/>
                <a:gd name="T10" fmla="*/ 233 w 1602"/>
                <a:gd name="T11" fmla="*/ 319 h 565"/>
                <a:gd name="T12" fmla="*/ 179 w 1602"/>
                <a:gd name="T13" fmla="*/ 265 h 565"/>
                <a:gd name="T14" fmla="*/ 100 w 1602"/>
                <a:gd name="T15" fmla="*/ 265 h 565"/>
                <a:gd name="T16" fmla="*/ 0 w 1602"/>
                <a:gd name="T17" fmla="*/ 165 h 565"/>
                <a:gd name="T18" fmla="*/ 0 w 1602"/>
                <a:gd name="T19" fmla="*/ 103 h 565"/>
                <a:gd name="T20" fmla="*/ 100 w 1602"/>
                <a:gd name="T21" fmla="*/ 2 h 565"/>
                <a:gd name="T22" fmla="*/ 785 w 1602"/>
                <a:gd name="T23" fmla="*/ 2 h 565"/>
                <a:gd name="T24" fmla="*/ 835 w 1602"/>
                <a:gd name="T25" fmla="*/ 0 h 565"/>
                <a:gd name="T26" fmla="*/ 1450 w 1602"/>
                <a:gd name="T27" fmla="*/ 234 h 565"/>
                <a:gd name="T28" fmla="*/ 1602 w 1602"/>
                <a:gd name="T29" fmla="*/ 565 h 565"/>
                <a:gd name="T30" fmla="*/ 705 w 1602"/>
                <a:gd name="T31" fmla="*/ 565 h 565"/>
                <a:gd name="T32" fmla="*/ 735 w 1602"/>
                <a:gd name="T33" fmla="*/ 53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2" h="565">
                  <a:moveTo>
                    <a:pt x="735" y="530"/>
                  </a:moveTo>
                  <a:cubicBezTo>
                    <a:pt x="735" y="509"/>
                    <a:pt x="735" y="509"/>
                    <a:pt x="735" y="509"/>
                  </a:cubicBezTo>
                  <a:cubicBezTo>
                    <a:pt x="735" y="490"/>
                    <a:pt x="719" y="474"/>
                    <a:pt x="700" y="474"/>
                  </a:cubicBezTo>
                  <a:cubicBezTo>
                    <a:pt x="313" y="474"/>
                    <a:pt x="313" y="474"/>
                    <a:pt x="313" y="474"/>
                  </a:cubicBezTo>
                  <a:cubicBezTo>
                    <a:pt x="269" y="474"/>
                    <a:pt x="233" y="440"/>
                    <a:pt x="233" y="397"/>
                  </a:cubicBezTo>
                  <a:cubicBezTo>
                    <a:pt x="233" y="319"/>
                    <a:pt x="233" y="319"/>
                    <a:pt x="233" y="319"/>
                  </a:cubicBezTo>
                  <a:cubicBezTo>
                    <a:pt x="233" y="289"/>
                    <a:pt x="209" y="265"/>
                    <a:pt x="179" y="265"/>
                  </a:cubicBezTo>
                  <a:cubicBezTo>
                    <a:pt x="100" y="265"/>
                    <a:pt x="100" y="265"/>
                    <a:pt x="100" y="265"/>
                  </a:cubicBezTo>
                  <a:cubicBezTo>
                    <a:pt x="44" y="265"/>
                    <a:pt x="0" y="221"/>
                    <a:pt x="0" y="165"/>
                  </a:cubicBezTo>
                  <a:cubicBezTo>
                    <a:pt x="0" y="103"/>
                    <a:pt x="0" y="103"/>
                    <a:pt x="0" y="103"/>
                  </a:cubicBezTo>
                  <a:cubicBezTo>
                    <a:pt x="0" y="47"/>
                    <a:pt x="44" y="2"/>
                    <a:pt x="100" y="2"/>
                  </a:cubicBezTo>
                  <a:cubicBezTo>
                    <a:pt x="785" y="2"/>
                    <a:pt x="785" y="2"/>
                    <a:pt x="785" y="2"/>
                  </a:cubicBezTo>
                  <a:cubicBezTo>
                    <a:pt x="801" y="1"/>
                    <a:pt x="818" y="0"/>
                    <a:pt x="835" y="0"/>
                  </a:cubicBezTo>
                  <a:cubicBezTo>
                    <a:pt x="1118" y="0"/>
                    <a:pt x="1313" y="75"/>
                    <a:pt x="1450" y="234"/>
                  </a:cubicBezTo>
                  <a:cubicBezTo>
                    <a:pt x="1537" y="337"/>
                    <a:pt x="1579" y="462"/>
                    <a:pt x="1602" y="565"/>
                  </a:cubicBezTo>
                  <a:cubicBezTo>
                    <a:pt x="705" y="565"/>
                    <a:pt x="705" y="565"/>
                    <a:pt x="705" y="565"/>
                  </a:cubicBezTo>
                  <a:cubicBezTo>
                    <a:pt x="721" y="563"/>
                    <a:pt x="735" y="548"/>
                    <a:pt x="735" y="530"/>
                  </a:cubicBezTo>
                  <a:close/>
                </a:path>
              </a:pathLst>
            </a:custGeom>
            <a:solidFill>
              <a:schemeClr val="accent1"/>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7" name="任意多边形: 形状 26"/>
            <p:cNvSpPr/>
            <p:nvPr/>
          </p:nvSpPr>
          <p:spPr bwMode="auto">
            <a:xfrm>
              <a:off x="19443" y="2470415"/>
              <a:ext cx="3748859" cy="1238256"/>
            </a:xfrm>
            <a:custGeom>
              <a:avLst/>
              <a:gdLst>
                <a:gd name="T0" fmla="*/ 734 w 1701"/>
                <a:gd name="T1" fmla="*/ 528 h 562"/>
                <a:gd name="T2" fmla="*/ 734 w 1701"/>
                <a:gd name="T3" fmla="*/ 507 h 562"/>
                <a:gd name="T4" fmla="*/ 700 w 1701"/>
                <a:gd name="T5" fmla="*/ 472 h 562"/>
                <a:gd name="T6" fmla="*/ 313 w 1701"/>
                <a:gd name="T7" fmla="*/ 472 h 562"/>
                <a:gd name="T8" fmla="*/ 233 w 1701"/>
                <a:gd name="T9" fmla="*/ 395 h 562"/>
                <a:gd name="T10" fmla="*/ 233 w 1701"/>
                <a:gd name="T11" fmla="*/ 316 h 562"/>
                <a:gd name="T12" fmla="*/ 179 w 1701"/>
                <a:gd name="T13" fmla="*/ 263 h 562"/>
                <a:gd name="T14" fmla="*/ 100 w 1701"/>
                <a:gd name="T15" fmla="*/ 263 h 562"/>
                <a:gd name="T16" fmla="*/ 0 w 1701"/>
                <a:gd name="T17" fmla="*/ 162 h 562"/>
                <a:gd name="T18" fmla="*/ 0 w 1701"/>
                <a:gd name="T19" fmla="*/ 100 h 562"/>
                <a:gd name="T20" fmla="*/ 100 w 1701"/>
                <a:gd name="T21" fmla="*/ 0 h 562"/>
                <a:gd name="T22" fmla="*/ 700 w 1701"/>
                <a:gd name="T23" fmla="*/ 0 h 562"/>
                <a:gd name="T24" fmla="*/ 700 w 1701"/>
                <a:gd name="T25" fmla="*/ 0 h 562"/>
                <a:gd name="T26" fmla="*/ 705 w 1701"/>
                <a:gd name="T27" fmla="*/ 0 h 562"/>
                <a:gd name="T28" fmla="*/ 1601 w 1701"/>
                <a:gd name="T29" fmla="*/ 0 h 562"/>
                <a:gd name="T30" fmla="*/ 1624 w 1701"/>
                <a:gd name="T31" fmla="*/ 145 h 562"/>
                <a:gd name="T32" fmla="*/ 1625 w 1701"/>
                <a:gd name="T33" fmla="*/ 161 h 562"/>
                <a:gd name="T34" fmla="*/ 1633 w 1701"/>
                <a:gd name="T35" fmla="*/ 252 h 562"/>
                <a:gd name="T36" fmla="*/ 1610 w 1701"/>
                <a:gd name="T37" fmla="*/ 328 h 562"/>
                <a:gd name="T38" fmla="*/ 1603 w 1701"/>
                <a:gd name="T39" fmla="*/ 402 h 562"/>
                <a:gd name="T40" fmla="*/ 1701 w 1701"/>
                <a:gd name="T41" fmla="*/ 562 h 562"/>
                <a:gd name="T42" fmla="*/ 700 w 1701"/>
                <a:gd name="T43" fmla="*/ 562 h 562"/>
                <a:gd name="T44" fmla="*/ 734 w 1701"/>
                <a:gd name="T45" fmla="*/ 52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1" h="562">
                  <a:moveTo>
                    <a:pt x="734" y="528"/>
                  </a:moveTo>
                  <a:cubicBezTo>
                    <a:pt x="734" y="507"/>
                    <a:pt x="734" y="507"/>
                    <a:pt x="734" y="507"/>
                  </a:cubicBezTo>
                  <a:cubicBezTo>
                    <a:pt x="734" y="488"/>
                    <a:pt x="719" y="472"/>
                    <a:pt x="700" y="472"/>
                  </a:cubicBezTo>
                  <a:cubicBezTo>
                    <a:pt x="313" y="472"/>
                    <a:pt x="313" y="472"/>
                    <a:pt x="313" y="472"/>
                  </a:cubicBezTo>
                  <a:cubicBezTo>
                    <a:pt x="269" y="472"/>
                    <a:pt x="233" y="438"/>
                    <a:pt x="233" y="395"/>
                  </a:cubicBezTo>
                  <a:cubicBezTo>
                    <a:pt x="233" y="316"/>
                    <a:pt x="233" y="316"/>
                    <a:pt x="233" y="316"/>
                  </a:cubicBezTo>
                  <a:cubicBezTo>
                    <a:pt x="233" y="287"/>
                    <a:pt x="209" y="263"/>
                    <a:pt x="179" y="263"/>
                  </a:cubicBezTo>
                  <a:cubicBezTo>
                    <a:pt x="100" y="263"/>
                    <a:pt x="100" y="263"/>
                    <a:pt x="100" y="263"/>
                  </a:cubicBezTo>
                  <a:cubicBezTo>
                    <a:pt x="44" y="263"/>
                    <a:pt x="0" y="218"/>
                    <a:pt x="0" y="162"/>
                  </a:cubicBezTo>
                  <a:cubicBezTo>
                    <a:pt x="0" y="100"/>
                    <a:pt x="0" y="100"/>
                    <a:pt x="0" y="100"/>
                  </a:cubicBezTo>
                  <a:cubicBezTo>
                    <a:pt x="0" y="45"/>
                    <a:pt x="44" y="0"/>
                    <a:pt x="100" y="0"/>
                  </a:cubicBezTo>
                  <a:cubicBezTo>
                    <a:pt x="700" y="0"/>
                    <a:pt x="700" y="0"/>
                    <a:pt x="700" y="0"/>
                  </a:cubicBezTo>
                  <a:cubicBezTo>
                    <a:pt x="700" y="0"/>
                    <a:pt x="700" y="0"/>
                    <a:pt x="700" y="0"/>
                  </a:cubicBezTo>
                  <a:cubicBezTo>
                    <a:pt x="701" y="0"/>
                    <a:pt x="703" y="0"/>
                    <a:pt x="705" y="0"/>
                  </a:cubicBezTo>
                  <a:cubicBezTo>
                    <a:pt x="1601" y="0"/>
                    <a:pt x="1601" y="0"/>
                    <a:pt x="1601" y="0"/>
                  </a:cubicBezTo>
                  <a:cubicBezTo>
                    <a:pt x="1615" y="60"/>
                    <a:pt x="1621" y="111"/>
                    <a:pt x="1624" y="145"/>
                  </a:cubicBezTo>
                  <a:cubicBezTo>
                    <a:pt x="1624" y="151"/>
                    <a:pt x="1625" y="157"/>
                    <a:pt x="1625" y="161"/>
                  </a:cubicBezTo>
                  <a:cubicBezTo>
                    <a:pt x="1630" y="198"/>
                    <a:pt x="1633" y="228"/>
                    <a:pt x="1633" y="252"/>
                  </a:cubicBezTo>
                  <a:cubicBezTo>
                    <a:pt x="1633" y="287"/>
                    <a:pt x="1627" y="312"/>
                    <a:pt x="1610" y="328"/>
                  </a:cubicBezTo>
                  <a:cubicBezTo>
                    <a:pt x="1585" y="353"/>
                    <a:pt x="1584" y="376"/>
                    <a:pt x="1603" y="402"/>
                  </a:cubicBezTo>
                  <a:cubicBezTo>
                    <a:pt x="1633" y="445"/>
                    <a:pt x="1672" y="511"/>
                    <a:pt x="1701" y="562"/>
                  </a:cubicBezTo>
                  <a:cubicBezTo>
                    <a:pt x="700" y="562"/>
                    <a:pt x="700" y="562"/>
                    <a:pt x="700" y="562"/>
                  </a:cubicBezTo>
                  <a:cubicBezTo>
                    <a:pt x="719" y="562"/>
                    <a:pt x="734" y="546"/>
                    <a:pt x="734" y="528"/>
                  </a:cubicBezTo>
                  <a:close/>
                </a:path>
              </a:pathLst>
            </a:custGeom>
            <a:solidFill>
              <a:schemeClr val="accent2"/>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4" name="任意多边形: 形状 23"/>
            <p:cNvSpPr/>
            <p:nvPr/>
          </p:nvSpPr>
          <p:spPr bwMode="auto">
            <a:xfrm>
              <a:off x="19443" y="4950225"/>
              <a:ext cx="3532219" cy="1042510"/>
            </a:xfrm>
            <a:custGeom>
              <a:avLst/>
              <a:gdLst>
                <a:gd name="T0" fmla="*/ 1488 w 1603"/>
                <a:gd name="T1" fmla="*/ 214 h 473"/>
                <a:gd name="T2" fmla="*/ 1365 w 1603"/>
                <a:gd name="T3" fmla="*/ 236 h 473"/>
                <a:gd name="T4" fmla="*/ 1216 w 1603"/>
                <a:gd name="T5" fmla="*/ 220 h 473"/>
                <a:gd name="T6" fmla="*/ 1172 w 1603"/>
                <a:gd name="T7" fmla="*/ 214 h 473"/>
                <a:gd name="T8" fmla="*/ 1130 w 1603"/>
                <a:gd name="T9" fmla="*/ 208 h 473"/>
                <a:gd name="T10" fmla="*/ 1125 w 1603"/>
                <a:gd name="T11" fmla="*/ 207 h 473"/>
                <a:gd name="T12" fmla="*/ 1000 w 1603"/>
                <a:gd name="T13" fmla="*/ 426 h 473"/>
                <a:gd name="T14" fmla="*/ 1000 w 1603"/>
                <a:gd name="T15" fmla="*/ 426 h 473"/>
                <a:gd name="T16" fmla="*/ 1000 w 1603"/>
                <a:gd name="T17" fmla="*/ 428 h 473"/>
                <a:gd name="T18" fmla="*/ 998 w 1603"/>
                <a:gd name="T19" fmla="*/ 428 h 473"/>
                <a:gd name="T20" fmla="*/ 998 w 1603"/>
                <a:gd name="T21" fmla="*/ 428 h 473"/>
                <a:gd name="T22" fmla="*/ 997 w 1603"/>
                <a:gd name="T23" fmla="*/ 429 h 473"/>
                <a:gd name="T24" fmla="*/ 996 w 1603"/>
                <a:gd name="T25" fmla="*/ 430 h 473"/>
                <a:gd name="T26" fmla="*/ 995 w 1603"/>
                <a:gd name="T27" fmla="*/ 431 h 473"/>
                <a:gd name="T28" fmla="*/ 995 w 1603"/>
                <a:gd name="T29" fmla="*/ 432 h 473"/>
                <a:gd name="T30" fmla="*/ 992 w 1603"/>
                <a:gd name="T31" fmla="*/ 435 h 473"/>
                <a:gd name="T32" fmla="*/ 990 w 1603"/>
                <a:gd name="T33" fmla="*/ 437 h 473"/>
                <a:gd name="T34" fmla="*/ 989 w 1603"/>
                <a:gd name="T35" fmla="*/ 438 h 473"/>
                <a:gd name="T36" fmla="*/ 988 w 1603"/>
                <a:gd name="T37" fmla="*/ 441 h 473"/>
                <a:gd name="T38" fmla="*/ 979 w 1603"/>
                <a:gd name="T39" fmla="*/ 449 h 473"/>
                <a:gd name="T40" fmla="*/ 978 w 1603"/>
                <a:gd name="T41" fmla="*/ 450 h 473"/>
                <a:gd name="T42" fmla="*/ 974 w 1603"/>
                <a:gd name="T43" fmla="*/ 454 h 473"/>
                <a:gd name="T44" fmla="*/ 973 w 1603"/>
                <a:gd name="T45" fmla="*/ 455 h 473"/>
                <a:gd name="T46" fmla="*/ 967 w 1603"/>
                <a:gd name="T47" fmla="*/ 462 h 473"/>
                <a:gd name="T48" fmla="*/ 966 w 1603"/>
                <a:gd name="T49" fmla="*/ 463 h 473"/>
                <a:gd name="T50" fmla="*/ 963 w 1603"/>
                <a:gd name="T51" fmla="*/ 468 h 473"/>
                <a:gd name="T52" fmla="*/ 960 w 1603"/>
                <a:gd name="T53" fmla="*/ 469 h 473"/>
                <a:gd name="T54" fmla="*/ 958 w 1603"/>
                <a:gd name="T55" fmla="*/ 473 h 473"/>
                <a:gd name="T56" fmla="*/ 700 w 1603"/>
                <a:gd name="T57" fmla="*/ 473 h 473"/>
                <a:gd name="T58" fmla="*/ 313 w 1603"/>
                <a:gd name="T59" fmla="*/ 473 h 473"/>
                <a:gd name="T60" fmla="*/ 233 w 1603"/>
                <a:gd name="T61" fmla="*/ 395 h 473"/>
                <a:gd name="T62" fmla="*/ 233 w 1603"/>
                <a:gd name="T63" fmla="*/ 318 h 473"/>
                <a:gd name="T64" fmla="*/ 179 w 1603"/>
                <a:gd name="T65" fmla="*/ 264 h 473"/>
                <a:gd name="T66" fmla="*/ 100 w 1603"/>
                <a:gd name="T67" fmla="*/ 264 h 473"/>
                <a:gd name="T68" fmla="*/ 0 w 1603"/>
                <a:gd name="T69" fmla="*/ 164 h 473"/>
                <a:gd name="T70" fmla="*/ 0 w 1603"/>
                <a:gd name="T71" fmla="*/ 100 h 473"/>
                <a:gd name="T72" fmla="*/ 100 w 1603"/>
                <a:gd name="T73" fmla="*/ 0 h 473"/>
                <a:gd name="T74" fmla="*/ 700 w 1603"/>
                <a:gd name="T75" fmla="*/ 0 h 473"/>
                <a:gd name="T76" fmla="*/ 1564 w 1603"/>
                <a:gd name="T77" fmla="*/ 0 h 473"/>
                <a:gd name="T78" fmla="*/ 1488 w 1603"/>
                <a:gd name="T79" fmla="*/ 21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3" h="473">
                  <a:moveTo>
                    <a:pt x="1488" y="214"/>
                  </a:moveTo>
                  <a:cubicBezTo>
                    <a:pt x="1455" y="229"/>
                    <a:pt x="1414" y="236"/>
                    <a:pt x="1365" y="236"/>
                  </a:cubicBezTo>
                  <a:cubicBezTo>
                    <a:pt x="1311" y="236"/>
                    <a:pt x="1258" y="228"/>
                    <a:pt x="1216" y="220"/>
                  </a:cubicBezTo>
                  <a:cubicBezTo>
                    <a:pt x="1198" y="217"/>
                    <a:pt x="1183" y="215"/>
                    <a:pt x="1172" y="214"/>
                  </a:cubicBezTo>
                  <a:cubicBezTo>
                    <a:pt x="1155" y="211"/>
                    <a:pt x="1140" y="209"/>
                    <a:pt x="1130" y="208"/>
                  </a:cubicBezTo>
                  <a:cubicBezTo>
                    <a:pt x="1127" y="207"/>
                    <a:pt x="1126" y="207"/>
                    <a:pt x="1125" y="207"/>
                  </a:cubicBezTo>
                  <a:cubicBezTo>
                    <a:pt x="1070" y="398"/>
                    <a:pt x="1006" y="424"/>
                    <a:pt x="1000" y="426"/>
                  </a:cubicBezTo>
                  <a:cubicBezTo>
                    <a:pt x="1000" y="426"/>
                    <a:pt x="1000" y="426"/>
                    <a:pt x="1000" y="426"/>
                  </a:cubicBezTo>
                  <a:cubicBezTo>
                    <a:pt x="1000" y="426"/>
                    <a:pt x="1000" y="426"/>
                    <a:pt x="1000" y="428"/>
                  </a:cubicBezTo>
                  <a:cubicBezTo>
                    <a:pt x="1000" y="428"/>
                    <a:pt x="1000" y="428"/>
                    <a:pt x="998" y="428"/>
                  </a:cubicBezTo>
                  <a:cubicBezTo>
                    <a:pt x="998" y="428"/>
                    <a:pt x="998" y="428"/>
                    <a:pt x="998" y="428"/>
                  </a:cubicBezTo>
                  <a:cubicBezTo>
                    <a:pt x="998" y="429"/>
                    <a:pt x="998" y="429"/>
                    <a:pt x="997" y="429"/>
                  </a:cubicBezTo>
                  <a:cubicBezTo>
                    <a:pt x="997" y="430"/>
                    <a:pt x="997" y="430"/>
                    <a:pt x="996" y="430"/>
                  </a:cubicBezTo>
                  <a:cubicBezTo>
                    <a:pt x="996" y="431"/>
                    <a:pt x="996" y="431"/>
                    <a:pt x="995" y="431"/>
                  </a:cubicBezTo>
                  <a:cubicBezTo>
                    <a:pt x="995" y="432"/>
                    <a:pt x="995" y="432"/>
                    <a:pt x="995" y="432"/>
                  </a:cubicBezTo>
                  <a:cubicBezTo>
                    <a:pt x="994" y="433"/>
                    <a:pt x="992" y="433"/>
                    <a:pt x="992" y="435"/>
                  </a:cubicBezTo>
                  <a:cubicBezTo>
                    <a:pt x="991" y="436"/>
                    <a:pt x="991" y="436"/>
                    <a:pt x="990" y="437"/>
                  </a:cubicBezTo>
                  <a:cubicBezTo>
                    <a:pt x="989" y="438"/>
                    <a:pt x="989" y="438"/>
                    <a:pt x="989" y="438"/>
                  </a:cubicBezTo>
                  <a:cubicBezTo>
                    <a:pt x="988" y="439"/>
                    <a:pt x="988" y="439"/>
                    <a:pt x="988" y="441"/>
                  </a:cubicBezTo>
                  <a:cubicBezTo>
                    <a:pt x="984" y="443"/>
                    <a:pt x="982" y="445"/>
                    <a:pt x="979" y="449"/>
                  </a:cubicBezTo>
                  <a:cubicBezTo>
                    <a:pt x="978" y="450"/>
                    <a:pt x="978" y="450"/>
                    <a:pt x="978" y="450"/>
                  </a:cubicBezTo>
                  <a:cubicBezTo>
                    <a:pt x="977" y="451"/>
                    <a:pt x="976" y="453"/>
                    <a:pt x="974" y="454"/>
                  </a:cubicBezTo>
                  <a:cubicBezTo>
                    <a:pt x="974" y="455"/>
                    <a:pt x="973" y="455"/>
                    <a:pt x="973" y="455"/>
                  </a:cubicBezTo>
                  <a:cubicBezTo>
                    <a:pt x="971" y="457"/>
                    <a:pt x="970" y="460"/>
                    <a:pt x="967" y="462"/>
                  </a:cubicBezTo>
                  <a:cubicBezTo>
                    <a:pt x="966" y="463"/>
                    <a:pt x="966" y="463"/>
                    <a:pt x="966" y="463"/>
                  </a:cubicBezTo>
                  <a:cubicBezTo>
                    <a:pt x="965" y="465"/>
                    <a:pt x="964" y="466"/>
                    <a:pt x="963" y="468"/>
                  </a:cubicBezTo>
                  <a:cubicBezTo>
                    <a:pt x="961" y="468"/>
                    <a:pt x="961" y="469"/>
                    <a:pt x="960" y="469"/>
                  </a:cubicBezTo>
                  <a:cubicBezTo>
                    <a:pt x="960" y="470"/>
                    <a:pt x="959" y="472"/>
                    <a:pt x="958" y="473"/>
                  </a:cubicBezTo>
                  <a:cubicBezTo>
                    <a:pt x="700" y="473"/>
                    <a:pt x="700" y="473"/>
                    <a:pt x="700" y="473"/>
                  </a:cubicBezTo>
                  <a:cubicBezTo>
                    <a:pt x="313" y="473"/>
                    <a:pt x="313" y="473"/>
                    <a:pt x="313" y="473"/>
                  </a:cubicBezTo>
                  <a:cubicBezTo>
                    <a:pt x="269" y="473"/>
                    <a:pt x="233" y="438"/>
                    <a:pt x="233" y="395"/>
                  </a:cubicBezTo>
                  <a:cubicBezTo>
                    <a:pt x="233" y="318"/>
                    <a:pt x="233" y="318"/>
                    <a:pt x="233" y="318"/>
                  </a:cubicBezTo>
                  <a:cubicBezTo>
                    <a:pt x="233" y="288"/>
                    <a:pt x="209" y="264"/>
                    <a:pt x="179" y="264"/>
                  </a:cubicBezTo>
                  <a:cubicBezTo>
                    <a:pt x="100" y="264"/>
                    <a:pt x="100" y="264"/>
                    <a:pt x="100" y="264"/>
                  </a:cubicBezTo>
                  <a:cubicBezTo>
                    <a:pt x="44" y="264"/>
                    <a:pt x="0" y="219"/>
                    <a:pt x="0" y="164"/>
                  </a:cubicBezTo>
                  <a:cubicBezTo>
                    <a:pt x="0" y="100"/>
                    <a:pt x="0" y="100"/>
                    <a:pt x="0" y="100"/>
                  </a:cubicBezTo>
                  <a:cubicBezTo>
                    <a:pt x="0" y="45"/>
                    <a:pt x="44" y="0"/>
                    <a:pt x="100" y="0"/>
                  </a:cubicBezTo>
                  <a:cubicBezTo>
                    <a:pt x="700" y="0"/>
                    <a:pt x="700" y="0"/>
                    <a:pt x="700" y="0"/>
                  </a:cubicBezTo>
                  <a:cubicBezTo>
                    <a:pt x="1564" y="0"/>
                    <a:pt x="1564" y="0"/>
                    <a:pt x="1564" y="0"/>
                  </a:cubicBezTo>
                  <a:cubicBezTo>
                    <a:pt x="1603" y="131"/>
                    <a:pt x="1545" y="189"/>
                    <a:pt x="1488" y="214"/>
                  </a:cubicBezTo>
                  <a:close/>
                </a:path>
              </a:pathLst>
            </a:custGeom>
            <a:solidFill>
              <a:schemeClr val="accent5"/>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8" name="文本框 16"/>
            <p:cNvSpPr txBox="1"/>
            <p:nvPr/>
          </p:nvSpPr>
          <p:spPr>
            <a:xfrm>
              <a:off x="750883" y="5085135"/>
              <a:ext cx="1193938" cy="277164"/>
            </a:xfrm>
            <a:prstGeom prst="rect">
              <a:avLst/>
            </a:prstGeom>
            <a:noFill/>
          </p:spPr>
          <p:txBody>
            <a:bodyPr wrap="none">
              <a:normAutofit fontScale="55000" lnSpcReduction="20000"/>
            </a:bodyPr>
            <a:lstStyle/>
            <a:p>
              <a:pPr algn="l">
                <a:lnSpc>
                  <a:spcPct val="120000"/>
                </a:lnSpc>
              </a:pPr>
              <a:endParaRPr lang="zh-CN" altLang="en-US" sz="2000" b="1"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9" name="文本框 17"/>
            <p:cNvSpPr txBox="1"/>
            <p:nvPr/>
          </p:nvSpPr>
          <p:spPr>
            <a:xfrm>
              <a:off x="750883" y="5356501"/>
              <a:ext cx="1606996" cy="559393"/>
            </a:xfrm>
            <a:prstGeom prst="rect">
              <a:avLst/>
            </a:prstGeom>
            <a:noFill/>
          </p:spPr>
          <p:txBody>
            <a:bodyPr wrap="square">
              <a:normAutofit/>
            </a:bodyPr>
            <a:lstStyle/>
            <a:p>
              <a:pPr lvl="0" defTabSz="913765">
                <a:lnSpc>
                  <a:spcPct val="120000"/>
                </a:lnSpc>
                <a:spcBef>
                  <a:spcPct val="0"/>
                </a:spcBef>
                <a:defRPr/>
              </a:pPr>
              <a:endParaRPr lang="zh-CN" altLang="en-US" sz="105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6" name="任意多边形: 形状 25"/>
            <p:cNvSpPr/>
            <p:nvPr/>
          </p:nvSpPr>
          <p:spPr bwMode="auto">
            <a:xfrm>
              <a:off x="19443" y="3708671"/>
              <a:ext cx="3902816" cy="1241555"/>
            </a:xfrm>
            <a:custGeom>
              <a:avLst/>
              <a:gdLst>
                <a:gd name="T0" fmla="*/ 1701 w 1771"/>
                <a:gd name="T1" fmla="*/ 0 h 563"/>
                <a:gd name="T2" fmla="*/ 1735 w 1771"/>
                <a:gd name="T3" fmla="*/ 63 h 563"/>
                <a:gd name="T4" fmla="*/ 1753 w 1771"/>
                <a:gd name="T5" fmla="*/ 179 h 563"/>
                <a:gd name="T6" fmla="*/ 1690 w 1771"/>
                <a:gd name="T7" fmla="*/ 228 h 563"/>
                <a:gd name="T8" fmla="*/ 1608 w 1771"/>
                <a:gd name="T9" fmla="*/ 269 h 563"/>
                <a:gd name="T10" fmla="*/ 1618 w 1771"/>
                <a:gd name="T11" fmla="*/ 302 h 563"/>
                <a:gd name="T12" fmla="*/ 1616 w 1771"/>
                <a:gd name="T13" fmla="*/ 392 h 563"/>
                <a:gd name="T14" fmla="*/ 1615 w 1771"/>
                <a:gd name="T15" fmla="*/ 392 h 563"/>
                <a:gd name="T16" fmla="*/ 1605 w 1771"/>
                <a:gd name="T17" fmla="*/ 405 h 563"/>
                <a:gd name="T18" fmla="*/ 1581 w 1771"/>
                <a:gd name="T19" fmla="*/ 500 h 563"/>
                <a:gd name="T20" fmla="*/ 1572 w 1771"/>
                <a:gd name="T21" fmla="*/ 508 h 563"/>
                <a:gd name="T22" fmla="*/ 1560 w 1771"/>
                <a:gd name="T23" fmla="*/ 548 h 563"/>
                <a:gd name="T24" fmla="*/ 1565 w 1771"/>
                <a:gd name="T25" fmla="*/ 563 h 563"/>
                <a:gd name="T26" fmla="*/ 700 w 1771"/>
                <a:gd name="T27" fmla="*/ 563 h 563"/>
                <a:gd name="T28" fmla="*/ 734 w 1771"/>
                <a:gd name="T29" fmla="*/ 528 h 563"/>
                <a:gd name="T30" fmla="*/ 734 w 1771"/>
                <a:gd name="T31" fmla="*/ 507 h 563"/>
                <a:gd name="T32" fmla="*/ 700 w 1771"/>
                <a:gd name="T33" fmla="*/ 472 h 563"/>
                <a:gd name="T34" fmla="*/ 313 w 1771"/>
                <a:gd name="T35" fmla="*/ 472 h 563"/>
                <a:gd name="T36" fmla="*/ 233 w 1771"/>
                <a:gd name="T37" fmla="*/ 395 h 563"/>
                <a:gd name="T38" fmla="*/ 233 w 1771"/>
                <a:gd name="T39" fmla="*/ 317 h 563"/>
                <a:gd name="T40" fmla="*/ 179 w 1771"/>
                <a:gd name="T41" fmla="*/ 263 h 563"/>
                <a:gd name="T42" fmla="*/ 100 w 1771"/>
                <a:gd name="T43" fmla="*/ 263 h 563"/>
                <a:gd name="T44" fmla="*/ 0 w 1771"/>
                <a:gd name="T45" fmla="*/ 163 h 563"/>
                <a:gd name="T46" fmla="*/ 0 w 1771"/>
                <a:gd name="T47" fmla="*/ 101 h 563"/>
                <a:gd name="T48" fmla="*/ 100 w 1771"/>
                <a:gd name="T49" fmla="*/ 0 h 563"/>
                <a:gd name="T50" fmla="*/ 700 w 1771"/>
                <a:gd name="T51" fmla="*/ 0 h 563"/>
                <a:gd name="T52" fmla="*/ 1701 w 1771"/>
                <a:gd name="T53" fmla="*/ 0 h 563"/>
                <a:gd name="T54" fmla="*/ 1701 w 1771"/>
                <a:gd name="T5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1" h="563">
                  <a:moveTo>
                    <a:pt x="1701" y="0"/>
                  </a:moveTo>
                  <a:cubicBezTo>
                    <a:pt x="1716" y="28"/>
                    <a:pt x="1728" y="51"/>
                    <a:pt x="1735" y="63"/>
                  </a:cubicBezTo>
                  <a:cubicBezTo>
                    <a:pt x="1747" y="89"/>
                    <a:pt x="1771" y="136"/>
                    <a:pt x="1753" y="179"/>
                  </a:cubicBezTo>
                  <a:cubicBezTo>
                    <a:pt x="1746" y="194"/>
                    <a:pt x="1728" y="217"/>
                    <a:pt x="1690" y="228"/>
                  </a:cubicBezTo>
                  <a:cubicBezTo>
                    <a:pt x="1608" y="254"/>
                    <a:pt x="1608" y="268"/>
                    <a:pt x="1608" y="269"/>
                  </a:cubicBezTo>
                  <a:cubicBezTo>
                    <a:pt x="1610" y="283"/>
                    <a:pt x="1615" y="292"/>
                    <a:pt x="1618" y="302"/>
                  </a:cubicBezTo>
                  <a:cubicBezTo>
                    <a:pt x="1628" y="325"/>
                    <a:pt x="1641" y="359"/>
                    <a:pt x="1616" y="392"/>
                  </a:cubicBezTo>
                  <a:cubicBezTo>
                    <a:pt x="1615" y="392"/>
                    <a:pt x="1615" y="392"/>
                    <a:pt x="1615" y="392"/>
                  </a:cubicBezTo>
                  <a:cubicBezTo>
                    <a:pt x="1605" y="405"/>
                    <a:pt x="1605" y="405"/>
                    <a:pt x="1605" y="405"/>
                  </a:cubicBezTo>
                  <a:cubicBezTo>
                    <a:pt x="1608" y="431"/>
                    <a:pt x="1610" y="472"/>
                    <a:pt x="1581" y="500"/>
                  </a:cubicBezTo>
                  <a:cubicBezTo>
                    <a:pt x="1579" y="503"/>
                    <a:pt x="1574" y="506"/>
                    <a:pt x="1572" y="508"/>
                  </a:cubicBezTo>
                  <a:cubicBezTo>
                    <a:pt x="1554" y="527"/>
                    <a:pt x="1554" y="527"/>
                    <a:pt x="1560" y="548"/>
                  </a:cubicBezTo>
                  <a:cubicBezTo>
                    <a:pt x="1561" y="554"/>
                    <a:pt x="1563" y="558"/>
                    <a:pt x="1565" y="563"/>
                  </a:cubicBezTo>
                  <a:cubicBezTo>
                    <a:pt x="700" y="563"/>
                    <a:pt x="700" y="563"/>
                    <a:pt x="700" y="563"/>
                  </a:cubicBezTo>
                  <a:cubicBezTo>
                    <a:pt x="719" y="563"/>
                    <a:pt x="734" y="548"/>
                    <a:pt x="734" y="528"/>
                  </a:cubicBezTo>
                  <a:cubicBezTo>
                    <a:pt x="734" y="507"/>
                    <a:pt x="734" y="507"/>
                    <a:pt x="734" y="507"/>
                  </a:cubicBezTo>
                  <a:cubicBezTo>
                    <a:pt x="734" y="488"/>
                    <a:pt x="719" y="472"/>
                    <a:pt x="700" y="472"/>
                  </a:cubicBezTo>
                  <a:cubicBezTo>
                    <a:pt x="313" y="472"/>
                    <a:pt x="313" y="472"/>
                    <a:pt x="313" y="472"/>
                  </a:cubicBezTo>
                  <a:cubicBezTo>
                    <a:pt x="269" y="472"/>
                    <a:pt x="233" y="438"/>
                    <a:pt x="233" y="395"/>
                  </a:cubicBezTo>
                  <a:cubicBezTo>
                    <a:pt x="233" y="317"/>
                    <a:pt x="233" y="317"/>
                    <a:pt x="233" y="317"/>
                  </a:cubicBezTo>
                  <a:cubicBezTo>
                    <a:pt x="233" y="287"/>
                    <a:pt x="209" y="263"/>
                    <a:pt x="179" y="263"/>
                  </a:cubicBezTo>
                  <a:cubicBezTo>
                    <a:pt x="100" y="263"/>
                    <a:pt x="100" y="263"/>
                    <a:pt x="100" y="263"/>
                  </a:cubicBezTo>
                  <a:cubicBezTo>
                    <a:pt x="44" y="263"/>
                    <a:pt x="0" y="219"/>
                    <a:pt x="0" y="163"/>
                  </a:cubicBezTo>
                  <a:cubicBezTo>
                    <a:pt x="0" y="101"/>
                    <a:pt x="0" y="101"/>
                    <a:pt x="0" y="101"/>
                  </a:cubicBezTo>
                  <a:cubicBezTo>
                    <a:pt x="0" y="45"/>
                    <a:pt x="44" y="0"/>
                    <a:pt x="100" y="0"/>
                  </a:cubicBezTo>
                  <a:cubicBezTo>
                    <a:pt x="700" y="0"/>
                    <a:pt x="700" y="0"/>
                    <a:pt x="700" y="0"/>
                  </a:cubicBezTo>
                  <a:cubicBezTo>
                    <a:pt x="1701" y="0"/>
                    <a:pt x="1701" y="0"/>
                    <a:pt x="1701" y="0"/>
                  </a:cubicBezTo>
                  <a:cubicBezTo>
                    <a:pt x="1701" y="0"/>
                    <a:pt x="1701" y="0"/>
                    <a:pt x="1701" y="0"/>
                  </a:cubicBezTo>
                  <a:close/>
                </a:path>
              </a:pathLst>
            </a:custGeom>
            <a:solidFill>
              <a:schemeClr val="accent3"/>
            </a:solidFill>
            <a:ln>
              <a:noFill/>
            </a:ln>
          </p:spPr>
          <p:txBody>
            <a:bodyPr anchor="ctr"/>
            <a:lstStyle/>
            <a:p>
              <a:pPr algn="ctr"/>
              <a:endParaRPr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5" name="文本框 13"/>
            <p:cNvSpPr txBox="1"/>
            <p:nvPr/>
          </p:nvSpPr>
          <p:spPr>
            <a:xfrm>
              <a:off x="750883" y="3859020"/>
              <a:ext cx="1193938" cy="277164"/>
            </a:xfrm>
            <a:prstGeom prst="rect">
              <a:avLst/>
            </a:prstGeom>
            <a:noFill/>
          </p:spPr>
          <p:txBody>
            <a:bodyPr wrap="none">
              <a:normAutofit fontScale="55000" lnSpcReduction="20000"/>
            </a:bodyPr>
            <a:lstStyle/>
            <a:p>
              <a:pPr algn="l">
                <a:lnSpc>
                  <a:spcPct val="120000"/>
                </a:lnSpc>
              </a:pPr>
              <a:endParaRPr lang="zh-CN" altLang="en-US" sz="2000" b="1"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6" name="文本框 14"/>
            <p:cNvSpPr txBox="1"/>
            <p:nvPr/>
          </p:nvSpPr>
          <p:spPr>
            <a:xfrm>
              <a:off x="750883" y="4132415"/>
              <a:ext cx="2447670" cy="559393"/>
            </a:xfrm>
            <a:prstGeom prst="rect">
              <a:avLst/>
            </a:prstGeom>
            <a:noFill/>
          </p:spPr>
          <p:txBody>
            <a:bodyPr wrap="square">
              <a:normAutofit/>
            </a:bodyPr>
            <a:lstStyle/>
            <a:p>
              <a:pPr lvl="0" defTabSz="913765">
                <a:lnSpc>
                  <a:spcPct val="120000"/>
                </a:lnSpc>
                <a:spcBef>
                  <a:spcPct val="0"/>
                </a:spcBef>
                <a:defRPr/>
              </a:pPr>
              <a:endParaRPr lang="zh-CN" altLang="en-US" sz="1050" dirty="0">
                <a:solidFill>
                  <a:schemeClr val="bg1"/>
                </a:solidFill>
                <a:latin typeface="Elsie" panose="02000000000000000000" charset="0"/>
                <a:ea typeface="字魂36号-正文宋楷" panose="02000000000000000000" pitchFamily="2" charset="-122"/>
                <a:cs typeface="Elsie" panose="02000000000000000000" charset="0"/>
                <a:sym typeface="字魂36号-正文宋楷" panose="02000000000000000000" pitchFamily="2" charset="-122"/>
              </a:endParaRPr>
            </a:p>
          </p:txBody>
        </p:sp>
      </p:grpSp>
      <p:sp>
        <p:nvSpPr>
          <p:cNvPr id="61" name="矩形 2"/>
          <p:cNvSpPr/>
          <p:nvPr/>
        </p:nvSpPr>
        <p:spPr>
          <a:xfrm>
            <a:off x="243357" y="364367"/>
            <a:ext cx="8475568" cy="6063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altLang="zh-CN" sz="3600" b="1" dirty="0">
                <a:latin typeface="#9Slide03 Arima Madurai Medium" panose="00000600000000000000" pitchFamily="2" charset="0"/>
                <a:cs typeface="#9Slide03 Arima Madurai Medium" panose="00000600000000000000" pitchFamily="2" charset="0"/>
              </a:rPr>
              <a:t>- Mối quan hệ giữa con người và thực tại</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5" name="Rectangle 4"/>
          <p:cNvSpPr/>
          <p:nvPr/>
        </p:nvSpPr>
        <p:spPr>
          <a:xfrm>
            <a:off x="4128653" y="1504908"/>
            <a:ext cx="7786255" cy="1014380"/>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vật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đồng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thời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triết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6" name="Rectangle 5"/>
          <p:cNvSpPr/>
          <p:nvPr/>
        </p:nvSpPr>
        <p:spPr>
          <a:xfrm>
            <a:off x="4128654" y="2475985"/>
            <a:ext cx="7786254" cy="2397451"/>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chỉ</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hiện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thế</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giới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với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tư</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khoa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còn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hiện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suy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tư</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cắt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nghĩa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chất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thực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vế</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mối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hệ</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giữa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con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thực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từ</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góc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nhìn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triết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7" name="Rectangle 6"/>
          <p:cNvSpPr/>
          <p:nvPr/>
        </p:nvSpPr>
        <p:spPr>
          <a:xfrm>
            <a:off x="4022090" y="4950225"/>
            <a:ext cx="7892818" cy="1475404"/>
          </a:xfrm>
          <a:prstGeom prst="rect">
            <a:avLst/>
          </a:prstGeom>
        </p:spPr>
        <p:txBody>
          <a:bodyPr wrap="square">
            <a:spAutoFit/>
          </a:bodyPr>
          <a:lstStyle/>
          <a:p>
            <a:pPr algn="just">
              <a:lnSpc>
                <a:spcPct val="107000"/>
              </a:lnSpc>
              <a:spcAft>
                <a:spcPts val="800"/>
              </a:spcAft>
            </a:pP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sym typeface="Wingdings" panose="05000000000000000000" pitchFamily="2" charset="2"/>
              </a:rPr>
              <a:t></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Từ</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góc</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nhìn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này</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ông</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nhận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rõ</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nhỏ</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bé</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con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trước</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sự</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lớn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lao</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kì</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vĩ</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vẻ</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đẹp</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tuyệt</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đối</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thực</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tại</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b="1"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673599239"/>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6710" y="323850"/>
            <a:ext cx="3675380"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矩形 2"/>
          <p:cNvSpPr/>
          <p:nvPr/>
        </p:nvSpPr>
        <p:spPr>
          <a:xfrm>
            <a:off x="243357" y="364367"/>
            <a:ext cx="9080752" cy="6063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altLang="zh-CN" sz="3600" b="1" dirty="0">
                <a:latin typeface="#9Slide03 Arima Madurai Medium" panose="00000600000000000000" pitchFamily="2" charset="0"/>
                <a:cs typeface="#9Slide03 Arima Madurai Medium" panose="00000600000000000000" pitchFamily="2" charset="0"/>
              </a:rPr>
              <a:t>- Khả năng nhận thực thế giới của con người</a:t>
            </a:r>
            <a:endParaRPr lang="zh-CN" altLang="en-US" sz="3600" b="1" dirty="0">
              <a:latin typeface="#9Slide03 Arima Madurai Medium" panose="00000600000000000000" pitchFamily="2" charset="0"/>
              <a:cs typeface="#9Slide03 Arima Madurai Medium" panose="00000600000000000000" pitchFamily="2" charset="0"/>
            </a:endParaRPr>
          </a:p>
        </p:txBody>
      </p:sp>
      <p:sp>
        <p:nvSpPr>
          <p:cNvPr id="6" name="Rectangle 5"/>
          <p:cNvSpPr/>
          <p:nvPr/>
        </p:nvSpPr>
        <p:spPr>
          <a:xfrm>
            <a:off x="4128654" y="2009612"/>
            <a:ext cx="7786254" cy="2858475"/>
          </a:xfrm>
          <a:prstGeom prst="rect">
            <a:avLst/>
          </a:prstGeom>
        </p:spPr>
        <p:txBody>
          <a:bodyPr wrap="square">
            <a:spAutoFit/>
          </a:bodyPr>
          <a:lstStyle/>
          <a:p>
            <a:pPr algn="just">
              <a:lnSpc>
                <a:spcPct val="107000"/>
              </a:lnSpc>
              <a:spcAft>
                <a:spcPts val="800"/>
              </a:spcAft>
            </a:pPr>
            <a:r>
              <a:rPr lang="vi-VN" sz="2800" dirty="0">
                <a:latin typeface="#9Slide03 Arima Madurai Medium" panose="00000600000000000000" pitchFamily="2" charset="0"/>
                <a:ea typeface="Calibri" panose="020F0502020204030204" pitchFamily="34" charset="0"/>
                <a:cs typeface="#9Slide03 Arima Madurai Medium" panose="00000600000000000000" pitchFamily="2" charset="0"/>
              </a:rPr>
              <a:t>Tác giả cho rằng thế giới mà chúng ta đang sống là mênh mông, vô hạn; những gì mà chúng ta khám phá ra là hữu hạn. Còn rất nhiều điều mà chúng ta vẫn chưa tìm hiểu hết. Nhưng trí tò mò của con người là vô hạn, vì thế, tri thức của ta không ngừng tăng lên.</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49381" y="205068"/>
            <a:ext cx="6467562" cy="6467562"/>
          </a:xfrm>
          <a:prstGeom prst="rect">
            <a:avLst/>
          </a:prstGeom>
        </p:spPr>
      </p:pic>
    </p:spTree>
    <p:extLst>
      <p:ext uri="{BB962C8B-B14F-4D97-AF65-F5344CB8AC3E}">
        <p14:creationId xmlns:p14="http://schemas.microsoft.com/office/powerpoint/2010/main" val="3731505462"/>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6584178"/>
              </p:ext>
            </p:extLst>
          </p:nvPr>
        </p:nvGraphicFramePr>
        <p:xfrm>
          <a:off x="254143" y="1717833"/>
          <a:ext cx="11520650" cy="4565650"/>
        </p:xfrm>
        <a:graphic>
          <a:graphicData uri="http://schemas.openxmlformats.org/drawingml/2006/table">
            <a:tbl>
              <a:tblPr firstRow="1" firstCol="1" bandRow="1">
                <a:tableStyleId>{5A111915-BE36-4E01-A7E5-04B1672EAD32}</a:tableStyleId>
              </a:tblPr>
              <a:tblGrid>
                <a:gridCol w="3732622">
                  <a:extLst>
                    <a:ext uri="{9D8B030D-6E8A-4147-A177-3AD203B41FA5}">
                      <a16:colId xmlns:a16="http://schemas.microsoft.com/office/drawing/2014/main" val="33034418"/>
                    </a:ext>
                  </a:extLst>
                </a:gridCol>
                <a:gridCol w="4055406">
                  <a:extLst>
                    <a:ext uri="{9D8B030D-6E8A-4147-A177-3AD203B41FA5}">
                      <a16:colId xmlns:a16="http://schemas.microsoft.com/office/drawing/2014/main" val="358215564"/>
                    </a:ext>
                  </a:extLst>
                </a:gridCol>
                <a:gridCol w="3732622">
                  <a:extLst>
                    <a:ext uri="{9D8B030D-6E8A-4147-A177-3AD203B41FA5}">
                      <a16:colId xmlns:a16="http://schemas.microsoft.com/office/drawing/2014/main" val="306672372"/>
                    </a:ext>
                  </a:extLst>
                </a:gridCol>
              </a:tblGrid>
              <a:tr h="0">
                <a:tc>
                  <a:txBody>
                    <a:bodyPr/>
                    <a:lstStyle/>
                    <a:p>
                      <a:pPr marL="0" marR="0" algn="ctr">
                        <a:lnSpc>
                          <a:spcPct val="107000"/>
                        </a:lnSpc>
                        <a:spcBef>
                          <a:spcPts val="0"/>
                        </a:spcBef>
                        <a:spcAft>
                          <a:spcPts val="0"/>
                        </a:spcAft>
                      </a:pPr>
                      <a:r>
                        <a:rPr lang="en-US" sz="2800" dirty="0">
                          <a:effectLst/>
                          <a:latin typeface="#9Slide03 Arima Madurai Medium" panose="00000600000000000000" pitchFamily="2" charset="0"/>
                          <a:cs typeface="#9Slide03 Arima Madurai Medium" panose="00000600000000000000" pitchFamily="2" charset="0"/>
                        </a:rPr>
                        <a:t>TÔI NGHĨ</a:t>
                      </a:r>
                      <a:endParaRPr lang="en-US" sz="2800" dirty="0">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effectLst/>
                          <a:latin typeface="#9Slide03 Arima Madurai Medium" panose="00000600000000000000" pitchFamily="2" charset="0"/>
                          <a:cs typeface="#9Slide03 Arima Madurai Medium" panose="00000600000000000000" pitchFamily="2" charset="0"/>
                        </a:rPr>
                        <a:t>TÔI THẤY</a:t>
                      </a:r>
                      <a:endParaRPr lang="en-US" sz="2800">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dirty="0">
                          <a:effectLst/>
                          <a:latin typeface="#9Slide03 Arima Madurai Medium" panose="00000600000000000000" pitchFamily="2" charset="0"/>
                          <a:cs typeface="#9Slide03 Arima Madurai Medium" panose="00000600000000000000" pitchFamily="2" charset="0"/>
                        </a:rPr>
                        <a:t>TÔI QUAN </a:t>
                      </a:r>
                      <a:r>
                        <a:rPr lang="en-US" sz="2800" dirty="0" smtClean="0">
                          <a:effectLst/>
                          <a:latin typeface="#9Slide03 Arima Madurai Medium" panose="00000600000000000000" pitchFamily="2" charset="0"/>
                          <a:cs typeface="#9Slide03 Arima Madurai Medium" panose="00000600000000000000" pitchFamily="2" charset="0"/>
                        </a:rPr>
                        <a:t>SÁT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028186"/>
                  </a:ext>
                </a:extLst>
              </a:tr>
              <a:tr h="0">
                <a:tc>
                  <a:txBody>
                    <a:bodyPr/>
                    <a:lstStyle/>
                    <a:p>
                      <a:pPr marL="0" marR="0" algn="just">
                        <a:lnSpc>
                          <a:spcPct val="107000"/>
                        </a:lnSpc>
                        <a:spcBef>
                          <a:spcPts val="0"/>
                        </a:spcBef>
                        <a:spcAft>
                          <a:spcPts val="0"/>
                        </a:spcAft>
                      </a:pPr>
                      <a:r>
                        <a:rPr lang="en-US" sz="2800" dirty="0">
                          <a:effectLst/>
                        </a:rPr>
                        <a:t> </a:t>
                      </a:r>
                      <a:endParaRPr lang="en-US" sz="2800" dirty="0">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07000"/>
                        </a:lnSpc>
                        <a:spcBef>
                          <a:spcPts val="0"/>
                        </a:spcBef>
                        <a:spcAft>
                          <a:spcPts val="0"/>
                        </a:spcAft>
                      </a:pPr>
                      <a:r>
                        <a:rPr lang="en-US" sz="2800" dirty="0">
                          <a:effectLst/>
                        </a:rPr>
                        <a:t> </a:t>
                      </a:r>
                      <a:endParaRPr lang="en-US" sz="2800" dirty="0">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07000"/>
                        </a:lnSpc>
                        <a:spcBef>
                          <a:spcPts val="0"/>
                        </a:spcBef>
                        <a:spcAft>
                          <a:spcPts val="0"/>
                        </a:spcAft>
                      </a:pPr>
                      <a:r>
                        <a:rPr lang="en-US" sz="2800" dirty="0">
                          <a:effectLst/>
                        </a:rPr>
                        <a:t> </a:t>
                      </a:r>
                    </a:p>
                    <a:p>
                      <a:pPr marL="0" marR="0" algn="just">
                        <a:lnSpc>
                          <a:spcPct val="107000"/>
                        </a:lnSpc>
                        <a:spcBef>
                          <a:spcPts val="0"/>
                        </a:spcBef>
                        <a:spcAft>
                          <a:spcPts val="0"/>
                        </a:spcAft>
                      </a:pPr>
                      <a:r>
                        <a:rPr lang="en-US" sz="2800" dirty="0">
                          <a:effectLst/>
                        </a:rPr>
                        <a:t>  </a:t>
                      </a:r>
                    </a:p>
                    <a:p>
                      <a:pPr marL="0" marR="0" algn="just">
                        <a:lnSpc>
                          <a:spcPct val="107000"/>
                        </a:lnSpc>
                        <a:spcBef>
                          <a:spcPts val="0"/>
                        </a:spcBef>
                        <a:spcAft>
                          <a:spcPts val="0"/>
                        </a:spcAft>
                      </a:pPr>
                      <a:r>
                        <a:rPr lang="en-US" sz="2800" dirty="0">
                          <a:effectLst/>
                        </a:rPr>
                        <a:t> </a:t>
                      </a:r>
                    </a:p>
                    <a:p>
                      <a:pPr marL="0" marR="0" algn="just">
                        <a:lnSpc>
                          <a:spcPct val="107000"/>
                        </a:lnSpc>
                        <a:spcBef>
                          <a:spcPts val="0"/>
                        </a:spcBef>
                        <a:spcAft>
                          <a:spcPts val="0"/>
                        </a:spcAft>
                      </a:pPr>
                      <a:r>
                        <a:rPr lang="en-US" sz="2800" dirty="0">
                          <a:effectLst/>
                        </a:rPr>
                        <a:t> </a:t>
                      </a:r>
                    </a:p>
                    <a:p>
                      <a:pPr marL="0" marR="0" algn="just">
                        <a:lnSpc>
                          <a:spcPct val="107000"/>
                        </a:lnSpc>
                        <a:spcBef>
                          <a:spcPts val="0"/>
                        </a:spcBef>
                        <a:spcAft>
                          <a:spcPts val="0"/>
                        </a:spcAft>
                      </a:pPr>
                      <a:r>
                        <a:rPr lang="en-US" sz="2800" dirty="0">
                          <a:effectLst/>
                        </a:rPr>
                        <a:t> </a:t>
                      </a:r>
                    </a:p>
                    <a:p>
                      <a:pPr marL="0" marR="0" algn="just">
                        <a:lnSpc>
                          <a:spcPct val="107000"/>
                        </a:lnSpc>
                        <a:spcBef>
                          <a:spcPts val="0"/>
                        </a:spcBef>
                        <a:spcAft>
                          <a:spcPts val="0"/>
                        </a:spcAft>
                      </a:pPr>
                      <a:r>
                        <a:rPr lang="en-US" sz="2800" dirty="0">
                          <a:effectLst/>
                        </a:rPr>
                        <a:t> </a:t>
                      </a:r>
                    </a:p>
                    <a:p>
                      <a:pPr marL="0" marR="0" algn="just">
                        <a:lnSpc>
                          <a:spcPct val="107000"/>
                        </a:lnSpc>
                        <a:spcBef>
                          <a:spcPts val="0"/>
                        </a:spcBef>
                        <a:spcAft>
                          <a:spcPts val="0"/>
                        </a:spcAft>
                      </a:pPr>
                      <a:r>
                        <a:rPr lang="en-US" sz="2800" dirty="0">
                          <a:effectLst/>
                        </a:rPr>
                        <a:t> </a:t>
                      </a:r>
                    </a:p>
                    <a:p>
                      <a:pPr marL="0" marR="0" algn="just">
                        <a:lnSpc>
                          <a:spcPct val="107000"/>
                        </a:lnSpc>
                        <a:spcBef>
                          <a:spcPts val="0"/>
                        </a:spcBef>
                        <a:spcAft>
                          <a:spcPts val="0"/>
                        </a:spcAft>
                      </a:pPr>
                      <a:r>
                        <a:rPr lang="en-US" sz="2800" dirty="0">
                          <a:effectLst/>
                        </a:rPr>
                        <a:t> </a:t>
                      </a:r>
                    </a:p>
                    <a:p>
                      <a:pPr marL="0" marR="0" algn="just">
                        <a:lnSpc>
                          <a:spcPct val="107000"/>
                        </a:lnSpc>
                        <a:spcBef>
                          <a:spcPts val="0"/>
                        </a:spcBef>
                        <a:spcAft>
                          <a:spcPts val="0"/>
                        </a:spcAft>
                      </a:pPr>
                      <a:r>
                        <a:rPr lang="en-US" sz="2800" dirty="0">
                          <a:effectLst/>
                        </a:rPr>
                        <a:t> </a:t>
                      </a:r>
                      <a:endParaRPr lang="en-US" sz="2800" dirty="0">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8405010"/>
                  </a:ext>
                </a:extLst>
              </a:tr>
            </a:tbl>
          </a:graphicData>
        </a:graphic>
      </p:graphicFrame>
      <p:sp>
        <p:nvSpPr>
          <p:cNvPr id="5" name="Rectangle 1"/>
          <p:cNvSpPr>
            <a:spLocks noChangeArrowheads="1"/>
          </p:cNvSpPr>
          <p:nvPr/>
        </p:nvSpPr>
        <p:spPr bwMode="auto">
          <a:xfrm>
            <a:off x="3302144" y="393400"/>
            <a:ext cx="463651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rPr>
              <a:t>PHIẾU HỌC TẬP SỐ 1</a:t>
            </a:r>
            <a:endParaRPr kumimoji="0" lang="en-US" altLang="en-US" sz="2800" b="0" i="0" u="none" strike="noStrike" cap="none" normalizeH="0" baseline="0" dirty="0" smtClean="0">
              <a:ln>
                <a:noFill/>
              </a:ln>
              <a:solidFill>
                <a:schemeClr val="tx1"/>
              </a:solidFill>
              <a:effectLst/>
              <a:latin typeface="#9Slide03 Arima Madurai Medium" panose="00000600000000000000" pitchFamily="2" charset="0"/>
              <a:cs typeface="#9Slide03 Arima Madurai Medium" panose="00000600000000000000"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rPr>
              <a:t>PHIẾU QUAN SÁT</a:t>
            </a:r>
            <a:endParaRPr kumimoji="0" lang="en-US" altLang="en-US" sz="2800" b="0" i="0" u="none" strike="noStrike" cap="none" normalizeH="0" baseline="0" dirty="0" smtClean="0">
              <a:ln>
                <a:noFill/>
              </a:ln>
              <a:solidFill>
                <a:schemeClr val="tx1"/>
              </a:solidFill>
              <a:effectLst/>
              <a:latin typeface="#9Slide03 Arima Madurai Medium" panose="00000600000000000000" pitchFamily="2" charset="0"/>
              <a:cs typeface="#9Slide03 Arima Madurai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rPr>
              <a:t/>
            </a:r>
            <a:br>
              <a:rPr kumimoji="0" lang="en-US" altLang="en-US" sz="2800" b="1" i="0" u="none" strike="noStrike" cap="none" normalizeH="0" baseline="0" dirty="0" smtClean="0">
                <a:ln>
                  <a:noFill/>
                </a:ln>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rPr>
            </a:br>
            <a:endParaRPr kumimoji="0" lang="en-US" altLang="en-US" sz="2800" b="0" i="0" u="none" strike="noStrike" cap="none" normalizeH="0" baseline="0" dirty="0" smtClean="0">
              <a:ln>
                <a:noFill/>
              </a:ln>
              <a:solidFill>
                <a:schemeClr val="tx1"/>
              </a:solidFill>
              <a:effectLst/>
              <a:latin typeface="#9Slide03 Arima Madurai Medium" panose="00000600000000000000" pitchFamily="2" charset="0"/>
              <a:cs typeface="#9Slide03 Arima Madurai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4133018996"/>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609603"/>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8" name="矩形 37"/>
          <p:cNvSpPr/>
          <p:nvPr/>
        </p:nvSpPr>
        <p:spPr>
          <a:xfrm>
            <a:off x="9067779" y="0"/>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9" name="TextBox 44"/>
          <p:cNvSpPr txBox="1"/>
          <p:nvPr/>
        </p:nvSpPr>
        <p:spPr>
          <a:xfrm>
            <a:off x="5346700" y="846383"/>
            <a:ext cx="1498600" cy="1107996"/>
          </a:xfrm>
          <a:prstGeom prst="rect">
            <a:avLst/>
          </a:prstGeom>
          <a:noFill/>
          <a:ln>
            <a:noFill/>
          </a:ln>
        </p:spPr>
        <p:txBody>
          <a:bodyPr wrap="square" rtlCol="0">
            <a:spAutoFit/>
          </a:bodyPr>
          <a:lstStyle/>
          <a:p>
            <a:pPr algn="ctr"/>
            <a:r>
              <a:rPr lang="en-US" altLang="zh-CN" sz="66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III.</a:t>
            </a:r>
            <a:endParaRPr lang="en-US" altLang="zh-CN" sz="66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41" name="矩形 40"/>
          <p:cNvSpPr/>
          <p:nvPr/>
        </p:nvSpPr>
        <p:spPr>
          <a:xfrm>
            <a:off x="3242338" y="2175620"/>
            <a:ext cx="5825442" cy="938719"/>
          </a:xfrm>
          <a:prstGeom prst="rect">
            <a:avLst/>
          </a:prstGeom>
        </p:spPr>
        <p:txBody>
          <a:bodyPr wrap="square">
            <a:spAutoFit/>
          </a:bodyPr>
          <a:lstStyle/>
          <a:p>
            <a:pPr algn="ctr"/>
            <a:r>
              <a:rPr lang="en-US" altLang="zh-CN" sz="5500" b="1" spc="600" dirty="0" err="1"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Tổng</a:t>
            </a:r>
            <a:r>
              <a:rPr lang="en-US" altLang="zh-CN" sz="55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5500" b="1" spc="600" dirty="0" err="1"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kết</a:t>
            </a:r>
            <a:endParaRPr lang="zh-CN" altLang="en-US" sz="55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Tree>
    <p:extLst>
      <p:ext uri="{BB962C8B-B14F-4D97-AF65-F5344CB8AC3E}">
        <p14:creationId xmlns:p14="http://schemas.microsoft.com/office/powerpoint/2010/main" val="3195784671"/>
      </p:ext>
    </p:extLst>
  </p:cSld>
  <p:clrMapOvr>
    <a:masterClrMapping/>
  </p:clrMapOvr>
  <p:transition spd="med" advClick="0" advTm="0">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687" y="505304"/>
            <a:ext cx="2279791" cy="553357"/>
          </a:xfrm>
          <a:prstGeom prst="rect">
            <a:avLst/>
          </a:prstGeom>
        </p:spPr>
        <p:txBody>
          <a:bodyPr wrap="none">
            <a:spAutoFit/>
          </a:bodyPr>
          <a:lstStyle/>
          <a:p>
            <a:pPr algn="just">
              <a:lnSpc>
                <a:spcPct val="107000"/>
              </a:lnSpc>
              <a:spcAft>
                <a:spcPts val="800"/>
              </a:spcAft>
            </a:pP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1.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Nghệ</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thuật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5" name="Rectangle 4"/>
          <p:cNvSpPr/>
          <p:nvPr/>
        </p:nvSpPr>
        <p:spPr>
          <a:xfrm>
            <a:off x="376687" y="1684322"/>
            <a:ext cx="5137928" cy="2500043"/>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lập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chặt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chẽ</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lẽ</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dẫn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thuyết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phục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p>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biện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pháp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từ</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so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sánh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điệp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cấu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trúc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liệt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kê</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được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dụng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linh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hoạt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hiệu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6" name="Rectangle 5"/>
          <p:cNvSpPr/>
          <p:nvPr/>
        </p:nvSpPr>
        <p:spPr>
          <a:xfrm>
            <a:off x="6206835" y="505304"/>
            <a:ext cx="3172663" cy="553357"/>
          </a:xfrm>
          <a:prstGeom prst="rect">
            <a:avLst/>
          </a:prstGeom>
        </p:spPr>
        <p:txBody>
          <a:bodyPr wrap="none">
            <a:spAutoFit/>
          </a:bodyPr>
          <a:lstStyle/>
          <a:p>
            <a:pPr algn="just">
              <a:lnSpc>
                <a:spcPct val="107000"/>
              </a:lnSpc>
              <a:spcAft>
                <a:spcPts val="800"/>
              </a:spcAft>
            </a:pP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2. Ý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nghĩa</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7" name="Rectangle 6"/>
          <p:cNvSpPr/>
          <p:nvPr/>
        </p:nvSpPr>
        <p:spPr>
          <a:xfrm>
            <a:off x="6206835" y="1678391"/>
            <a:ext cx="5597238" cy="3732432"/>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Trình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bày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điểm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vê</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trị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của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con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thê</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tư</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p>
          <a:p>
            <a:pPr algn="just"/>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Khẳng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con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là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một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bô</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phận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hữu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cơ</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của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tư</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con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cũng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là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tư</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là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một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vô</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sô</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các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biểu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vô</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cùng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tận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của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nó.</a:t>
            </a:r>
            <a:endParaRPr lang="en-US" sz="2800" dirty="0">
              <a:latin typeface="#9Slide03 Arima Madurai Medium" panose="00000600000000000000" pitchFamily="2" charset="0"/>
              <a:cs typeface="#9Slide03 Arima Madurai Medium" panose="00000600000000000000" pitchFamily="2" charset="0"/>
            </a:endParaRPr>
          </a:p>
        </p:txBody>
      </p:sp>
      <p:sp>
        <p:nvSpPr>
          <p:cNvPr id="8" name="Rectangle 31"/>
          <p:cNvSpPr/>
          <p:nvPr/>
        </p:nvSpPr>
        <p:spPr bwMode="auto">
          <a:xfrm rot="5400000">
            <a:off x="2431725" y="3332273"/>
            <a:ext cx="6858000" cy="193455"/>
          </a:xfrm>
          <a:prstGeom prst="rect">
            <a:avLst/>
          </a:prstGeom>
          <a:solidFill>
            <a:schemeClr val="accent3"/>
          </a:solidFill>
          <a:ln>
            <a:noFill/>
          </a:ln>
        </p:spPr>
        <p:txBody>
          <a:bodyPr anchor="ctr"/>
          <a:lstStyle/>
          <a:p>
            <a:pPr algn="ctr"/>
            <a:endParaRPr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Tree>
    <p:extLst>
      <p:ext uri="{BB962C8B-B14F-4D97-AF65-F5344CB8AC3E}">
        <p14:creationId xmlns:p14="http://schemas.microsoft.com/office/powerpoint/2010/main" val="1186443860"/>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609603"/>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8" name="矩形 37"/>
          <p:cNvSpPr/>
          <p:nvPr/>
        </p:nvSpPr>
        <p:spPr>
          <a:xfrm>
            <a:off x="9067779" y="0"/>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9" name="TextBox 44"/>
          <p:cNvSpPr txBox="1"/>
          <p:nvPr/>
        </p:nvSpPr>
        <p:spPr>
          <a:xfrm>
            <a:off x="5346700" y="846383"/>
            <a:ext cx="1498600" cy="1107996"/>
          </a:xfrm>
          <a:prstGeom prst="rect">
            <a:avLst/>
          </a:prstGeom>
          <a:noFill/>
          <a:ln>
            <a:noFill/>
          </a:ln>
        </p:spPr>
        <p:txBody>
          <a:bodyPr wrap="square" rtlCol="0">
            <a:spAutoFit/>
          </a:bodyPr>
          <a:lstStyle/>
          <a:p>
            <a:pPr algn="ctr"/>
            <a:r>
              <a:rPr lang="en-US" altLang="zh-CN" sz="66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IV.</a:t>
            </a:r>
            <a:endParaRPr lang="en-US" altLang="zh-CN" sz="66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41" name="矩形 40"/>
          <p:cNvSpPr/>
          <p:nvPr/>
        </p:nvSpPr>
        <p:spPr>
          <a:xfrm>
            <a:off x="3242338" y="2175620"/>
            <a:ext cx="5825442" cy="938719"/>
          </a:xfrm>
          <a:prstGeom prst="rect">
            <a:avLst/>
          </a:prstGeom>
        </p:spPr>
        <p:txBody>
          <a:bodyPr wrap="square">
            <a:spAutoFit/>
          </a:bodyPr>
          <a:lstStyle/>
          <a:p>
            <a:pPr algn="ctr"/>
            <a:r>
              <a:rPr lang="en-US" altLang="zh-CN" sz="5500" b="1" spc="600" dirty="0" err="1"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Luyện</a:t>
            </a:r>
            <a:r>
              <a:rPr lang="en-US" altLang="zh-CN" sz="55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5500" b="1" spc="600" dirty="0" err="1"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tập</a:t>
            </a:r>
            <a:endParaRPr lang="zh-CN" altLang="en-US" sz="55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Tree>
    <p:extLst>
      <p:ext uri="{BB962C8B-B14F-4D97-AF65-F5344CB8AC3E}">
        <p14:creationId xmlns:p14="http://schemas.microsoft.com/office/powerpoint/2010/main" val="282463990"/>
      </p:ext>
    </p:extLst>
  </p:cSld>
  <p:clrMapOvr>
    <a:masterClrMapping/>
  </p:clrMapOvr>
  <p:transition spd="med" advClick="0" advTm="0">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218" y="278216"/>
            <a:ext cx="11568546" cy="1475404"/>
          </a:xfrm>
          <a:prstGeom prst="rect">
            <a:avLst/>
          </a:prstGeom>
        </p:spPr>
        <p:txBody>
          <a:bodyPr wrap="square">
            <a:spAutoFit/>
          </a:bodyPr>
          <a:lstStyle/>
          <a:p>
            <a:pPr indent="457200" algn="just">
              <a:lnSpc>
                <a:spcPct val="107000"/>
              </a:lnSpc>
            </a:pP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Nhận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thức</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nào</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từ</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i="1"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b="1"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chính</a:t>
            </a:r>
            <a:r>
              <a:rPr lang="en-US" sz="2800" b="1" i="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i="1"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b="1" i="1" dirty="0">
                <a:latin typeface="#9Slide03 Arima Madurai Medium" panose="00000600000000000000" pitchFamily="2" charset="0"/>
                <a:ea typeface="Calibri" panose="020F0502020204030204" pitchFamily="34" charset="0"/>
                <a:cs typeface="#9Slide03 Arima Madurai Medium" panose="00000600000000000000" pitchFamily="2" charset="0"/>
              </a:rPr>
              <a:t> ta</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mà</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bạn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muốn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mang</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theo</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trong</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hành</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trang</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cuộc</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sống</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mình</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Hãy</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viết</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đoạn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khoảng</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150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chữ</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để</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chia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sẻ</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điều</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này</a:t>
            </a:r>
            <a:r>
              <a:rPr lang="en-US" sz="2800" b="1"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b="1"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5" name="Rectangle 4"/>
          <p:cNvSpPr/>
          <p:nvPr/>
        </p:nvSpPr>
        <p:spPr>
          <a:xfrm>
            <a:off x="360217" y="2034146"/>
            <a:ext cx="11568547" cy="4702569"/>
          </a:xfrm>
          <a:prstGeom prst="rect">
            <a:avLst/>
          </a:prstGeom>
        </p:spPr>
        <p:txBody>
          <a:bodyPr wrap="square">
            <a:spAutoFit/>
          </a:bodyPr>
          <a:lstStyle/>
          <a:p>
            <a:pPr indent="457200" algn="just">
              <a:lnSpc>
                <a:spcPct val="107000"/>
              </a:lnSpc>
            </a:pP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Gợi</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ý: </a:t>
            </a:r>
          </a:p>
          <a:p>
            <a:pPr indent="457200" algn="just">
              <a:lnSpc>
                <a:spcPct val="107000"/>
              </a:lnSpc>
            </a:pP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Giới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thiệu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vắn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tắt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điệp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hoặc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lĩnh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hội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được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chính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chúng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ta.</a:t>
            </a:r>
          </a:p>
          <a:p>
            <a:pPr indent="457200" algn="just">
              <a:lnSpc>
                <a:spcPct val="107000"/>
              </a:lnSpc>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bày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ngắn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gọn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điệp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ấy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p>
          <a:p>
            <a:pPr indent="457200" algn="just">
              <a:lnSpc>
                <a:spcPct val="107000"/>
              </a:lnSpc>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Chọn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lẽ</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bằng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bảo</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vệ</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cho</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p>
          <a:p>
            <a:pPr indent="457200" algn="just">
              <a:lnSpc>
                <a:spcPct val="107000"/>
              </a:lnSpc>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dụng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kiểu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cấu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trúc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như</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diễn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dịch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nạp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tổng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phân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hợp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song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hành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móc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xích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triển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khai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đoạn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p>
          <a:p>
            <a:pPr indent="457200" algn="just">
              <a:lnSpc>
                <a:spcPct val="107000"/>
              </a:lnSpc>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Chỉnh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sửa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đoạn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tất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xem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tập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trung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làm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nổi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bật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hay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đủ</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thành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phẩn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chính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hay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chưa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sắp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xếp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câu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hợp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6" name="Rectangle 31"/>
          <p:cNvSpPr/>
          <p:nvPr/>
        </p:nvSpPr>
        <p:spPr bwMode="auto">
          <a:xfrm>
            <a:off x="1656486" y="1703365"/>
            <a:ext cx="9302807" cy="127012"/>
          </a:xfrm>
          <a:prstGeom prst="rect">
            <a:avLst/>
          </a:prstGeom>
          <a:solidFill>
            <a:schemeClr val="accent3"/>
          </a:solidFill>
          <a:ln>
            <a:noFill/>
          </a:ln>
        </p:spPr>
        <p:txBody>
          <a:bodyPr anchor="ctr"/>
          <a:lstStyle/>
          <a:p>
            <a:pPr algn="ctr"/>
            <a:endParaRPr sz="240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Tree>
    <p:extLst>
      <p:ext uri="{BB962C8B-B14F-4D97-AF65-F5344CB8AC3E}">
        <p14:creationId xmlns:p14="http://schemas.microsoft.com/office/powerpoint/2010/main" val="3978477116"/>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609603"/>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8" name="矩形 37"/>
          <p:cNvSpPr/>
          <p:nvPr/>
        </p:nvSpPr>
        <p:spPr>
          <a:xfrm>
            <a:off x="9067779" y="0"/>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9" name="TextBox 44"/>
          <p:cNvSpPr txBox="1"/>
          <p:nvPr/>
        </p:nvSpPr>
        <p:spPr>
          <a:xfrm>
            <a:off x="5346700" y="846383"/>
            <a:ext cx="1498600" cy="1107996"/>
          </a:xfrm>
          <a:prstGeom prst="rect">
            <a:avLst/>
          </a:prstGeom>
          <a:noFill/>
          <a:ln>
            <a:noFill/>
          </a:ln>
        </p:spPr>
        <p:txBody>
          <a:bodyPr wrap="square" rtlCol="0">
            <a:spAutoFit/>
          </a:bodyPr>
          <a:lstStyle/>
          <a:p>
            <a:pPr algn="ctr"/>
            <a:r>
              <a:rPr lang="en-US" altLang="zh-CN" sz="66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V.</a:t>
            </a:r>
            <a:endParaRPr lang="en-US" altLang="zh-CN" sz="66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41" name="矩形 40"/>
          <p:cNvSpPr/>
          <p:nvPr/>
        </p:nvSpPr>
        <p:spPr>
          <a:xfrm>
            <a:off x="3242338" y="2175620"/>
            <a:ext cx="5825442" cy="938719"/>
          </a:xfrm>
          <a:prstGeom prst="rect">
            <a:avLst/>
          </a:prstGeom>
        </p:spPr>
        <p:txBody>
          <a:bodyPr wrap="square">
            <a:spAutoFit/>
          </a:bodyPr>
          <a:lstStyle/>
          <a:p>
            <a:pPr algn="ctr"/>
            <a:r>
              <a:rPr lang="en-US" altLang="zh-CN" sz="5500" b="1" spc="600" dirty="0" err="1"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Vận</a:t>
            </a:r>
            <a:r>
              <a:rPr lang="en-US" altLang="zh-CN" sz="55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 </a:t>
            </a:r>
            <a:r>
              <a:rPr lang="en-US" altLang="zh-CN" sz="5500" b="1" spc="600" dirty="0" err="1"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dụng</a:t>
            </a:r>
            <a:endParaRPr lang="zh-CN" altLang="en-US" sz="55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Tree>
    <p:extLst>
      <p:ext uri="{BB962C8B-B14F-4D97-AF65-F5344CB8AC3E}">
        <p14:creationId xmlns:p14="http://schemas.microsoft.com/office/powerpoint/2010/main" val="504694977"/>
      </p:ext>
    </p:extLst>
  </p:cSld>
  <p:clrMapOvr>
    <a:masterClrMapping/>
  </p:clrMapOvr>
  <p:transition spd="med" advClick="0" advTm="0">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48355" y="1691037"/>
            <a:ext cx="4578424" cy="3827920"/>
            <a:chOff x="6268472" y="1942824"/>
            <a:chExt cx="4831523" cy="4039530"/>
          </a:xfrm>
        </p:grpSpPr>
        <p:sp>
          <p:nvSpPr>
            <p:cNvPr id="5" name="Freeform 11"/>
            <p:cNvSpPr/>
            <p:nvPr/>
          </p:nvSpPr>
          <p:spPr bwMode="auto">
            <a:xfrm>
              <a:off x="7641912" y="2865795"/>
              <a:ext cx="3357094" cy="1790858"/>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a:solidFill>
              <a:schemeClr val="bg1">
                <a:lumMod val="85000"/>
              </a:schemeClr>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 name="Freeform 13"/>
            <p:cNvSpPr/>
            <p:nvPr/>
          </p:nvSpPr>
          <p:spPr bwMode="auto">
            <a:xfrm>
              <a:off x="8857444" y="3517629"/>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 name="Freeform 14"/>
            <p:cNvSpPr/>
            <p:nvPr/>
          </p:nvSpPr>
          <p:spPr bwMode="auto">
            <a:xfrm>
              <a:off x="9401556" y="3502939"/>
              <a:ext cx="503105"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 name="Freeform 15"/>
            <p:cNvSpPr/>
            <p:nvPr/>
          </p:nvSpPr>
          <p:spPr bwMode="auto">
            <a:xfrm>
              <a:off x="8851323" y="3529258"/>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Freeform 16"/>
            <p:cNvSpPr/>
            <p:nvPr/>
          </p:nvSpPr>
          <p:spPr bwMode="auto">
            <a:xfrm>
              <a:off x="9395436" y="3514568"/>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accent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Freeform 17"/>
            <p:cNvSpPr/>
            <p:nvPr/>
          </p:nvSpPr>
          <p:spPr bwMode="auto">
            <a:xfrm>
              <a:off x="6849920" y="2178463"/>
              <a:ext cx="398445" cy="242984"/>
            </a:xfrm>
            <a:custGeom>
              <a:avLst/>
              <a:gdLst>
                <a:gd name="T0" fmla="*/ 0 w 651"/>
                <a:gd name="T1" fmla="*/ 2 h 397"/>
                <a:gd name="T2" fmla="*/ 3 w 651"/>
                <a:gd name="T3" fmla="*/ 390 h 397"/>
                <a:gd name="T4" fmla="*/ 644 w 651"/>
                <a:gd name="T5" fmla="*/ 397 h 397"/>
                <a:gd name="T6" fmla="*/ 651 w 651"/>
                <a:gd name="T7" fmla="*/ 0 h 397"/>
                <a:gd name="T8" fmla="*/ 0 w 651"/>
                <a:gd name="T9" fmla="*/ 2 h 397"/>
              </a:gdLst>
              <a:ahLst/>
              <a:cxnLst>
                <a:cxn ang="0">
                  <a:pos x="T0" y="T1"/>
                </a:cxn>
                <a:cxn ang="0">
                  <a:pos x="T2" y="T3"/>
                </a:cxn>
                <a:cxn ang="0">
                  <a:pos x="T4" y="T5"/>
                </a:cxn>
                <a:cxn ang="0">
                  <a:pos x="T6" y="T7"/>
                </a:cxn>
                <a:cxn ang="0">
                  <a:pos x="T8" y="T9"/>
                </a:cxn>
              </a:cxnLst>
              <a:rect l="0" t="0" r="r" b="b"/>
              <a:pathLst>
                <a:path w="651" h="397">
                  <a:moveTo>
                    <a:pt x="0" y="2"/>
                  </a:moveTo>
                  <a:lnTo>
                    <a:pt x="3" y="390"/>
                  </a:lnTo>
                  <a:lnTo>
                    <a:pt x="644" y="397"/>
                  </a:lnTo>
                  <a:lnTo>
                    <a:pt x="651" y="0"/>
                  </a:lnTo>
                  <a:lnTo>
                    <a:pt x="0" y="2"/>
                  </a:lnTo>
                  <a:close/>
                </a:path>
              </a:pathLst>
            </a:custGeom>
            <a:solidFill>
              <a:schemeClr val="accent1">
                <a:lumMod val="60000"/>
                <a:lumOff val="40000"/>
              </a:schemeClr>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1" name="Freeform 18"/>
            <p:cNvSpPr/>
            <p:nvPr/>
          </p:nvSpPr>
          <p:spPr bwMode="auto">
            <a:xfrm>
              <a:off x="6799731" y="2458170"/>
              <a:ext cx="509226" cy="85075"/>
            </a:xfrm>
            <a:custGeom>
              <a:avLst/>
              <a:gdLst>
                <a:gd name="T0" fmla="*/ 0 w 832"/>
                <a:gd name="T1" fmla="*/ 139 h 139"/>
                <a:gd name="T2" fmla="*/ 832 w 832"/>
                <a:gd name="T3" fmla="*/ 137 h 139"/>
                <a:gd name="T4" fmla="*/ 737 w 832"/>
                <a:gd name="T5" fmla="*/ 0 h 139"/>
                <a:gd name="T6" fmla="*/ 82 w 832"/>
                <a:gd name="T7" fmla="*/ 4 h 139"/>
                <a:gd name="T8" fmla="*/ 0 w 832"/>
                <a:gd name="T9" fmla="*/ 139 h 139"/>
              </a:gdLst>
              <a:ahLst/>
              <a:cxnLst>
                <a:cxn ang="0">
                  <a:pos x="T0" y="T1"/>
                </a:cxn>
                <a:cxn ang="0">
                  <a:pos x="T2" y="T3"/>
                </a:cxn>
                <a:cxn ang="0">
                  <a:pos x="T4" y="T5"/>
                </a:cxn>
                <a:cxn ang="0">
                  <a:pos x="T6" y="T7"/>
                </a:cxn>
                <a:cxn ang="0">
                  <a:pos x="T8" y="T9"/>
                </a:cxn>
              </a:cxnLst>
              <a:rect l="0" t="0" r="r" b="b"/>
              <a:pathLst>
                <a:path w="832" h="139">
                  <a:moveTo>
                    <a:pt x="0" y="139"/>
                  </a:moveTo>
                  <a:lnTo>
                    <a:pt x="832" y="137"/>
                  </a:lnTo>
                  <a:lnTo>
                    <a:pt x="737" y="0"/>
                  </a:lnTo>
                  <a:lnTo>
                    <a:pt x="82" y="4"/>
                  </a:lnTo>
                  <a:lnTo>
                    <a:pt x="0" y="139"/>
                  </a:lnTo>
                  <a:close/>
                </a:path>
              </a:pathLst>
            </a:custGeom>
            <a:solidFill>
              <a:schemeClr val="accent1">
                <a:lumMod val="60000"/>
                <a:lumOff val="40000"/>
              </a:schemeClr>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 name="Freeform 19"/>
            <p:cNvSpPr>
              <a:spLocks noEditPoints="1"/>
            </p:cNvSpPr>
            <p:nvPr/>
          </p:nvSpPr>
          <p:spPr bwMode="auto">
            <a:xfrm>
              <a:off x="6829722" y="2162550"/>
              <a:ext cx="438840" cy="274810"/>
            </a:xfrm>
            <a:custGeom>
              <a:avLst/>
              <a:gdLst>
                <a:gd name="T0" fmla="*/ 288 w 303"/>
                <a:gd name="T1" fmla="*/ 0 h 190"/>
                <a:gd name="T2" fmla="*/ 15 w 303"/>
                <a:gd name="T3" fmla="*/ 0 h 190"/>
                <a:gd name="T4" fmla="*/ 0 w 303"/>
                <a:gd name="T5" fmla="*/ 16 h 190"/>
                <a:gd name="T6" fmla="*/ 0 w 303"/>
                <a:gd name="T7" fmla="*/ 174 h 190"/>
                <a:gd name="T8" fmla="*/ 15 w 303"/>
                <a:gd name="T9" fmla="*/ 190 h 190"/>
                <a:gd name="T10" fmla="*/ 288 w 303"/>
                <a:gd name="T11" fmla="*/ 190 h 190"/>
                <a:gd name="T12" fmla="*/ 303 w 303"/>
                <a:gd name="T13" fmla="*/ 174 h 190"/>
                <a:gd name="T14" fmla="*/ 303 w 303"/>
                <a:gd name="T15" fmla="*/ 16 h 190"/>
                <a:gd name="T16" fmla="*/ 288 w 303"/>
                <a:gd name="T17" fmla="*/ 0 h 190"/>
                <a:gd name="T18" fmla="*/ 279 w 303"/>
                <a:gd name="T19" fmla="*/ 168 h 190"/>
                <a:gd name="T20" fmla="*/ 23 w 303"/>
                <a:gd name="T21" fmla="*/ 168 h 190"/>
                <a:gd name="T22" fmla="*/ 23 w 303"/>
                <a:gd name="T23" fmla="*/ 20 h 190"/>
                <a:gd name="T24" fmla="*/ 279 w 303"/>
                <a:gd name="T25" fmla="*/ 20 h 190"/>
                <a:gd name="T26" fmla="*/ 279 w 303"/>
                <a:gd name="T27" fmla="*/ 1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90">
                  <a:moveTo>
                    <a:pt x="288" y="0"/>
                  </a:moveTo>
                  <a:cubicBezTo>
                    <a:pt x="15" y="0"/>
                    <a:pt x="15" y="0"/>
                    <a:pt x="15" y="0"/>
                  </a:cubicBezTo>
                  <a:cubicBezTo>
                    <a:pt x="7" y="0"/>
                    <a:pt x="0" y="7"/>
                    <a:pt x="0" y="16"/>
                  </a:cubicBezTo>
                  <a:cubicBezTo>
                    <a:pt x="0" y="174"/>
                    <a:pt x="0" y="174"/>
                    <a:pt x="0" y="174"/>
                  </a:cubicBezTo>
                  <a:cubicBezTo>
                    <a:pt x="0" y="183"/>
                    <a:pt x="7" y="190"/>
                    <a:pt x="15" y="190"/>
                  </a:cubicBezTo>
                  <a:cubicBezTo>
                    <a:pt x="288" y="190"/>
                    <a:pt x="288" y="190"/>
                    <a:pt x="288" y="190"/>
                  </a:cubicBezTo>
                  <a:cubicBezTo>
                    <a:pt x="296" y="190"/>
                    <a:pt x="303" y="183"/>
                    <a:pt x="303" y="174"/>
                  </a:cubicBezTo>
                  <a:cubicBezTo>
                    <a:pt x="303" y="16"/>
                    <a:pt x="303" y="16"/>
                    <a:pt x="303" y="16"/>
                  </a:cubicBezTo>
                  <a:cubicBezTo>
                    <a:pt x="303" y="7"/>
                    <a:pt x="296" y="0"/>
                    <a:pt x="288" y="0"/>
                  </a:cubicBezTo>
                  <a:close/>
                  <a:moveTo>
                    <a:pt x="279" y="168"/>
                  </a:moveTo>
                  <a:cubicBezTo>
                    <a:pt x="23" y="168"/>
                    <a:pt x="23" y="168"/>
                    <a:pt x="23" y="168"/>
                  </a:cubicBezTo>
                  <a:cubicBezTo>
                    <a:pt x="23" y="20"/>
                    <a:pt x="23" y="20"/>
                    <a:pt x="23" y="20"/>
                  </a:cubicBezTo>
                  <a:cubicBezTo>
                    <a:pt x="279" y="20"/>
                    <a:pt x="279" y="20"/>
                    <a:pt x="279" y="20"/>
                  </a:cubicBezTo>
                  <a:lnTo>
                    <a:pt x="279" y="168"/>
                  </a:lnTo>
                  <a:close/>
                </a:path>
              </a:pathLst>
            </a:cu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3" name="Freeform 20"/>
            <p:cNvSpPr>
              <a:spLocks noEditPoints="1"/>
            </p:cNvSpPr>
            <p:nvPr/>
          </p:nvSpPr>
          <p:spPr bwMode="auto">
            <a:xfrm>
              <a:off x="6788102" y="2450825"/>
              <a:ext cx="537992" cy="93644"/>
            </a:xfrm>
            <a:custGeom>
              <a:avLst/>
              <a:gdLst>
                <a:gd name="T0" fmla="*/ 370 w 372"/>
                <a:gd name="T1" fmla="*/ 65 h 65"/>
                <a:gd name="T2" fmla="*/ 371 w 372"/>
                <a:gd name="T3" fmla="*/ 65 h 65"/>
                <a:gd name="T4" fmla="*/ 372 w 372"/>
                <a:gd name="T5" fmla="*/ 65 h 65"/>
                <a:gd name="T6" fmla="*/ 327 w 372"/>
                <a:gd name="T7" fmla="*/ 0 h 65"/>
                <a:gd name="T8" fmla="*/ 34 w 372"/>
                <a:gd name="T9" fmla="*/ 0 h 65"/>
                <a:gd name="T10" fmla="*/ 0 w 372"/>
                <a:gd name="T11" fmla="*/ 65 h 65"/>
                <a:gd name="T12" fmla="*/ 1 w 372"/>
                <a:gd name="T13" fmla="*/ 65 h 65"/>
                <a:gd name="T14" fmla="*/ 2 w 372"/>
                <a:gd name="T15" fmla="*/ 65 h 65"/>
                <a:gd name="T16" fmla="*/ 370 w 372"/>
                <a:gd name="T17" fmla="*/ 65 h 65"/>
                <a:gd name="T18" fmla="*/ 146 w 372"/>
                <a:gd name="T19" fmla="*/ 57 h 65"/>
                <a:gd name="T20" fmla="*/ 151 w 372"/>
                <a:gd name="T21" fmla="*/ 48 h 65"/>
                <a:gd name="T22" fmla="*/ 217 w 372"/>
                <a:gd name="T23" fmla="*/ 49 h 65"/>
                <a:gd name="T24" fmla="*/ 223 w 372"/>
                <a:gd name="T25" fmla="*/ 57 h 65"/>
                <a:gd name="T26" fmla="*/ 146 w 372"/>
                <a:gd name="T27" fmla="*/ 57 h 65"/>
                <a:gd name="T28" fmla="*/ 50 w 372"/>
                <a:gd name="T29" fmla="*/ 9 h 65"/>
                <a:gd name="T30" fmla="*/ 309 w 372"/>
                <a:gd name="T31" fmla="*/ 9 h 65"/>
                <a:gd name="T32" fmla="*/ 332 w 372"/>
                <a:gd name="T33" fmla="*/ 41 h 65"/>
                <a:gd name="T34" fmla="*/ 34 w 372"/>
                <a:gd name="T35" fmla="*/ 41 h 65"/>
                <a:gd name="T36" fmla="*/ 50 w 372"/>
                <a:gd name="T3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65">
                  <a:moveTo>
                    <a:pt x="370" y="65"/>
                  </a:moveTo>
                  <a:cubicBezTo>
                    <a:pt x="370" y="65"/>
                    <a:pt x="370" y="65"/>
                    <a:pt x="371" y="65"/>
                  </a:cubicBezTo>
                  <a:cubicBezTo>
                    <a:pt x="372" y="65"/>
                    <a:pt x="372" y="65"/>
                    <a:pt x="372" y="65"/>
                  </a:cubicBezTo>
                  <a:cubicBezTo>
                    <a:pt x="327" y="0"/>
                    <a:pt x="327" y="0"/>
                    <a:pt x="327" y="0"/>
                  </a:cubicBezTo>
                  <a:cubicBezTo>
                    <a:pt x="34" y="0"/>
                    <a:pt x="34" y="0"/>
                    <a:pt x="34" y="0"/>
                  </a:cubicBezTo>
                  <a:cubicBezTo>
                    <a:pt x="0" y="65"/>
                    <a:pt x="0" y="65"/>
                    <a:pt x="0" y="65"/>
                  </a:cubicBezTo>
                  <a:cubicBezTo>
                    <a:pt x="1" y="65"/>
                    <a:pt x="1" y="65"/>
                    <a:pt x="1" y="65"/>
                  </a:cubicBezTo>
                  <a:cubicBezTo>
                    <a:pt x="1" y="65"/>
                    <a:pt x="2" y="65"/>
                    <a:pt x="2" y="65"/>
                  </a:cubicBezTo>
                  <a:lnTo>
                    <a:pt x="370" y="65"/>
                  </a:lnTo>
                  <a:close/>
                  <a:moveTo>
                    <a:pt x="146" y="57"/>
                  </a:moveTo>
                  <a:cubicBezTo>
                    <a:pt x="151" y="48"/>
                    <a:pt x="151" y="48"/>
                    <a:pt x="151" y="48"/>
                  </a:cubicBezTo>
                  <a:cubicBezTo>
                    <a:pt x="217" y="49"/>
                    <a:pt x="217" y="49"/>
                    <a:pt x="217" y="49"/>
                  </a:cubicBezTo>
                  <a:cubicBezTo>
                    <a:pt x="223" y="57"/>
                    <a:pt x="223" y="57"/>
                    <a:pt x="223" y="57"/>
                  </a:cubicBezTo>
                  <a:lnTo>
                    <a:pt x="146" y="57"/>
                  </a:lnTo>
                  <a:close/>
                  <a:moveTo>
                    <a:pt x="50" y="9"/>
                  </a:moveTo>
                  <a:cubicBezTo>
                    <a:pt x="309" y="9"/>
                    <a:pt x="309" y="9"/>
                    <a:pt x="309" y="9"/>
                  </a:cubicBezTo>
                  <a:cubicBezTo>
                    <a:pt x="332" y="41"/>
                    <a:pt x="332" y="41"/>
                    <a:pt x="332" y="41"/>
                  </a:cubicBezTo>
                  <a:cubicBezTo>
                    <a:pt x="34" y="41"/>
                    <a:pt x="34" y="41"/>
                    <a:pt x="34" y="41"/>
                  </a:cubicBezTo>
                  <a:lnTo>
                    <a:pt x="50" y="9"/>
                  </a:lnTo>
                  <a:close/>
                </a:path>
              </a:pathLst>
            </a:cu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4" name="Freeform 21"/>
            <p:cNvSpPr/>
            <p:nvPr/>
          </p:nvSpPr>
          <p:spPr bwMode="auto">
            <a:xfrm>
              <a:off x="6785042" y="2557934"/>
              <a:ext cx="544112" cy="25706"/>
            </a:xfrm>
            <a:custGeom>
              <a:avLst/>
              <a:gdLst>
                <a:gd name="T0" fmla="*/ 373 w 376"/>
                <a:gd name="T1" fmla="*/ 0 h 18"/>
                <a:gd name="T2" fmla="*/ 3 w 376"/>
                <a:gd name="T3" fmla="*/ 0 h 18"/>
                <a:gd name="T4" fmla="*/ 0 w 376"/>
                <a:gd name="T5" fmla="*/ 9 h 18"/>
                <a:gd name="T6" fmla="*/ 4 w 376"/>
                <a:gd name="T7" fmla="*/ 18 h 18"/>
                <a:gd name="T8" fmla="*/ 372 w 376"/>
                <a:gd name="T9" fmla="*/ 18 h 18"/>
                <a:gd name="T10" fmla="*/ 376 w 376"/>
                <a:gd name="T11" fmla="*/ 9 h 18"/>
                <a:gd name="T12" fmla="*/ 373 w 37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76" h="18">
                  <a:moveTo>
                    <a:pt x="373" y="0"/>
                  </a:moveTo>
                  <a:cubicBezTo>
                    <a:pt x="3" y="0"/>
                    <a:pt x="3" y="0"/>
                    <a:pt x="3" y="0"/>
                  </a:cubicBezTo>
                  <a:cubicBezTo>
                    <a:pt x="1" y="1"/>
                    <a:pt x="0" y="5"/>
                    <a:pt x="0" y="9"/>
                  </a:cubicBezTo>
                  <a:cubicBezTo>
                    <a:pt x="0" y="14"/>
                    <a:pt x="2" y="18"/>
                    <a:pt x="4" y="18"/>
                  </a:cubicBezTo>
                  <a:cubicBezTo>
                    <a:pt x="372" y="18"/>
                    <a:pt x="372" y="18"/>
                    <a:pt x="372" y="18"/>
                  </a:cubicBezTo>
                  <a:cubicBezTo>
                    <a:pt x="374" y="18"/>
                    <a:pt x="376" y="14"/>
                    <a:pt x="376" y="9"/>
                  </a:cubicBezTo>
                  <a:cubicBezTo>
                    <a:pt x="376" y="5"/>
                    <a:pt x="375" y="1"/>
                    <a:pt x="373" y="0"/>
                  </a:cubicBezTo>
                  <a:close/>
                </a:path>
              </a:pathLst>
            </a:cu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5" name="Freeform 22"/>
            <p:cNvSpPr>
              <a:spLocks noEditPoints="1"/>
            </p:cNvSpPr>
            <p:nvPr/>
          </p:nvSpPr>
          <p:spPr bwMode="auto">
            <a:xfrm>
              <a:off x="6622849" y="1942824"/>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4" y="18"/>
                    <a:pt x="18" y="145"/>
                    <a:pt x="18" y="300"/>
                  </a:cubicBezTo>
                  <a:cubicBezTo>
                    <a:pt x="18" y="455"/>
                    <a:pt x="144" y="582"/>
                    <a:pt x="300" y="582"/>
                  </a:cubicBezTo>
                  <a:cubicBezTo>
                    <a:pt x="455" y="582"/>
                    <a:pt x="582" y="455"/>
                    <a:pt x="582" y="300"/>
                  </a:cubicBezTo>
                  <a:cubicBezTo>
                    <a:pt x="582" y="145"/>
                    <a:pt x="455" y="18"/>
                    <a:pt x="300" y="18"/>
                  </a:cubicBezTo>
                  <a:close/>
                </a:path>
              </a:pathLst>
            </a:cu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6" name="Freeform 23"/>
            <p:cNvSpPr/>
            <p:nvPr/>
          </p:nvSpPr>
          <p:spPr bwMode="auto">
            <a:xfrm>
              <a:off x="6535938" y="3469889"/>
              <a:ext cx="308473" cy="503717"/>
            </a:xfrm>
            <a:custGeom>
              <a:avLst/>
              <a:gdLst>
                <a:gd name="T0" fmla="*/ 0 w 504"/>
                <a:gd name="T1" fmla="*/ 723 h 823"/>
                <a:gd name="T2" fmla="*/ 45 w 504"/>
                <a:gd name="T3" fmla="*/ 0 h 823"/>
                <a:gd name="T4" fmla="*/ 504 w 504"/>
                <a:gd name="T5" fmla="*/ 7 h 823"/>
                <a:gd name="T6" fmla="*/ 492 w 504"/>
                <a:gd name="T7" fmla="*/ 811 h 823"/>
                <a:gd name="T8" fmla="*/ 166 w 504"/>
                <a:gd name="T9" fmla="*/ 823 h 823"/>
                <a:gd name="T10" fmla="*/ 0 w 504"/>
                <a:gd name="T11" fmla="*/ 723 h 823"/>
              </a:gdLst>
              <a:ahLst/>
              <a:cxnLst>
                <a:cxn ang="0">
                  <a:pos x="T0" y="T1"/>
                </a:cxn>
                <a:cxn ang="0">
                  <a:pos x="T2" y="T3"/>
                </a:cxn>
                <a:cxn ang="0">
                  <a:pos x="T4" y="T5"/>
                </a:cxn>
                <a:cxn ang="0">
                  <a:pos x="T6" y="T7"/>
                </a:cxn>
                <a:cxn ang="0">
                  <a:pos x="T8" y="T9"/>
                </a:cxn>
                <a:cxn ang="0">
                  <a:pos x="T10" y="T11"/>
                </a:cxn>
              </a:cxnLst>
              <a:rect l="0" t="0" r="r" b="b"/>
              <a:pathLst>
                <a:path w="504" h="823">
                  <a:moveTo>
                    <a:pt x="0" y="723"/>
                  </a:moveTo>
                  <a:lnTo>
                    <a:pt x="45" y="0"/>
                  </a:lnTo>
                  <a:lnTo>
                    <a:pt x="504" y="7"/>
                  </a:lnTo>
                  <a:lnTo>
                    <a:pt x="492" y="811"/>
                  </a:lnTo>
                  <a:lnTo>
                    <a:pt x="166" y="823"/>
                  </a:lnTo>
                  <a:lnTo>
                    <a:pt x="0" y="723"/>
                  </a:lnTo>
                  <a:close/>
                </a:path>
              </a:pathLst>
            </a:custGeom>
            <a:solidFill>
              <a:schemeClr val="accent2">
                <a:lumMod val="60000"/>
                <a:lumOff val="40000"/>
              </a:schemeClr>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7" name="Freeform 24"/>
            <p:cNvSpPr>
              <a:spLocks noEditPoints="1"/>
            </p:cNvSpPr>
            <p:nvPr/>
          </p:nvSpPr>
          <p:spPr bwMode="auto">
            <a:xfrm>
              <a:off x="6521861" y="3439286"/>
              <a:ext cx="361722" cy="568594"/>
            </a:xfrm>
            <a:custGeom>
              <a:avLst/>
              <a:gdLst>
                <a:gd name="T0" fmla="*/ 203 w 250"/>
                <a:gd name="T1" fmla="*/ 0 h 393"/>
                <a:gd name="T2" fmla="*/ 47 w 250"/>
                <a:gd name="T3" fmla="*/ 0 h 393"/>
                <a:gd name="T4" fmla="*/ 0 w 250"/>
                <a:gd name="T5" fmla="*/ 47 h 393"/>
                <a:gd name="T6" fmla="*/ 0 w 250"/>
                <a:gd name="T7" fmla="*/ 346 h 393"/>
                <a:gd name="T8" fmla="*/ 47 w 250"/>
                <a:gd name="T9" fmla="*/ 393 h 393"/>
                <a:gd name="T10" fmla="*/ 203 w 250"/>
                <a:gd name="T11" fmla="*/ 393 h 393"/>
                <a:gd name="T12" fmla="*/ 250 w 250"/>
                <a:gd name="T13" fmla="*/ 346 h 393"/>
                <a:gd name="T14" fmla="*/ 250 w 250"/>
                <a:gd name="T15" fmla="*/ 47 h 393"/>
                <a:gd name="T16" fmla="*/ 203 w 250"/>
                <a:gd name="T17" fmla="*/ 0 h 393"/>
                <a:gd name="T18" fmla="*/ 100 w 250"/>
                <a:gd name="T19" fmla="*/ 51 h 393"/>
                <a:gd name="T20" fmla="*/ 164 w 250"/>
                <a:gd name="T21" fmla="*/ 51 h 393"/>
                <a:gd name="T22" fmla="*/ 170 w 250"/>
                <a:gd name="T23" fmla="*/ 56 h 393"/>
                <a:gd name="T24" fmla="*/ 164 w 250"/>
                <a:gd name="T25" fmla="*/ 62 h 393"/>
                <a:gd name="T26" fmla="*/ 100 w 250"/>
                <a:gd name="T27" fmla="*/ 62 h 393"/>
                <a:gd name="T28" fmla="*/ 94 w 250"/>
                <a:gd name="T29" fmla="*/ 56 h 393"/>
                <a:gd name="T30" fmla="*/ 100 w 250"/>
                <a:gd name="T31" fmla="*/ 51 h 393"/>
                <a:gd name="T32" fmla="*/ 41 w 250"/>
                <a:gd name="T33" fmla="*/ 47 h 393"/>
                <a:gd name="T34" fmla="*/ 50 w 250"/>
                <a:gd name="T35" fmla="*/ 37 h 393"/>
                <a:gd name="T36" fmla="*/ 60 w 250"/>
                <a:gd name="T37" fmla="*/ 47 h 393"/>
                <a:gd name="T38" fmla="*/ 50 w 250"/>
                <a:gd name="T39" fmla="*/ 56 h 393"/>
                <a:gd name="T40" fmla="*/ 41 w 250"/>
                <a:gd name="T41" fmla="*/ 47 h 393"/>
                <a:gd name="T42" fmla="*/ 152 w 250"/>
                <a:gd name="T43" fmla="*/ 347 h 393"/>
                <a:gd name="T44" fmla="*/ 112 w 250"/>
                <a:gd name="T45" fmla="*/ 347 h 393"/>
                <a:gd name="T46" fmla="*/ 109 w 250"/>
                <a:gd name="T47" fmla="*/ 344 h 393"/>
                <a:gd name="T48" fmla="*/ 112 w 250"/>
                <a:gd name="T49" fmla="*/ 340 h 393"/>
                <a:gd name="T50" fmla="*/ 152 w 250"/>
                <a:gd name="T51" fmla="*/ 340 h 393"/>
                <a:gd name="T52" fmla="*/ 155 w 250"/>
                <a:gd name="T53" fmla="*/ 344 h 393"/>
                <a:gd name="T54" fmla="*/ 152 w 250"/>
                <a:gd name="T55" fmla="*/ 347 h 393"/>
                <a:gd name="T56" fmla="*/ 205 w 250"/>
                <a:gd name="T57" fmla="*/ 307 h 393"/>
                <a:gd name="T58" fmla="*/ 53 w 250"/>
                <a:gd name="T59" fmla="*/ 307 h 393"/>
                <a:gd name="T60" fmla="*/ 53 w 250"/>
                <a:gd name="T61" fmla="*/ 85 h 393"/>
                <a:gd name="T62" fmla="*/ 205 w 250"/>
                <a:gd name="T63" fmla="*/ 85 h 393"/>
                <a:gd name="T64" fmla="*/ 205 w 250"/>
                <a:gd name="T65" fmla="*/ 30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93">
                  <a:moveTo>
                    <a:pt x="203" y="0"/>
                  </a:moveTo>
                  <a:cubicBezTo>
                    <a:pt x="47" y="0"/>
                    <a:pt x="47" y="0"/>
                    <a:pt x="47" y="0"/>
                  </a:cubicBezTo>
                  <a:cubicBezTo>
                    <a:pt x="21" y="0"/>
                    <a:pt x="0" y="21"/>
                    <a:pt x="0" y="47"/>
                  </a:cubicBezTo>
                  <a:cubicBezTo>
                    <a:pt x="0" y="346"/>
                    <a:pt x="0" y="346"/>
                    <a:pt x="0" y="346"/>
                  </a:cubicBezTo>
                  <a:cubicBezTo>
                    <a:pt x="0" y="372"/>
                    <a:pt x="21" y="393"/>
                    <a:pt x="47" y="393"/>
                  </a:cubicBezTo>
                  <a:cubicBezTo>
                    <a:pt x="203" y="393"/>
                    <a:pt x="203" y="393"/>
                    <a:pt x="203" y="393"/>
                  </a:cubicBezTo>
                  <a:cubicBezTo>
                    <a:pt x="229" y="393"/>
                    <a:pt x="250" y="372"/>
                    <a:pt x="250" y="346"/>
                  </a:cubicBezTo>
                  <a:cubicBezTo>
                    <a:pt x="250" y="47"/>
                    <a:pt x="250" y="47"/>
                    <a:pt x="250" y="47"/>
                  </a:cubicBezTo>
                  <a:cubicBezTo>
                    <a:pt x="250" y="21"/>
                    <a:pt x="229" y="0"/>
                    <a:pt x="203" y="0"/>
                  </a:cubicBezTo>
                  <a:close/>
                  <a:moveTo>
                    <a:pt x="100" y="51"/>
                  </a:moveTo>
                  <a:cubicBezTo>
                    <a:pt x="164" y="51"/>
                    <a:pt x="164" y="51"/>
                    <a:pt x="164" y="51"/>
                  </a:cubicBezTo>
                  <a:cubicBezTo>
                    <a:pt x="167" y="51"/>
                    <a:pt x="170" y="54"/>
                    <a:pt x="170" y="56"/>
                  </a:cubicBezTo>
                  <a:cubicBezTo>
                    <a:pt x="170" y="59"/>
                    <a:pt x="167" y="62"/>
                    <a:pt x="164" y="62"/>
                  </a:cubicBezTo>
                  <a:cubicBezTo>
                    <a:pt x="100" y="62"/>
                    <a:pt x="100" y="62"/>
                    <a:pt x="100" y="62"/>
                  </a:cubicBezTo>
                  <a:cubicBezTo>
                    <a:pt x="97" y="62"/>
                    <a:pt x="94" y="59"/>
                    <a:pt x="94" y="56"/>
                  </a:cubicBezTo>
                  <a:cubicBezTo>
                    <a:pt x="94" y="54"/>
                    <a:pt x="97" y="51"/>
                    <a:pt x="100" y="51"/>
                  </a:cubicBezTo>
                  <a:close/>
                  <a:moveTo>
                    <a:pt x="41" y="47"/>
                  </a:moveTo>
                  <a:cubicBezTo>
                    <a:pt x="41" y="42"/>
                    <a:pt x="45" y="37"/>
                    <a:pt x="50" y="37"/>
                  </a:cubicBezTo>
                  <a:cubicBezTo>
                    <a:pt x="55" y="37"/>
                    <a:pt x="60" y="42"/>
                    <a:pt x="60" y="47"/>
                  </a:cubicBezTo>
                  <a:cubicBezTo>
                    <a:pt x="60" y="52"/>
                    <a:pt x="55" y="56"/>
                    <a:pt x="50" y="56"/>
                  </a:cubicBezTo>
                  <a:cubicBezTo>
                    <a:pt x="45" y="56"/>
                    <a:pt x="41" y="52"/>
                    <a:pt x="41" y="47"/>
                  </a:cubicBezTo>
                  <a:close/>
                  <a:moveTo>
                    <a:pt x="152" y="347"/>
                  </a:moveTo>
                  <a:cubicBezTo>
                    <a:pt x="112" y="347"/>
                    <a:pt x="112" y="347"/>
                    <a:pt x="112" y="347"/>
                  </a:cubicBezTo>
                  <a:cubicBezTo>
                    <a:pt x="110" y="347"/>
                    <a:pt x="109" y="346"/>
                    <a:pt x="109" y="344"/>
                  </a:cubicBezTo>
                  <a:cubicBezTo>
                    <a:pt x="109" y="342"/>
                    <a:pt x="110" y="340"/>
                    <a:pt x="112" y="340"/>
                  </a:cubicBezTo>
                  <a:cubicBezTo>
                    <a:pt x="152" y="340"/>
                    <a:pt x="152" y="340"/>
                    <a:pt x="152" y="340"/>
                  </a:cubicBezTo>
                  <a:cubicBezTo>
                    <a:pt x="154" y="340"/>
                    <a:pt x="155" y="342"/>
                    <a:pt x="155" y="344"/>
                  </a:cubicBezTo>
                  <a:cubicBezTo>
                    <a:pt x="155" y="346"/>
                    <a:pt x="154" y="347"/>
                    <a:pt x="152" y="347"/>
                  </a:cubicBezTo>
                  <a:close/>
                  <a:moveTo>
                    <a:pt x="205" y="307"/>
                  </a:moveTo>
                  <a:cubicBezTo>
                    <a:pt x="53" y="307"/>
                    <a:pt x="53" y="307"/>
                    <a:pt x="53" y="307"/>
                  </a:cubicBezTo>
                  <a:cubicBezTo>
                    <a:pt x="53" y="85"/>
                    <a:pt x="53" y="85"/>
                    <a:pt x="53" y="85"/>
                  </a:cubicBezTo>
                  <a:cubicBezTo>
                    <a:pt x="205" y="85"/>
                    <a:pt x="205" y="85"/>
                    <a:pt x="205" y="85"/>
                  </a:cubicBezTo>
                  <a:lnTo>
                    <a:pt x="205" y="307"/>
                  </a:lnTo>
                  <a:close/>
                </a:path>
              </a:pathLst>
            </a:custGeom>
            <a:solidFill>
              <a:schemeClr val="accent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8" name="Freeform 25"/>
            <p:cNvSpPr>
              <a:spLocks noEditPoints="1"/>
            </p:cNvSpPr>
            <p:nvPr/>
          </p:nvSpPr>
          <p:spPr bwMode="auto">
            <a:xfrm>
              <a:off x="6268472" y="3303411"/>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5" y="18"/>
                    <a:pt x="18" y="145"/>
                    <a:pt x="18" y="300"/>
                  </a:cubicBezTo>
                  <a:cubicBezTo>
                    <a:pt x="18" y="455"/>
                    <a:pt x="145" y="582"/>
                    <a:pt x="300" y="582"/>
                  </a:cubicBezTo>
                  <a:cubicBezTo>
                    <a:pt x="455" y="582"/>
                    <a:pt x="582" y="455"/>
                    <a:pt x="582" y="300"/>
                  </a:cubicBezTo>
                  <a:cubicBezTo>
                    <a:pt x="582" y="145"/>
                    <a:pt x="455" y="18"/>
                    <a:pt x="300" y="18"/>
                  </a:cubicBezTo>
                  <a:close/>
                </a:path>
              </a:pathLst>
            </a:custGeom>
            <a:solidFill>
              <a:schemeClr val="accent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9" name="Rectangle 26"/>
            <p:cNvSpPr>
              <a:spLocks noChangeArrowheads="1"/>
            </p:cNvSpPr>
            <p:nvPr/>
          </p:nvSpPr>
          <p:spPr bwMode="auto">
            <a:xfrm>
              <a:off x="6439234" y="4957782"/>
              <a:ext cx="253389" cy="178107"/>
            </a:xfrm>
            <a:prstGeom prst="rect">
              <a:avLst/>
            </a:prstGeom>
            <a:solidFill>
              <a:schemeClr val="accent3">
                <a:lumMod val="60000"/>
                <a:lumOff val="40000"/>
              </a:schemeClr>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0" name="Freeform 27"/>
            <p:cNvSpPr>
              <a:spLocks noEditPoints="1"/>
            </p:cNvSpPr>
            <p:nvPr/>
          </p:nvSpPr>
          <p:spPr bwMode="auto">
            <a:xfrm>
              <a:off x="6428829" y="4949214"/>
              <a:ext cx="272362"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7 w 188"/>
                <a:gd name="T11" fmla="*/ 137 h 154"/>
                <a:gd name="T12" fmla="*/ 77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9 w 188"/>
                <a:gd name="T27" fmla="*/ 147 h 154"/>
                <a:gd name="T28" fmla="*/ 119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1 w 188"/>
                <a:gd name="T45" fmla="*/ 113 h 154"/>
                <a:gd name="T46" fmla="*/ 11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7" y="137"/>
                    <a:pt x="77" y="137"/>
                    <a:pt x="77" y="137"/>
                  </a:cubicBezTo>
                  <a:cubicBezTo>
                    <a:pt x="77" y="147"/>
                    <a:pt x="77" y="147"/>
                    <a:pt x="77"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9" y="147"/>
                    <a:pt x="119" y="147"/>
                    <a:pt x="119" y="147"/>
                  </a:cubicBezTo>
                  <a:cubicBezTo>
                    <a:pt x="119" y="137"/>
                    <a:pt x="119" y="137"/>
                    <a:pt x="119"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3" y="125"/>
                    <a:pt x="166" y="125"/>
                  </a:cubicBezTo>
                  <a:cubicBezTo>
                    <a:pt x="23" y="125"/>
                    <a:pt x="23" y="125"/>
                    <a:pt x="23" y="125"/>
                  </a:cubicBezTo>
                  <a:cubicBezTo>
                    <a:pt x="16" y="125"/>
                    <a:pt x="11" y="120"/>
                    <a:pt x="11" y="113"/>
                  </a:cubicBezTo>
                  <a:cubicBezTo>
                    <a:pt x="11" y="21"/>
                    <a:pt x="11" y="21"/>
                    <a:pt x="11" y="21"/>
                  </a:cubicBezTo>
                  <a:cubicBezTo>
                    <a:pt x="11" y="14"/>
                    <a:pt x="16" y="9"/>
                    <a:pt x="23" y="9"/>
                  </a:cubicBezTo>
                  <a:cubicBezTo>
                    <a:pt x="166" y="9"/>
                    <a:pt x="166" y="9"/>
                    <a:pt x="166" y="9"/>
                  </a:cubicBezTo>
                  <a:cubicBezTo>
                    <a:pt x="173" y="9"/>
                    <a:pt x="178" y="14"/>
                    <a:pt x="178" y="21"/>
                  </a:cubicBezTo>
                  <a:lnTo>
                    <a:pt x="178" y="113"/>
                  </a:lnTo>
                  <a:close/>
                </a:path>
              </a:pathLst>
            </a:custGeom>
            <a:solidFill>
              <a:schemeClr val="accent3"/>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1" name="Rectangle 28"/>
            <p:cNvSpPr>
              <a:spLocks noChangeArrowheads="1"/>
            </p:cNvSpPr>
            <p:nvPr/>
          </p:nvSpPr>
          <p:spPr bwMode="auto">
            <a:xfrm>
              <a:off x="6769129" y="4957782"/>
              <a:ext cx="253389" cy="178107"/>
            </a:xfrm>
            <a:prstGeom prst="rect">
              <a:avLst/>
            </a:prstGeom>
            <a:solidFill>
              <a:schemeClr val="accent3">
                <a:lumMod val="60000"/>
                <a:lumOff val="40000"/>
              </a:schemeClr>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2" name="Freeform 29"/>
            <p:cNvSpPr>
              <a:spLocks noEditPoints="1"/>
            </p:cNvSpPr>
            <p:nvPr/>
          </p:nvSpPr>
          <p:spPr bwMode="auto">
            <a:xfrm>
              <a:off x="6759336" y="4949214"/>
              <a:ext cx="271750"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6 w 188"/>
                <a:gd name="T11" fmla="*/ 137 h 154"/>
                <a:gd name="T12" fmla="*/ 76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8 w 188"/>
                <a:gd name="T27" fmla="*/ 147 h 154"/>
                <a:gd name="T28" fmla="*/ 118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0 w 188"/>
                <a:gd name="T45" fmla="*/ 113 h 154"/>
                <a:gd name="T46" fmla="*/ 10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6" y="137"/>
                    <a:pt x="76" y="137"/>
                    <a:pt x="76" y="137"/>
                  </a:cubicBezTo>
                  <a:cubicBezTo>
                    <a:pt x="76" y="147"/>
                    <a:pt x="76" y="147"/>
                    <a:pt x="76"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8" y="147"/>
                    <a:pt x="118" y="147"/>
                    <a:pt x="118" y="147"/>
                  </a:cubicBezTo>
                  <a:cubicBezTo>
                    <a:pt x="118" y="137"/>
                    <a:pt x="118" y="137"/>
                    <a:pt x="118"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2" y="125"/>
                    <a:pt x="166" y="125"/>
                  </a:cubicBezTo>
                  <a:cubicBezTo>
                    <a:pt x="23" y="125"/>
                    <a:pt x="23" y="125"/>
                    <a:pt x="23" y="125"/>
                  </a:cubicBezTo>
                  <a:cubicBezTo>
                    <a:pt x="16" y="125"/>
                    <a:pt x="10" y="120"/>
                    <a:pt x="10" y="113"/>
                  </a:cubicBezTo>
                  <a:cubicBezTo>
                    <a:pt x="10" y="21"/>
                    <a:pt x="10" y="21"/>
                    <a:pt x="10" y="21"/>
                  </a:cubicBezTo>
                  <a:cubicBezTo>
                    <a:pt x="10" y="14"/>
                    <a:pt x="16" y="9"/>
                    <a:pt x="23" y="9"/>
                  </a:cubicBezTo>
                  <a:cubicBezTo>
                    <a:pt x="166" y="9"/>
                    <a:pt x="166" y="9"/>
                    <a:pt x="166" y="9"/>
                  </a:cubicBezTo>
                  <a:cubicBezTo>
                    <a:pt x="172" y="9"/>
                    <a:pt x="178" y="14"/>
                    <a:pt x="178" y="21"/>
                  </a:cubicBezTo>
                  <a:lnTo>
                    <a:pt x="178" y="113"/>
                  </a:lnTo>
                  <a:close/>
                </a:path>
              </a:pathLst>
            </a:custGeom>
            <a:solidFill>
              <a:schemeClr val="accent3"/>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3" name="Rectangle 30"/>
            <p:cNvSpPr>
              <a:spLocks noChangeArrowheads="1"/>
            </p:cNvSpPr>
            <p:nvPr/>
          </p:nvSpPr>
          <p:spPr bwMode="auto">
            <a:xfrm>
              <a:off x="6426381" y="5272988"/>
              <a:ext cx="639592" cy="14689"/>
            </a:xfrm>
            <a:prstGeom prst="rect">
              <a:avLst/>
            </a:prstGeom>
            <a:solidFill>
              <a:schemeClr val="accent3"/>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4" name="Rectangle 31"/>
            <p:cNvSpPr>
              <a:spLocks noChangeArrowheads="1"/>
            </p:cNvSpPr>
            <p:nvPr/>
          </p:nvSpPr>
          <p:spPr bwMode="auto">
            <a:xfrm>
              <a:off x="6563480" y="5167715"/>
              <a:ext cx="14689" cy="112617"/>
            </a:xfrm>
            <a:prstGeom prst="rect">
              <a:avLst/>
            </a:prstGeom>
            <a:solidFill>
              <a:schemeClr val="accent3"/>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5" name="Rectangle 32"/>
            <p:cNvSpPr>
              <a:spLocks noChangeArrowheads="1"/>
            </p:cNvSpPr>
            <p:nvPr/>
          </p:nvSpPr>
          <p:spPr bwMode="auto">
            <a:xfrm>
              <a:off x="6892151" y="5167715"/>
              <a:ext cx="14689" cy="112617"/>
            </a:xfrm>
            <a:prstGeom prst="rect">
              <a:avLst/>
            </a:prstGeom>
            <a:solidFill>
              <a:schemeClr val="accent3"/>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6" name="Freeform 33"/>
            <p:cNvSpPr>
              <a:spLocks noEditPoints="1"/>
            </p:cNvSpPr>
            <p:nvPr/>
          </p:nvSpPr>
          <p:spPr bwMode="auto">
            <a:xfrm>
              <a:off x="6311928" y="4681136"/>
              <a:ext cx="868499" cy="867275"/>
            </a:xfrm>
            <a:custGeom>
              <a:avLst/>
              <a:gdLst>
                <a:gd name="T0" fmla="*/ 300 w 600"/>
                <a:gd name="T1" fmla="*/ 599 h 599"/>
                <a:gd name="T2" fmla="*/ 0 w 600"/>
                <a:gd name="T3" fmla="*/ 299 h 599"/>
                <a:gd name="T4" fmla="*/ 300 w 600"/>
                <a:gd name="T5" fmla="*/ 0 h 599"/>
                <a:gd name="T6" fmla="*/ 600 w 600"/>
                <a:gd name="T7" fmla="*/ 299 h 599"/>
                <a:gd name="T8" fmla="*/ 300 w 600"/>
                <a:gd name="T9" fmla="*/ 599 h 599"/>
                <a:gd name="T10" fmla="*/ 300 w 600"/>
                <a:gd name="T11" fmla="*/ 18 h 599"/>
                <a:gd name="T12" fmla="*/ 18 w 600"/>
                <a:gd name="T13" fmla="*/ 299 h 599"/>
                <a:gd name="T14" fmla="*/ 300 w 600"/>
                <a:gd name="T15" fmla="*/ 581 h 599"/>
                <a:gd name="T16" fmla="*/ 582 w 600"/>
                <a:gd name="T17" fmla="*/ 299 h 599"/>
                <a:gd name="T18" fmla="*/ 300 w 600"/>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599">
                  <a:moveTo>
                    <a:pt x="300" y="599"/>
                  </a:moveTo>
                  <a:cubicBezTo>
                    <a:pt x="135" y="599"/>
                    <a:pt x="0" y="465"/>
                    <a:pt x="0" y="299"/>
                  </a:cubicBezTo>
                  <a:cubicBezTo>
                    <a:pt x="0" y="134"/>
                    <a:pt x="135" y="0"/>
                    <a:pt x="300" y="0"/>
                  </a:cubicBezTo>
                  <a:cubicBezTo>
                    <a:pt x="466" y="0"/>
                    <a:pt x="600" y="134"/>
                    <a:pt x="600" y="299"/>
                  </a:cubicBezTo>
                  <a:cubicBezTo>
                    <a:pt x="600" y="465"/>
                    <a:pt x="466" y="599"/>
                    <a:pt x="300" y="599"/>
                  </a:cubicBezTo>
                  <a:close/>
                  <a:moveTo>
                    <a:pt x="300" y="18"/>
                  </a:moveTo>
                  <a:cubicBezTo>
                    <a:pt x="145" y="18"/>
                    <a:pt x="18" y="144"/>
                    <a:pt x="18" y="299"/>
                  </a:cubicBezTo>
                  <a:cubicBezTo>
                    <a:pt x="18" y="455"/>
                    <a:pt x="145" y="581"/>
                    <a:pt x="300" y="581"/>
                  </a:cubicBezTo>
                  <a:cubicBezTo>
                    <a:pt x="456" y="581"/>
                    <a:pt x="582" y="455"/>
                    <a:pt x="582" y="299"/>
                  </a:cubicBezTo>
                  <a:cubicBezTo>
                    <a:pt x="582" y="144"/>
                    <a:pt x="456" y="18"/>
                    <a:pt x="300" y="18"/>
                  </a:cubicBezTo>
                  <a:close/>
                </a:path>
              </a:pathLst>
            </a:custGeom>
            <a:solidFill>
              <a:schemeClr val="accent3"/>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7" name="Freeform 34"/>
            <p:cNvSpPr/>
            <p:nvPr/>
          </p:nvSpPr>
          <p:spPr bwMode="auto">
            <a:xfrm>
              <a:off x="7717194" y="5605943"/>
              <a:ext cx="475563" cy="126082"/>
            </a:xfrm>
            <a:custGeom>
              <a:avLst/>
              <a:gdLst>
                <a:gd name="T0" fmla="*/ 312 w 329"/>
                <a:gd name="T1" fmla="*/ 0 h 87"/>
                <a:gd name="T2" fmla="*/ 164 w 329"/>
                <a:gd name="T3" fmla="*/ 34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4"/>
                    <a:pt x="164" y="34"/>
                  </a:cubicBezTo>
                  <a:cubicBezTo>
                    <a:pt x="100" y="34"/>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8" name="Freeform 35"/>
            <p:cNvSpPr/>
            <p:nvPr/>
          </p:nvSpPr>
          <p:spPr bwMode="auto">
            <a:xfrm>
              <a:off x="7717194" y="5490266"/>
              <a:ext cx="475563" cy="126082"/>
            </a:xfrm>
            <a:custGeom>
              <a:avLst/>
              <a:gdLst>
                <a:gd name="T0" fmla="*/ 312 w 329"/>
                <a:gd name="T1" fmla="*/ 0 h 87"/>
                <a:gd name="T2" fmla="*/ 164 w 329"/>
                <a:gd name="T3" fmla="*/ 33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3"/>
                    <a:pt x="164" y="33"/>
                  </a:cubicBezTo>
                  <a:cubicBezTo>
                    <a:pt x="100" y="33"/>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9" name="Oval 36"/>
            <p:cNvSpPr>
              <a:spLocks noChangeArrowheads="1"/>
            </p:cNvSpPr>
            <p:nvPr/>
          </p:nvSpPr>
          <p:spPr bwMode="auto">
            <a:xfrm>
              <a:off x="7717194" y="5325012"/>
              <a:ext cx="475563" cy="175658"/>
            </a:xfrm>
            <a:prstGeom prst="ellipse">
              <a:avLst/>
            </a:prstGeom>
            <a:solidFill>
              <a:schemeClr val="accent4"/>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0" name="Freeform 37"/>
            <p:cNvSpPr>
              <a:spLocks noEditPoints="1"/>
            </p:cNvSpPr>
            <p:nvPr/>
          </p:nvSpPr>
          <p:spPr bwMode="auto">
            <a:xfrm>
              <a:off x="7521338" y="5094882"/>
              <a:ext cx="867275"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4"/>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1" name="Freeform 38"/>
            <p:cNvSpPr>
              <a:spLocks noEditPoints="1"/>
            </p:cNvSpPr>
            <p:nvPr/>
          </p:nvSpPr>
          <p:spPr bwMode="auto">
            <a:xfrm>
              <a:off x="8870297" y="5094882"/>
              <a:ext cx="866663"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2" name="Freeform 39"/>
            <p:cNvSpPr>
              <a:spLocks noEditPoints="1"/>
            </p:cNvSpPr>
            <p:nvPr/>
          </p:nvSpPr>
          <p:spPr bwMode="auto">
            <a:xfrm>
              <a:off x="10071139" y="4953498"/>
              <a:ext cx="1028856" cy="1028856"/>
            </a:xfrm>
            <a:custGeom>
              <a:avLst/>
              <a:gdLst>
                <a:gd name="T0" fmla="*/ 355 w 711"/>
                <a:gd name="T1" fmla="*/ 711 h 711"/>
                <a:gd name="T2" fmla="*/ 0 w 711"/>
                <a:gd name="T3" fmla="*/ 356 h 711"/>
                <a:gd name="T4" fmla="*/ 355 w 711"/>
                <a:gd name="T5" fmla="*/ 0 h 711"/>
                <a:gd name="T6" fmla="*/ 711 w 711"/>
                <a:gd name="T7" fmla="*/ 356 h 711"/>
                <a:gd name="T8" fmla="*/ 355 w 711"/>
                <a:gd name="T9" fmla="*/ 711 h 711"/>
                <a:gd name="T10" fmla="*/ 355 w 711"/>
                <a:gd name="T11" fmla="*/ 22 h 711"/>
                <a:gd name="T12" fmla="*/ 21 w 711"/>
                <a:gd name="T13" fmla="*/ 356 h 711"/>
                <a:gd name="T14" fmla="*/ 355 w 711"/>
                <a:gd name="T15" fmla="*/ 690 h 711"/>
                <a:gd name="T16" fmla="*/ 689 w 711"/>
                <a:gd name="T17" fmla="*/ 356 h 711"/>
                <a:gd name="T18" fmla="*/ 355 w 711"/>
                <a:gd name="T19" fmla="*/ 22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355" y="711"/>
                  </a:moveTo>
                  <a:cubicBezTo>
                    <a:pt x="159" y="711"/>
                    <a:pt x="0" y="552"/>
                    <a:pt x="0" y="356"/>
                  </a:cubicBezTo>
                  <a:cubicBezTo>
                    <a:pt x="0" y="160"/>
                    <a:pt x="159" y="0"/>
                    <a:pt x="355" y="0"/>
                  </a:cubicBezTo>
                  <a:cubicBezTo>
                    <a:pt x="551" y="0"/>
                    <a:pt x="711" y="160"/>
                    <a:pt x="711" y="356"/>
                  </a:cubicBezTo>
                  <a:cubicBezTo>
                    <a:pt x="711" y="552"/>
                    <a:pt x="551" y="711"/>
                    <a:pt x="355" y="711"/>
                  </a:cubicBezTo>
                  <a:close/>
                  <a:moveTo>
                    <a:pt x="355" y="22"/>
                  </a:moveTo>
                  <a:cubicBezTo>
                    <a:pt x="171" y="22"/>
                    <a:pt x="21" y="171"/>
                    <a:pt x="21" y="356"/>
                  </a:cubicBezTo>
                  <a:cubicBezTo>
                    <a:pt x="21" y="540"/>
                    <a:pt x="171" y="690"/>
                    <a:pt x="355" y="690"/>
                  </a:cubicBezTo>
                  <a:cubicBezTo>
                    <a:pt x="540" y="690"/>
                    <a:pt x="689" y="540"/>
                    <a:pt x="689" y="356"/>
                  </a:cubicBezTo>
                  <a:cubicBezTo>
                    <a:pt x="689" y="171"/>
                    <a:pt x="540" y="22"/>
                    <a:pt x="355" y="22"/>
                  </a:cubicBezTo>
                  <a:close/>
                </a:path>
              </a:pathLst>
            </a:custGeom>
            <a:solidFill>
              <a:schemeClr val="accent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3" name="Freeform 40"/>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 name="T16" fmla="*/ 24 w 807"/>
                <a:gd name="T17" fmla="*/ 56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574">
                  <a:moveTo>
                    <a:pt x="24" y="567"/>
                  </a:moveTo>
                  <a:lnTo>
                    <a:pt x="0" y="452"/>
                  </a:lnTo>
                  <a:lnTo>
                    <a:pt x="22" y="23"/>
                  </a:lnTo>
                  <a:lnTo>
                    <a:pt x="104" y="5"/>
                  </a:lnTo>
                  <a:lnTo>
                    <a:pt x="766" y="0"/>
                  </a:lnTo>
                  <a:lnTo>
                    <a:pt x="807" y="66"/>
                  </a:lnTo>
                  <a:lnTo>
                    <a:pt x="797" y="522"/>
                  </a:lnTo>
                  <a:lnTo>
                    <a:pt x="755" y="574"/>
                  </a:lnTo>
                  <a:lnTo>
                    <a:pt x="24" y="567"/>
                  </a:lnTo>
                  <a:close/>
                </a:path>
              </a:pathLst>
            </a:custGeom>
            <a:solidFill>
              <a:schemeClr val="accent2">
                <a:lumMod val="60000"/>
                <a:lumOff val="40000"/>
              </a:schemeClr>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4" name="Freeform 41"/>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574">
                  <a:moveTo>
                    <a:pt x="24" y="567"/>
                  </a:moveTo>
                  <a:lnTo>
                    <a:pt x="0" y="452"/>
                  </a:lnTo>
                  <a:lnTo>
                    <a:pt x="22" y="23"/>
                  </a:lnTo>
                  <a:lnTo>
                    <a:pt x="104" y="5"/>
                  </a:lnTo>
                  <a:lnTo>
                    <a:pt x="766" y="0"/>
                  </a:lnTo>
                  <a:lnTo>
                    <a:pt x="807" y="66"/>
                  </a:lnTo>
                  <a:lnTo>
                    <a:pt x="797" y="522"/>
                  </a:lnTo>
                  <a:lnTo>
                    <a:pt x="755"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5" name="Freeform 42"/>
            <p:cNvSpPr>
              <a:spLocks noEditPoints="1"/>
            </p:cNvSpPr>
            <p:nvPr/>
          </p:nvSpPr>
          <p:spPr bwMode="auto">
            <a:xfrm>
              <a:off x="10254754" y="5163431"/>
              <a:ext cx="519630" cy="422314"/>
            </a:xfrm>
            <a:custGeom>
              <a:avLst/>
              <a:gdLst>
                <a:gd name="T0" fmla="*/ 332 w 359"/>
                <a:gd name="T1" fmla="*/ 0 h 292"/>
                <a:gd name="T2" fmla="*/ 27 w 359"/>
                <a:gd name="T3" fmla="*/ 0 h 292"/>
                <a:gd name="T4" fmla="*/ 0 w 359"/>
                <a:gd name="T5" fmla="*/ 27 h 292"/>
                <a:gd name="T6" fmla="*/ 0 w 359"/>
                <a:gd name="T7" fmla="*/ 234 h 292"/>
                <a:gd name="T8" fmla="*/ 27 w 359"/>
                <a:gd name="T9" fmla="*/ 261 h 292"/>
                <a:gd name="T10" fmla="*/ 147 w 359"/>
                <a:gd name="T11" fmla="*/ 261 h 292"/>
                <a:gd name="T12" fmla="*/ 147 w 359"/>
                <a:gd name="T13" fmla="*/ 279 h 292"/>
                <a:gd name="T14" fmla="*/ 33 w 359"/>
                <a:gd name="T15" fmla="*/ 279 h 292"/>
                <a:gd name="T16" fmla="*/ 27 w 359"/>
                <a:gd name="T17" fmla="*/ 286 h 292"/>
                <a:gd name="T18" fmla="*/ 33 w 359"/>
                <a:gd name="T19" fmla="*/ 292 h 292"/>
                <a:gd name="T20" fmla="*/ 327 w 359"/>
                <a:gd name="T21" fmla="*/ 292 h 292"/>
                <a:gd name="T22" fmla="*/ 333 w 359"/>
                <a:gd name="T23" fmla="*/ 286 h 292"/>
                <a:gd name="T24" fmla="*/ 327 w 359"/>
                <a:gd name="T25" fmla="*/ 279 h 292"/>
                <a:gd name="T26" fmla="*/ 226 w 359"/>
                <a:gd name="T27" fmla="*/ 279 h 292"/>
                <a:gd name="T28" fmla="*/ 226 w 359"/>
                <a:gd name="T29" fmla="*/ 261 h 292"/>
                <a:gd name="T30" fmla="*/ 332 w 359"/>
                <a:gd name="T31" fmla="*/ 261 h 292"/>
                <a:gd name="T32" fmla="*/ 359 w 359"/>
                <a:gd name="T33" fmla="*/ 234 h 292"/>
                <a:gd name="T34" fmla="*/ 359 w 359"/>
                <a:gd name="T35" fmla="*/ 27 h 292"/>
                <a:gd name="T36" fmla="*/ 332 w 359"/>
                <a:gd name="T37" fmla="*/ 0 h 292"/>
                <a:gd name="T38" fmla="*/ 340 w 359"/>
                <a:gd name="T39" fmla="*/ 215 h 292"/>
                <a:gd name="T40" fmla="*/ 316 w 359"/>
                <a:gd name="T41" fmla="*/ 238 h 292"/>
                <a:gd name="T42" fmla="*/ 45 w 359"/>
                <a:gd name="T43" fmla="*/ 238 h 292"/>
                <a:gd name="T44" fmla="*/ 21 w 359"/>
                <a:gd name="T45" fmla="*/ 215 h 292"/>
                <a:gd name="T46" fmla="*/ 21 w 359"/>
                <a:gd name="T47" fmla="*/ 40 h 292"/>
                <a:gd name="T48" fmla="*/ 45 w 359"/>
                <a:gd name="T49" fmla="*/ 17 h 292"/>
                <a:gd name="T50" fmla="*/ 316 w 359"/>
                <a:gd name="T51" fmla="*/ 17 h 292"/>
                <a:gd name="T52" fmla="*/ 340 w 359"/>
                <a:gd name="T53" fmla="*/ 40 h 292"/>
                <a:gd name="T54" fmla="*/ 340 w 359"/>
                <a:gd name="T55" fmla="*/ 2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292">
                  <a:moveTo>
                    <a:pt x="332" y="0"/>
                  </a:moveTo>
                  <a:cubicBezTo>
                    <a:pt x="27" y="0"/>
                    <a:pt x="27" y="0"/>
                    <a:pt x="27" y="0"/>
                  </a:cubicBezTo>
                  <a:cubicBezTo>
                    <a:pt x="12" y="0"/>
                    <a:pt x="0" y="12"/>
                    <a:pt x="0" y="27"/>
                  </a:cubicBezTo>
                  <a:cubicBezTo>
                    <a:pt x="0" y="234"/>
                    <a:pt x="0" y="234"/>
                    <a:pt x="0" y="234"/>
                  </a:cubicBezTo>
                  <a:cubicBezTo>
                    <a:pt x="0" y="249"/>
                    <a:pt x="12" y="261"/>
                    <a:pt x="27" y="261"/>
                  </a:cubicBezTo>
                  <a:cubicBezTo>
                    <a:pt x="147" y="261"/>
                    <a:pt x="147" y="261"/>
                    <a:pt x="147" y="261"/>
                  </a:cubicBezTo>
                  <a:cubicBezTo>
                    <a:pt x="147" y="279"/>
                    <a:pt x="147" y="279"/>
                    <a:pt x="147" y="279"/>
                  </a:cubicBezTo>
                  <a:cubicBezTo>
                    <a:pt x="33" y="279"/>
                    <a:pt x="33" y="279"/>
                    <a:pt x="33" y="279"/>
                  </a:cubicBezTo>
                  <a:cubicBezTo>
                    <a:pt x="30" y="279"/>
                    <a:pt x="27" y="282"/>
                    <a:pt x="27" y="286"/>
                  </a:cubicBezTo>
                  <a:cubicBezTo>
                    <a:pt x="27" y="289"/>
                    <a:pt x="30" y="292"/>
                    <a:pt x="33" y="292"/>
                  </a:cubicBezTo>
                  <a:cubicBezTo>
                    <a:pt x="327" y="292"/>
                    <a:pt x="327" y="292"/>
                    <a:pt x="327" y="292"/>
                  </a:cubicBezTo>
                  <a:cubicBezTo>
                    <a:pt x="330" y="292"/>
                    <a:pt x="333" y="289"/>
                    <a:pt x="333" y="286"/>
                  </a:cubicBezTo>
                  <a:cubicBezTo>
                    <a:pt x="333" y="282"/>
                    <a:pt x="330" y="279"/>
                    <a:pt x="327" y="279"/>
                  </a:cubicBezTo>
                  <a:cubicBezTo>
                    <a:pt x="226" y="279"/>
                    <a:pt x="226" y="279"/>
                    <a:pt x="226" y="279"/>
                  </a:cubicBezTo>
                  <a:cubicBezTo>
                    <a:pt x="226" y="261"/>
                    <a:pt x="226" y="261"/>
                    <a:pt x="226" y="261"/>
                  </a:cubicBezTo>
                  <a:cubicBezTo>
                    <a:pt x="332" y="261"/>
                    <a:pt x="332" y="261"/>
                    <a:pt x="332" y="261"/>
                  </a:cubicBezTo>
                  <a:cubicBezTo>
                    <a:pt x="347" y="261"/>
                    <a:pt x="359" y="249"/>
                    <a:pt x="359" y="234"/>
                  </a:cubicBezTo>
                  <a:cubicBezTo>
                    <a:pt x="359" y="27"/>
                    <a:pt x="359" y="27"/>
                    <a:pt x="359" y="27"/>
                  </a:cubicBezTo>
                  <a:cubicBezTo>
                    <a:pt x="359" y="12"/>
                    <a:pt x="347" y="0"/>
                    <a:pt x="332" y="0"/>
                  </a:cubicBezTo>
                  <a:close/>
                  <a:moveTo>
                    <a:pt x="340" y="215"/>
                  </a:moveTo>
                  <a:cubicBezTo>
                    <a:pt x="340" y="228"/>
                    <a:pt x="329" y="238"/>
                    <a:pt x="316" y="238"/>
                  </a:cubicBezTo>
                  <a:cubicBezTo>
                    <a:pt x="45" y="238"/>
                    <a:pt x="45" y="238"/>
                    <a:pt x="45" y="238"/>
                  </a:cubicBezTo>
                  <a:cubicBezTo>
                    <a:pt x="31" y="238"/>
                    <a:pt x="21" y="228"/>
                    <a:pt x="21" y="215"/>
                  </a:cubicBezTo>
                  <a:cubicBezTo>
                    <a:pt x="21" y="40"/>
                    <a:pt x="21" y="40"/>
                    <a:pt x="21" y="40"/>
                  </a:cubicBezTo>
                  <a:cubicBezTo>
                    <a:pt x="21" y="27"/>
                    <a:pt x="31" y="17"/>
                    <a:pt x="45" y="17"/>
                  </a:cubicBezTo>
                  <a:cubicBezTo>
                    <a:pt x="316" y="17"/>
                    <a:pt x="316" y="17"/>
                    <a:pt x="316" y="17"/>
                  </a:cubicBezTo>
                  <a:cubicBezTo>
                    <a:pt x="329" y="17"/>
                    <a:pt x="340" y="27"/>
                    <a:pt x="340" y="40"/>
                  </a:cubicBezTo>
                  <a:lnTo>
                    <a:pt x="340" y="215"/>
                  </a:lnTo>
                  <a:close/>
                </a:path>
              </a:pathLst>
            </a:custGeom>
            <a:solidFill>
              <a:schemeClr val="accent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6" name="Oval 43"/>
            <p:cNvSpPr>
              <a:spLocks noChangeArrowheads="1"/>
            </p:cNvSpPr>
            <p:nvPr/>
          </p:nvSpPr>
          <p:spPr bwMode="auto">
            <a:xfrm>
              <a:off x="10762755" y="5612064"/>
              <a:ext cx="101600" cy="97928"/>
            </a:xfrm>
            <a:prstGeom prst="ellipse">
              <a:avLst/>
            </a:pr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7" name="Freeform 44"/>
            <p:cNvSpPr/>
            <p:nvPr/>
          </p:nvSpPr>
          <p:spPr bwMode="auto">
            <a:xfrm>
              <a:off x="10712567" y="5372752"/>
              <a:ext cx="181779" cy="145056"/>
            </a:xfrm>
            <a:custGeom>
              <a:avLst/>
              <a:gdLst>
                <a:gd name="T0" fmla="*/ 4 w 297"/>
                <a:gd name="T1" fmla="*/ 237 h 237"/>
                <a:gd name="T2" fmla="*/ 0 w 297"/>
                <a:gd name="T3" fmla="*/ 0 h 237"/>
                <a:gd name="T4" fmla="*/ 295 w 297"/>
                <a:gd name="T5" fmla="*/ 8 h 237"/>
                <a:gd name="T6" fmla="*/ 297 w 297"/>
                <a:gd name="T7" fmla="*/ 237 h 237"/>
                <a:gd name="T8" fmla="*/ 4 w 297"/>
                <a:gd name="T9" fmla="*/ 237 h 237"/>
              </a:gdLst>
              <a:ahLst/>
              <a:cxnLst>
                <a:cxn ang="0">
                  <a:pos x="T0" y="T1"/>
                </a:cxn>
                <a:cxn ang="0">
                  <a:pos x="T2" y="T3"/>
                </a:cxn>
                <a:cxn ang="0">
                  <a:pos x="T4" y="T5"/>
                </a:cxn>
                <a:cxn ang="0">
                  <a:pos x="T6" y="T7"/>
                </a:cxn>
                <a:cxn ang="0">
                  <a:pos x="T8" y="T9"/>
                </a:cxn>
              </a:cxnLst>
              <a:rect l="0" t="0" r="r" b="b"/>
              <a:pathLst>
                <a:path w="297" h="237">
                  <a:moveTo>
                    <a:pt x="4" y="237"/>
                  </a:moveTo>
                  <a:lnTo>
                    <a:pt x="0" y="0"/>
                  </a:lnTo>
                  <a:lnTo>
                    <a:pt x="295" y="8"/>
                  </a:lnTo>
                  <a:lnTo>
                    <a:pt x="297" y="237"/>
                  </a:lnTo>
                  <a:lnTo>
                    <a:pt x="4" y="237"/>
                  </a:lnTo>
                  <a:close/>
                </a:path>
              </a:pathLst>
            </a:cu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8" name="Freeform 45"/>
            <p:cNvSpPr>
              <a:spLocks noEditPoints="1"/>
            </p:cNvSpPr>
            <p:nvPr/>
          </p:nvSpPr>
          <p:spPr bwMode="auto">
            <a:xfrm>
              <a:off x="10686249" y="5307875"/>
              <a:ext cx="238700" cy="440064"/>
            </a:xfrm>
            <a:custGeom>
              <a:avLst/>
              <a:gdLst>
                <a:gd name="T0" fmla="*/ 83 w 165"/>
                <a:gd name="T1" fmla="*/ 0 h 304"/>
                <a:gd name="T2" fmla="*/ 0 w 165"/>
                <a:gd name="T3" fmla="*/ 69 h 304"/>
                <a:gd name="T4" fmla="*/ 0 w 165"/>
                <a:gd name="T5" fmla="*/ 236 h 304"/>
                <a:gd name="T6" fmla="*/ 83 w 165"/>
                <a:gd name="T7" fmla="*/ 304 h 304"/>
                <a:gd name="T8" fmla="*/ 165 w 165"/>
                <a:gd name="T9" fmla="*/ 236 h 304"/>
                <a:gd name="T10" fmla="*/ 165 w 165"/>
                <a:gd name="T11" fmla="*/ 69 h 304"/>
                <a:gd name="T12" fmla="*/ 83 w 165"/>
                <a:gd name="T13" fmla="*/ 0 h 304"/>
                <a:gd name="T14" fmla="*/ 85 w 165"/>
                <a:gd name="T15" fmla="*/ 265 h 304"/>
                <a:gd name="T16" fmla="*/ 65 w 165"/>
                <a:gd name="T17" fmla="*/ 245 h 304"/>
                <a:gd name="T18" fmla="*/ 85 w 165"/>
                <a:gd name="T19" fmla="*/ 225 h 304"/>
                <a:gd name="T20" fmla="*/ 105 w 165"/>
                <a:gd name="T21" fmla="*/ 245 h 304"/>
                <a:gd name="T22" fmla="*/ 85 w 165"/>
                <a:gd name="T23" fmla="*/ 265 h 304"/>
                <a:gd name="T24" fmla="*/ 129 w 165"/>
                <a:gd name="T25" fmla="*/ 124 h 304"/>
                <a:gd name="T26" fmla="*/ 38 w 165"/>
                <a:gd name="T27" fmla="*/ 124 h 304"/>
                <a:gd name="T28" fmla="*/ 31 w 165"/>
                <a:gd name="T29" fmla="*/ 117 h 304"/>
                <a:gd name="T30" fmla="*/ 38 w 165"/>
                <a:gd name="T31" fmla="*/ 110 h 304"/>
                <a:gd name="T32" fmla="*/ 129 w 165"/>
                <a:gd name="T33" fmla="*/ 110 h 304"/>
                <a:gd name="T34" fmla="*/ 136 w 165"/>
                <a:gd name="T35" fmla="*/ 117 h 304"/>
                <a:gd name="T36" fmla="*/ 129 w 165"/>
                <a:gd name="T37" fmla="*/ 124 h 304"/>
                <a:gd name="T38" fmla="*/ 129 w 165"/>
                <a:gd name="T39" fmla="*/ 75 h 304"/>
                <a:gd name="T40" fmla="*/ 38 w 165"/>
                <a:gd name="T41" fmla="*/ 75 h 304"/>
                <a:gd name="T42" fmla="*/ 31 w 165"/>
                <a:gd name="T43" fmla="*/ 68 h 304"/>
                <a:gd name="T44" fmla="*/ 38 w 165"/>
                <a:gd name="T45" fmla="*/ 61 h 304"/>
                <a:gd name="T46" fmla="*/ 129 w 165"/>
                <a:gd name="T47" fmla="*/ 61 h 304"/>
                <a:gd name="T48" fmla="*/ 136 w 165"/>
                <a:gd name="T49" fmla="*/ 68 h 304"/>
                <a:gd name="T50" fmla="*/ 129 w 165"/>
                <a:gd name="T51" fmla="*/ 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304">
                  <a:moveTo>
                    <a:pt x="83" y="0"/>
                  </a:moveTo>
                  <a:cubicBezTo>
                    <a:pt x="37" y="0"/>
                    <a:pt x="3" y="8"/>
                    <a:pt x="0" y="69"/>
                  </a:cubicBezTo>
                  <a:cubicBezTo>
                    <a:pt x="0" y="236"/>
                    <a:pt x="0" y="236"/>
                    <a:pt x="0" y="236"/>
                  </a:cubicBezTo>
                  <a:cubicBezTo>
                    <a:pt x="2" y="299"/>
                    <a:pt x="37" y="304"/>
                    <a:pt x="83" y="304"/>
                  </a:cubicBezTo>
                  <a:cubicBezTo>
                    <a:pt x="128" y="304"/>
                    <a:pt x="165" y="296"/>
                    <a:pt x="165" y="236"/>
                  </a:cubicBezTo>
                  <a:cubicBezTo>
                    <a:pt x="165" y="69"/>
                    <a:pt x="165" y="69"/>
                    <a:pt x="165" y="69"/>
                  </a:cubicBezTo>
                  <a:cubicBezTo>
                    <a:pt x="164" y="15"/>
                    <a:pt x="128" y="0"/>
                    <a:pt x="83" y="0"/>
                  </a:cubicBezTo>
                  <a:close/>
                  <a:moveTo>
                    <a:pt x="85" y="265"/>
                  </a:moveTo>
                  <a:cubicBezTo>
                    <a:pt x="74" y="265"/>
                    <a:pt x="65" y="256"/>
                    <a:pt x="65" y="245"/>
                  </a:cubicBezTo>
                  <a:cubicBezTo>
                    <a:pt x="65" y="234"/>
                    <a:pt x="74" y="225"/>
                    <a:pt x="85" y="225"/>
                  </a:cubicBezTo>
                  <a:cubicBezTo>
                    <a:pt x="96" y="225"/>
                    <a:pt x="105" y="234"/>
                    <a:pt x="105" y="245"/>
                  </a:cubicBezTo>
                  <a:cubicBezTo>
                    <a:pt x="105" y="256"/>
                    <a:pt x="96" y="265"/>
                    <a:pt x="85" y="265"/>
                  </a:cubicBezTo>
                  <a:close/>
                  <a:moveTo>
                    <a:pt x="129" y="124"/>
                  </a:moveTo>
                  <a:cubicBezTo>
                    <a:pt x="38" y="124"/>
                    <a:pt x="38" y="124"/>
                    <a:pt x="38" y="124"/>
                  </a:cubicBezTo>
                  <a:cubicBezTo>
                    <a:pt x="34" y="124"/>
                    <a:pt x="31" y="121"/>
                    <a:pt x="31" y="117"/>
                  </a:cubicBezTo>
                  <a:cubicBezTo>
                    <a:pt x="31" y="113"/>
                    <a:pt x="34" y="110"/>
                    <a:pt x="38" y="110"/>
                  </a:cubicBezTo>
                  <a:cubicBezTo>
                    <a:pt x="129" y="110"/>
                    <a:pt x="129" y="110"/>
                    <a:pt x="129" y="110"/>
                  </a:cubicBezTo>
                  <a:cubicBezTo>
                    <a:pt x="133" y="110"/>
                    <a:pt x="136" y="113"/>
                    <a:pt x="136" y="117"/>
                  </a:cubicBezTo>
                  <a:cubicBezTo>
                    <a:pt x="136" y="121"/>
                    <a:pt x="133" y="124"/>
                    <a:pt x="129" y="124"/>
                  </a:cubicBezTo>
                  <a:close/>
                  <a:moveTo>
                    <a:pt x="129" y="75"/>
                  </a:moveTo>
                  <a:cubicBezTo>
                    <a:pt x="38" y="75"/>
                    <a:pt x="38" y="75"/>
                    <a:pt x="38" y="75"/>
                  </a:cubicBezTo>
                  <a:cubicBezTo>
                    <a:pt x="34" y="75"/>
                    <a:pt x="31" y="72"/>
                    <a:pt x="31" y="68"/>
                  </a:cubicBezTo>
                  <a:cubicBezTo>
                    <a:pt x="31" y="64"/>
                    <a:pt x="34" y="61"/>
                    <a:pt x="38" y="61"/>
                  </a:cubicBezTo>
                  <a:cubicBezTo>
                    <a:pt x="129" y="61"/>
                    <a:pt x="129" y="61"/>
                    <a:pt x="129" y="61"/>
                  </a:cubicBezTo>
                  <a:cubicBezTo>
                    <a:pt x="133" y="61"/>
                    <a:pt x="136" y="64"/>
                    <a:pt x="136" y="68"/>
                  </a:cubicBezTo>
                  <a:cubicBezTo>
                    <a:pt x="136" y="72"/>
                    <a:pt x="133" y="75"/>
                    <a:pt x="129" y="75"/>
                  </a:cubicBezTo>
                  <a:close/>
                </a:path>
              </a:pathLst>
            </a:custGeom>
            <a:solidFill>
              <a:schemeClr val="accent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9" name="Freeform 46"/>
            <p:cNvSpPr/>
            <p:nvPr/>
          </p:nvSpPr>
          <p:spPr bwMode="auto">
            <a:xfrm>
              <a:off x="8761964" y="3117960"/>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8"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0" name="Freeform 47"/>
            <p:cNvSpPr/>
            <p:nvPr/>
          </p:nvSpPr>
          <p:spPr bwMode="auto">
            <a:xfrm>
              <a:off x="8671992" y="3077565"/>
              <a:ext cx="60593" cy="60593"/>
            </a:xfrm>
            <a:custGeom>
              <a:avLst/>
              <a:gdLst>
                <a:gd name="T0" fmla="*/ 38 w 42"/>
                <a:gd name="T1" fmla="*/ 29 h 42"/>
                <a:gd name="T2" fmla="*/ 28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8" y="4"/>
                  </a:cubicBezTo>
                  <a:cubicBezTo>
                    <a:pt x="19" y="0"/>
                    <a:pt x="8" y="4"/>
                    <a:pt x="4" y="13"/>
                  </a:cubicBezTo>
                  <a:cubicBezTo>
                    <a:pt x="0" y="23"/>
                    <a:pt x="4" y="34"/>
                    <a:pt x="13" y="38"/>
                  </a:cubicBezTo>
                  <a:cubicBezTo>
                    <a:pt x="22" y="42"/>
                    <a:pt x="34" y="38"/>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1" name="Freeform 48"/>
            <p:cNvSpPr/>
            <p:nvPr/>
          </p:nvSpPr>
          <p:spPr bwMode="auto">
            <a:xfrm>
              <a:off x="8580797" y="3035333"/>
              <a:ext cx="60593" cy="62429"/>
            </a:xfrm>
            <a:custGeom>
              <a:avLst/>
              <a:gdLst>
                <a:gd name="T0" fmla="*/ 38 w 42"/>
                <a:gd name="T1" fmla="*/ 29 h 43"/>
                <a:gd name="T2" fmla="*/ 29 w 42"/>
                <a:gd name="T3" fmla="*/ 5 h 43"/>
                <a:gd name="T4" fmla="*/ 4 w 42"/>
                <a:gd name="T5" fmla="*/ 14 h 43"/>
                <a:gd name="T6" fmla="*/ 14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20" y="0"/>
                    <a:pt x="9" y="5"/>
                    <a:pt x="4" y="14"/>
                  </a:cubicBezTo>
                  <a:cubicBezTo>
                    <a:pt x="0" y="23"/>
                    <a:pt x="4" y="34"/>
                    <a:pt x="14" y="39"/>
                  </a:cubicBezTo>
                  <a:cubicBezTo>
                    <a:pt x="23" y="43"/>
                    <a:pt x="34" y="39"/>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2" name="Freeform 49"/>
            <p:cNvSpPr/>
            <p:nvPr/>
          </p:nvSpPr>
          <p:spPr bwMode="auto">
            <a:xfrm>
              <a:off x="8489602" y="2994938"/>
              <a:ext cx="62429" cy="60593"/>
            </a:xfrm>
            <a:custGeom>
              <a:avLst/>
              <a:gdLst>
                <a:gd name="T0" fmla="*/ 39 w 43"/>
                <a:gd name="T1" fmla="*/ 29 h 42"/>
                <a:gd name="T2" fmla="*/ 29 w 43"/>
                <a:gd name="T3" fmla="*/ 4 h 42"/>
                <a:gd name="T4" fmla="*/ 5 w 43"/>
                <a:gd name="T5" fmla="*/ 14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20"/>
                    <a:pt x="39" y="9"/>
                    <a:pt x="29" y="4"/>
                  </a:cubicBezTo>
                  <a:cubicBezTo>
                    <a:pt x="20" y="0"/>
                    <a:pt x="9" y="4"/>
                    <a:pt x="5" y="14"/>
                  </a:cubicBezTo>
                  <a:cubicBezTo>
                    <a:pt x="0" y="23"/>
                    <a:pt x="5" y="34"/>
                    <a:pt x="14" y="38"/>
                  </a:cubicBezTo>
                  <a:cubicBezTo>
                    <a:pt x="23" y="42"/>
                    <a:pt x="34" y="38"/>
                    <a:pt x="39"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3" name="Freeform 50"/>
            <p:cNvSpPr/>
            <p:nvPr/>
          </p:nvSpPr>
          <p:spPr bwMode="auto">
            <a:xfrm>
              <a:off x="8400242" y="2954543"/>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4" name="Freeform 51"/>
            <p:cNvSpPr/>
            <p:nvPr/>
          </p:nvSpPr>
          <p:spPr bwMode="auto">
            <a:xfrm>
              <a:off x="8309047" y="2912311"/>
              <a:ext cx="61817" cy="62429"/>
            </a:xfrm>
            <a:custGeom>
              <a:avLst/>
              <a:gdLst>
                <a:gd name="T0" fmla="*/ 39 w 43"/>
                <a:gd name="T1" fmla="*/ 29 h 43"/>
                <a:gd name="T2" fmla="*/ 29 w 43"/>
                <a:gd name="T3" fmla="*/ 5 h 43"/>
                <a:gd name="T4" fmla="*/ 5 w 43"/>
                <a:gd name="T5" fmla="*/ 14 h 43"/>
                <a:gd name="T6" fmla="*/ 14 w 43"/>
                <a:gd name="T7" fmla="*/ 39 h 43"/>
                <a:gd name="T8" fmla="*/ 39 w 43"/>
                <a:gd name="T9" fmla="*/ 29 h 43"/>
              </a:gdLst>
              <a:ahLst/>
              <a:cxnLst>
                <a:cxn ang="0">
                  <a:pos x="T0" y="T1"/>
                </a:cxn>
                <a:cxn ang="0">
                  <a:pos x="T2" y="T3"/>
                </a:cxn>
                <a:cxn ang="0">
                  <a:pos x="T4" y="T5"/>
                </a:cxn>
                <a:cxn ang="0">
                  <a:pos x="T6" y="T7"/>
                </a:cxn>
                <a:cxn ang="0">
                  <a:pos x="T8" y="T9"/>
                </a:cxn>
              </a:cxnLst>
              <a:rect l="0" t="0" r="r" b="b"/>
              <a:pathLst>
                <a:path w="43" h="43">
                  <a:moveTo>
                    <a:pt x="39" y="29"/>
                  </a:moveTo>
                  <a:cubicBezTo>
                    <a:pt x="43" y="20"/>
                    <a:pt x="39" y="9"/>
                    <a:pt x="29" y="5"/>
                  </a:cubicBezTo>
                  <a:cubicBezTo>
                    <a:pt x="20" y="0"/>
                    <a:pt x="9" y="5"/>
                    <a:pt x="5" y="14"/>
                  </a:cubicBezTo>
                  <a:cubicBezTo>
                    <a:pt x="0" y="23"/>
                    <a:pt x="5" y="34"/>
                    <a:pt x="14" y="39"/>
                  </a:cubicBezTo>
                  <a:cubicBezTo>
                    <a:pt x="23" y="43"/>
                    <a:pt x="34" y="39"/>
                    <a:pt x="39"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5" name="Freeform 52"/>
            <p:cNvSpPr/>
            <p:nvPr/>
          </p:nvSpPr>
          <p:spPr bwMode="auto">
            <a:xfrm>
              <a:off x="8219075" y="2871916"/>
              <a:ext cx="60593"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9"/>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6" name="Freeform 53"/>
            <p:cNvSpPr/>
            <p:nvPr/>
          </p:nvSpPr>
          <p:spPr bwMode="auto">
            <a:xfrm>
              <a:off x="8127880" y="2831521"/>
              <a:ext cx="62429" cy="60593"/>
            </a:xfrm>
            <a:custGeom>
              <a:avLst/>
              <a:gdLst>
                <a:gd name="T0" fmla="*/ 39 w 43"/>
                <a:gd name="T1" fmla="*/ 29 h 42"/>
                <a:gd name="T2" fmla="*/ 29 w 43"/>
                <a:gd name="T3" fmla="*/ 4 h 42"/>
                <a:gd name="T4" fmla="*/ 5 w 43"/>
                <a:gd name="T5" fmla="*/ 13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19"/>
                    <a:pt x="39" y="8"/>
                    <a:pt x="29" y="4"/>
                  </a:cubicBezTo>
                  <a:cubicBezTo>
                    <a:pt x="20" y="0"/>
                    <a:pt x="9" y="4"/>
                    <a:pt x="5" y="13"/>
                  </a:cubicBezTo>
                  <a:cubicBezTo>
                    <a:pt x="0" y="23"/>
                    <a:pt x="4" y="34"/>
                    <a:pt x="14" y="38"/>
                  </a:cubicBezTo>
                  <a:cubicBezTo>
                    <a:pt x="23" y="42"/>
                    <a:pt x="34" y="38"/>
                    <a:pt x="39"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7" name="Freeform 54"/>
            <p:cNvSpPr/>
            <p:nvPr/>
          </p:nvSpPr>
          <p:spPr bwMode="auto">
            <a:xfrm>
              <a:off x="8037909" y="2789289"/>
              <a:ext cx="61205" cy="62429"/>
            </a:xfrm>
            <a:custGeom>
              <a:avLst/>
              <a:gdLst>
                <a:gd name="T0" fmla="*/ 38 w 42"/>
                <a:gd name="T1" fmla="*/ 29 h 43"/>
                <a:gd name="T2" fmla="*/ 29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19" y="0"/>
                    <a:pt x="8" y="5"/>
                    <a:pt x="4" y="14"/>
                  </a:cubicBezTo>
                  <a:cubicBezTo>
                    <a:pt x="0" y="23"/>
                    <a:pt x="4" y="34"/>
                    <a:pt x="13" y="39"/>
                  </a:cubicBezTo>
                  <a:cubicBezTo>
                    <a:pt x="23" y="43"/>
                    <a:pt x="34" y="39"/>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8" name="Freeform 55"/>
            <p:cNvSpPr/>
            <p:nvPr/>
          </p:nvSpPr>
          <p:spPr bwMode="auto">
            <a:xfrm>
              <a:off x="7947325" y="2748894"/>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9"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9" name="Freeform 56"/>
            <p:cNvSpPr/>
            <p:nvPr/>
          </p:nvSpPr>
          <p:spPr bwMode="auto">
            <a:xfrm>
              <a:off x="7857354" y="2708499"/>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0" name="Freeform 57"/>
            <p:cNvSpPr/>
            <p:nvPr/>
          </p:nvSpPr>
          <p:spPr bwMode="auto">
            <a:xfrm>
              <a:off x="7766158" y="2666267"/>
              <a:ext cx="62429" cy="62429"/>
            </a:xfrm>
            <a:custGeom>
              <a:avLst/>
              <a:gdLst>
                <a:gd name="T0" fmla="*/ 38 w 43"/>
                <a:gd name="T1" fmla="*/ 29 h 43"/>
                <a:gd name="T2" fmla="*/ 29 w 43"/>
                <a:gd name="T3" fmla="*/ 5 h 43"/>
                <a:gd name="T4" fmla="*/ 4 w 43"/>
                <a:gd name="T5" fmla="*/ 14 h 43"/>
                <a:gd name="T6" fmla="*/ 14 w 43"/>
                <a:gd name="T7" fmla="*/ 39 h 43"/>
                <a:gd name="T8" fmla="*/ 38 w 43"/>
                <a:gd name="T9" fmla="*/ 29 h 43"/>
              </a:gdLst>
              <a:ahLst/>
              <a:cxnLst>
                <a:cxn ang="0">
                  <a:pos x="T0" y="T1"/>
                </a:cxn>
                <a:cxn ang="0">
                  <a:pos x="T2" y="T3"/>
                </a:cxn>
                <a:cxn ang="0">
                  <a:pos x="T4" y="T5"/>
                </a:cxn>
                <a:cxn ang="0">
                  <a:pos x="T6" y="T7"/>
                </a:cxn>
                <a:cxn ang="0">
                  <a:pos x="T8" y="T9"/>
                </a:cxn>
              </a:cxnLst>
              <a:rect l="0" t="0" r="r" b="b"/>
              <a:pathLst>
                <a:path w="43" h="43">
                  <a:moveTo>
                    <a:pt x="38" y="29"/>
                  </a:moveTo>
                  <a:cubicBezTo>
                    <a:pt x="43" y="20"/>
                    <a:pt x="38" y="9"/>
                    <a:pt x="29" y="5"/>
                  </a:cubicBezTo>
                  <a:cubicBezTo>
                    <a:pt x="20" y="0"/>
                    <a:pt x="9" y="4"/>
                    <a:pt x="4" y="14"/>
                  </a:cubicBezTo>
                  <a:cubicBezTo>
                    <a:pt x="0" y="23"/>
                    <a:pt x="4" y="34"/>
                    <a:pt x="14" y="39"/>
                  </a:cubicBezTo>
                  <a:cubicBezTo>
                    <a:pt x="23" y="43"/>
                    <a:pt x="34" y="39"/>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1" name="Freeform 58"/>
            <p:cNvSpPr/>
            <p:nvPr/>
          </p:nvSpPr>
          <p:spPr bwMode="auto">
            <a:xfrm>
              <a:off x="7676187" y="2625872"/>
              <a:ext cx="61205"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8"/>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2" name="Freeform 59"/>
            <p:cNvSpPr/>
            <p:nvPr/>
          </p:nvSpPr>
          <p:spPr bwMode="auto">
            <a:xfrm>
              <a:off x="7584992" y="2585476"/>
              <a:ext cx="62429" cy="60593"/>
            </a:xfrm>
            <a:custGeom>
              <a:avLst/>
              <a:gdLst>
                <a:gd name="T0" fmla="*/ 38 w 43"/>
                <a:gd name="T1" fmla="*/ 29 h 42"/>
                <a:gd name="T2" fmla="*/ 29 w 43"/>
                <a:gd name="T3" fmla="*/ 4 h 42"/>
                <a:gd name="T4" fmla="*/ 4 w 43"/>
                <a:gd name="T5" fmla="*/ 13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19"/>
                    <a:pt x="38" y="8"/>
                    <a:pt x="29" y="4"/>
                  </a:cubicBezTo>
                  <a:cubicBezTo>
                    <a:pt x="20" y="0"/>
                    <a:pt x="9" y="4"/>
                    <a:pt x="4" y="13"/>
                  </a:cubicBezTo>
                  <a:cubicBezTo>
                    <a:pt x="0" y="23"/>
                    <a:pt x="4" y="34"/>
                    <a:pt x="14" y="38"/>
                  </a:cubicBezTo>
                  <a:cubicBezTo>
                    <a:pt x="23" y="42"/>
                    <a:pt x="34" y="38"/>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3" name="Freeform 60"/>
            <p:cNvSpPr/>
            <p:nvPr/>
          </p:nvSpPr>
          <p:spPr bwMode="auto">
            <a:xfrm>
              <a:off x="7495632" y="2543245"/>
              <a:ext cx="60593" cy="62429"/>
            </a:xfrm>
            <a:custGeom>
              <a:avLst/>
              <a:gdLst>
                <a:gd name="T0" fmla="*/ 38 w 42"/>
                <a:gd name="T1" fmla="*/ 29 h 43"/>
                <a:gd name="T2" fmla="*/ 28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8" y="5"/>
                  </a:cubicBezTo>
                  <a:cubicBezTo>
                    <a:pt x="19" y="0"/>
                    <a:pt x="8" y="4"/>
                    <a:pt x="4" y="14"/>
                  </a:cubicBezTo>
                  <a:cubicBezTo>
                    <a:pt x="0" y="23"/>
                    <a:pt x="4" y="34"/>
                    <a:pt x="13" y="39"/>
                  </a:cubicBezTo>
                  <a:cubicBezTo>
                    <a:pt x="22" y="43"/>
                    <a:pt x="33" y="39"/>
                    <a:pt x="38" y="2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4" name="Freeform 61"/>
            <p:cNvSpPr/>
            <p:nvPr/>
          </p:nvSpPr>
          <p:spPr bwMode="auto">
            <a:xfrm>
              <a:off x="7999350" y="3610048"/>
              <a:ext cx="54472" cy="53248"/>
            </a:xfrm>
            <a:custGeom>
              <a:avLst/>
              <a:gdLst>
                <a:gd name="T0" fmla="*/ 38 w 38"/>
                <a:gd name="T1" fmla="*/ 19 h 37"/>
                <a:gd name="T2" fmla="*/ 19 w 38"/>
                <a:gd name="T3" fmla="*/ 0 h 37"/>
                <a:gd name="T4" fmla="*/ 0 w 38"/>
                <a:gd name="T5" fmla="*/ 19 h 37"/>
                <a:gd name="T6" fmla="*/ 19 w 38"/>
                <a:gd name="T7" fmla="*/ 37 h 37"/>
                <a:gd name="T8" fmla="*/ 38 w 38"/>
                <a:gd name="T9" fmla="*/ 19 h 37"/>
              </a:gdLst>
              <a:ahLst/>
              <a:cxnLst>
                <a:cxn ang="0">
                  <a:pos x="T0" y="T1"/>
                </a:cxn>
                <a:cxn ang="0">
                  <a:pos x="T2" y="T3"/>
                </a:cxn>
                <a:cxn ang="0">
                  <a:pos x="T4" y="T5"/>
                </a:cxn>
                <a:cxn ang="0">
                  <a:pos x="T6" y="T7"/>
                </a:cxn>
                <a:cxn ang="0">
                  <a:pos x="T8" y="T9"/>
                </a:cxn>
              </a:cxnLst>
              <a:rect l="0" t="0" r="r" b="b"/>
              <a:pathLst>
                <a:path w="38" h="37">
                  <a:moveTo>
                    <a:pt x="38" y="19"/>
                  </a:moveTo>
                  <a:cubicBezTo>
                    <a:pt x="38" y="8"/>
                    <a:pt x="29" y="0"/>
                    <a:pt x="19" y="0"/>
                  </a:cubicBezTo>
                  <a:cubicBezTo>
                    <a:pt x="9" y="0"/>
                    <a:pt x="0" y="9"/>
                    <a:pt x="0" y="19"/>
                  </a:cubicBezTo>
                  <a:cubicBezTo>
                    <a:pt x="0" y="29"/>
                    <a:pt x="9" y="37"/>
                    <a:pt x="19" y="37"/>
                  </a:cubicBezTo>
                  <a:cubicBezTo>
                    <a:pt x="29" y="37"/>
                    <a:pt x="38" y="29"/>
                    <a:pt x="38" y="1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5" name="Oval 62"/>
            <p:cNvSpPr>
              <a:spLocks noChangeArrowheads="1"/>
            </p:cNvSpPr>
            <p:nvPr/>
          </p:nvSpPr>
          <p:spPr bwMode="auto">
            <a:xfrm>
              <a:off x="7900809" y="3610048"/>
              <a:ext cx="53248" cy="55084"/>
            </a:xfrm>
            <a:prstGeom prst="ellipse">
              <a:avLst/>
            </a:pr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6" name="Oval 63"/>
            <p:cNvSpPr>
              <a:spLocks noChangeArrowheads="1"/>
            </p:cNvSpPr>
            <p:nvPr/>
          </p:nvSpPr>
          <p:spPr bwMode="auto">
            <a:xfrm>
              <a:off x="7801045" y="3611272"/>
              <a:ext cx="53248" cy="53860"/>
            </a:xfrm>
            <a:prstGeom prst="ellipse">
              <a:avLst/>
            </a:pr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7" name="Freeform 64"/>
            <p:cNvSpPr/>
            <p:nvPr/>
          </p:nvSpPr>
          <p:spPr bwMode="auto">
            <a:xfrm>
              <a:off x="7701281" y="3611272"/>
              <a:ext cx="54472" cy="53860"/>
            </a:xfrm>
            <a:custGeom>
              <a:avLst/>
              <a:gdLst>
                <a:gd name="T0" fmla="*/ 38 w 38"/>
                <a:gd name="T1" fmla="*/ 18 h 37"/>
                <a:gd name="T2" fmla="*/ 19 w 38"/>
                <a:gd name="T3" fmla="*/ 0 h 37"/>
                <a:gd name="T4" fmla="*/ 0 w 38"/>
                <a:gd name="T5" fmla="*/ 19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9"/>
                  </a:cubicBezTo>
                  <a:cubicBezTo>
                    <a:pt x="0" y="29"/>
                    <a:pt x="9" y="37"/>
                    <a:pt x="19" y="37"/>
                  </a:cubicBezTo>
                  <a:cubicBezTo>
                    <a:pt x="29" y="37"/>
                    <a:pt x="38" y="29"/>
                    <a:pt x="38" y="18"/>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8" name="Freeform 65"/>
            <p:cNvSpPr/>
            <p:nvPr/>
          </p:nvSpPr>
          <p:spPr bwMode="auto">
            <a:xfrm>
              <a:off x="7602741" y="3611272"/>
              <a:ext cx="53248" cy="53860"/>
            </a:xfrm>
            <a:custGeom>
              <a:avLst/>
              <a:gdLst>
                <a:gd name="T0" fmla="*/ 37 w 37"/>
                <a:gd name="T1" fmla="*/ 19 h 37"/>
                <a:gd name="T2" fmla="*/ 18 w 37"/>
                <a:gd name="T3" fmla="*/ 0 h 37"/>
                <a:gd name="T4" fmla="*/ 0 w 37"/>
                <a:gd name="T5" fmla="*/ 19 h 37"/>
                <a:gd name="T6" fmla="*/ 18 w 37"/>
                <a:gd name="T7" fmla="*/ 37 h 37"/>
                <a:gd name="T8" fmla="*/ 37 w 37"/>
                <a:gd name="T9" fmla="*/ 19 h 37"/>
              </a:gdLst>
              <a:ahLst/>
              <a:cxnLst>
                <a:cxn ang="0">
                  <a:pos x="T0" y="T1"/>
                </a:cxn>
                <a:cxn ang="0">
                  <a:pos x="T2" y="T3"/>
                </a:cxn>
                <a:cxn ang="0">
                  <a:pos x="T4" y="T5"/>
                </a:cxn>
                <a:cxn ang="0">
                  <a:pos x="T6" y="T7"/>
                </a:cxn>
                <a:cxn ang="0">
                  <a:pos x="T8" y="T9"/>
                </a:cxn>
              </a:cxnLst>
              <a:rect l="0" t="0" r="r" b="b"/>
              <a:pathLst>
                <a:path w="37" h="37">
                  <a:moveTo>
                    <a:pt x="37" y="19"/>
                  </a:moveTo>
                  <a:cubicBezTo>
                    <a:pt x="37" y="8"/>
                    <a:pt x="29" y="0"/>
                    <a:pt x="18" y="0"/>
                  </a:cubicBezTo>
                  <a:cubicBezTo>
                    <a:pt x="8" y="0"/>
                    <a:pt x="0" y="9"/>
                    <a:pt x="0" y="19"/>
                  </a:cubicBezTo>
                  <a:cubicBezTo>
                    <a:pt x="0" y="29"/>
                    <a:pt x="8" y="37"/>
                    <a:pt x="18" y="37"/>
                  </a:cubicBezTo>
                  <a:cubicBezTo>
                    <a:pt x="29" y="37"/>
                    <a:pt x="37" y="29"/>
                    <a:pt x="37" y="19"/>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59" name="Oval 66"/>
            <p:cNvSpPr>
              <a:spLocks noChangeArrowheads="1"/>
            </p:cNvSpPr>
            <p:nvPr/>
          </p:nvSpPr>
          <p:spPr bwMode="auto">
            <a:xfrm>
              <a:off x="7502977" y="3611272"/>
              <a:ext cx="53248" cy="55084"/>
            </a:xfrm>
            <a:prstGeom prst="ellipse">
              <a:avLst/>
            </a:pr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0" name="Freeform 67"/>
            <p:cNvSpPr/>
            <p:nvPr/>
          </p:nvSpPr>
          <p:spPr bwMode="auto">
            <a:xfrm>
              <a:off x="7403213" y="3613108"/>
              <a:ext cx="54472" cy="53248"/>
            </a:xfrm>
            <a:custGeom>
              <a:avLst/>
              <a:gdLst>
                <a:gd name="T0" fmla="*/ 38 w 38"/>
                <a:gd name="T1" fmla="*/ 18 h 37"/>
                <a:gd name="T2" fmla="*/ 19 w 38"/>
                <a:gd name="T3" fmla="*/ 0 h 37"/>
                <a:gd name="T4" fmla="*/ 0 w 38"/>
                <a:gd name="T5" fmla="*/ 18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8"/>
                  </a:cubicBezTo>
                  <a:cubicBezTo>
                    <a:pt x="0" y="29"/>
                    <a:pt x="9" y="37"/>
                    <a:pt x="19" y="37"/>
                  </a:cubicBezTo>
                  <a:cubicBezTo>
                    <a:pt x="29" y="37"/>
                    <a:pt x="38" y="28"/>
                    <a:pt x="38" y="18"/>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1" name="Freeform 68"/>
            <p:cNvSpPr/>
            <p:nvPr/>
          </p:nvSpPr>
          <p:spPr bwMode="auto">
            <a:xfrm>
              <a:off x="7304673" y="3613108"/>
              <a:ext cx="53248" cy="53248"/>
            </a:xfrm>
            <a:custGeom>
              <a:avLst/>
              <a:gdLst>
                <a:gd name="T0" fmla="*/ 37 w 37"/>
                <a:gd name="T1" fmla="*/ 18 h 37"/>
                <a:gd name="T2" fmla="*/ 18 w 37"/>
                <a:gd name="T3" fmla="*/ 0 h 37"/>
                <a:gd name="T4" fmla="*/ 0 w 37"/>
                <a:gd name="T5" fmla="*/ 19 h 37"/>
                <a:gd name="T6" fmla="*/ 18 w 37"/>
                <a:gd name="T7" fmla="*/ 37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8"/>
                    <a:pt x="29" y="0"/>
                    <a:pt x="18" y="0"/>
                  </a:cubicBezTo>
                  <a:cubicBezTo>
                    <a:pt x="8" y="0"/>
                    <a:pt x="0" y="8"/>
                    <a:pt x="0" y="19"/>
                  </a:cubicBezTo>
                  <a:cubicBezTo>
                    <a:pt x="0" y="29"/>
                    <a:pt x="8" y="37"/>
                    <a:pt x="18" y="37"/>
                  </a:cubicBezTo>
                  <a:cubicBezTo>
                    <a:pt x="29" y="37"/>
                    <a:pt x="37" y="29"/>
                    <a:pt x="37" y="18"/>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2" name="Oval 69"/>
            <p:cNvSpPr>
              <a:spLocks noChangeArrowheads="1"/>
            </p:cNvSpPr>
            <p:nvPr/>
          </p:nvSpPr>
          <p:spPr bwMode="auto">
            <a:xfrm>
              <a:off x="7204909" y="3613108"/>
              <a:ext cx="53248" cy="53248"/>
            </a:xfrm>
            <a:prstGeom prst="ellipse">
              <a:avLst/>
            </a:pr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3" name="Freeform 70"/>
            <p:cNvSpPr/>
            <p:nvPr/>
          </p:nvSpPr>
          <p:spPr bwMode="auto">
            <a:xfrm>
              <a:off x="7850009" y="4424687"/>
              <a:ext cx="60593" cy="61205"/>
            </a:xfrm>
            <a:custGeom>
              <a:avLst/>
              <a:gdLst>
                <a:gd name="T0" fmla="*/ 37 w 42"/>
                <a:gd name="T1" fmla="*/ 12 h 42"/>
                <a:gd name="T2" fmla="*/ 12 w 42"/>
                <a:gd name="T3" fmla="*/ 4 h 42"/>
                <a:gd name="T4" fmla="*/ 4 w 42"/>
                <a:gd name="T5" fmla="*/ 30 h 42"/>
                <a:gd name="T6" fmla="*/ 30 w 42"/>
                <a:gd name="T7" fmla="*/ 37 h 42"/>
                <a:gd name="T8" fmla="*/ 37 w 42"/>
                <a:gd name="T9" fmla="*/ 12 h 42"/>
              </a:gdLst>
              <a:ahLst/>
              <a:cxnLst>
                <a:cxn ang="0">
                  <a:pos x="T0" y="T1"/>
                </a:cxn>
                <a:cxn ang="0">
                  <a:pos x="T2" y="T3"/>
                </a:cxn>
                <a:cxn ang="0">
                  <a:pos x="T4" y="T5"/>
                </a:cxn>
                <a:cxn ang="0">
                  <a:pos x="T6" y="T7"/>
                </a:cxn>
                <a:cxn ang="0">
                  <a:pos x="T8" y="T9"/>
                </a:cxn>
              </a:cxnLst>
              <a:rect l="0" t="0" r="r" b="b"/>
              <a:pathLst>
                <a:path w="42" h="42">
                  <a:moveTo>
                    <a:pt x="37" y="12"/>
                  </a:moveTo>
                  <a:cubicBezTo>
                    <a:pt x="33" y="3"/>
                    <a:pt x="21" y="0"/>
                    <a:pt x="12" y="4"/>
                  </a:cubicBezTo>
                  <a:cubicBezTo>
                    <a:pt x="3" y="9"/>
                    <a:pt x="0" y="21"/>
                    <a:pt x="4" y="30"/>
                  </a:cubicBezTo>
                  <a:cubicBezTo>
                    <a:pt x="9" y="39"/>
                    <a:pt x="21" y="42"/>
                    <a:pt x="30" y="37"/>
                  </a:cubicBezTo>
                  <a:cubicBezTo>
                    <a:pt x="39" y="32"/>
                    <a:pt x="42" y="21"/>
                    <a:pt x="37" y="12"/>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4" name="Freeform 71"/>
            <p:cNvSpPr/>
            <p:nvPr/>
          </p:nvSpPr>
          <p:spPr bwMode="auto">
            <a:xfrm>
              <a:off x="7761874" y="4471203"/>
              <a:ext cx="62429" cy="62429"/>
            </a:xfrm>
            <a:custGeom>
              <a:avLst/>
              <a:gdLst>
                <a:gd name="T0" fmla="*/ 38 w 43"/>
                <a:gd name="T1" fmla="*/ 12 h 43"/>
                <a:gd name="T2" fmla="*/ 13 w 43"/>
                <a:gd name="T3" fmla="*/ 5 h 43"/>
                <a:gd name="T4" fmla="*/ 5 w 43"/>
                <a:gd name="T5" fmla="*/ 30 h 43"/>
                <a:gd name="T6" fmla="*/ 30 w 43"/>
                <a:gd name="T7" fmla="*/ 38 h 43"/>
                <a:gd name="T8" fmla="*/ 38 w 43"/>
                <a:gd name="T9" fmla="*/ 12 h 43"/>
              </a:gdLst>
              <a:ahLst/>
              <a:cxnLst>
                <a:cxn ang="0">
                  <a:pos x="T0" y="T1"/>
                </a:cxn>
                <a:cxn ang="0">
                  <a:pos x="T2" y="T3"/>
                </a:cxn>
                <a:cxn ang="0">
                  <a:pos x="T4" y="T5"/>
                </a:cxn>
                <a:cxn ang="0">
                  <a:pos x="T6" y="T7"/>
                </a:cxn>
                <a:cxn ang="0">
                  <a:pos x="T8" y="T9"/>
                </a:cxn>
              </a:cxnLst>
              <a:rect l="0" t="0" r="r" b="b"/>
              <a:pathLst>
                <a:path w="43" h="43">
                  <a:moveTo>
                    <a:pt x="38" y="12"/>
                  </a:moveTo>
                  <a:cubicBezTo>
                    <a:pt x="33" y="3"/>
                    <a:pt x="22" y="0"/>
                    <a:pt x="13" y="5"/>
                  </a:cubicBezTo>
                  <a:cubicBezTo>
                    <a:pt x="4" y="10"/>
                    <a:pt x="0" y="21"/>
                    <a:pt x="5" y="30"/>
                  </a:cubicBezTo>
                  <a:cubicBezTo>
                    <a:pt x="10" y="39"/>
                    <a:pt x="21" y="43"/>
                    <a:pt x="30" y="38"/>
                  </a:cubicBezTo>
                  <a:cubicBezTo>
                    <a:pt x="39" y="33"/>
                    <a:pt x="43" y="22"/>
                    <a:pt x="38" y="12"/>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5" name="Freeform 72"/>
            <p:cNvSpPr/>
            <p:nvPr/>
          </p:nvSpPr>
          <p:spPr bwMode="auto">
            <a:xfrm>
              <a:off x="7674963" y="4517718"/>
              <a:ext cx="60593" cy="61817"/>
            </a:xfrm>
            <a:custGeom>
              <a:avLst/>
              <a:gdLst>
                <a:gd name="T0" fmla="*/ 37 w 42"/>
                <a:gd name="T1" fmla="*/ 13 h 43"/>
                <a:gd name="T2" fmla="*/ 12 w 42"/>
                <a:gd name="T3" fmla="*/ 5 h 43"/>
                <a:gd name="T4" fmla="*/ 4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2" y="4"/>
                    <a:pt x="21" y="0"/>
                    <a:pt x="12" y="5"/>
                  </a:cubicBezTo>
                  <a:cubicBezTo>
                    <a:pt x="3" y="10"/>
                    <a:pt x="0" y="21"/>
                    <a:pt x="4" y="30"/>
                  </a:cubicBezTo>
                  <a:cubicBezTo>
                    <a:pt x="9" y="39"/>
                    <a:pt x="21" y="43"/>
                    <a:pt x="30" y="38"/>
                  </a:cubicBezTo>
                  <a:cubicBezTo>
                    <a:pt x="39" y="33"/>
                    <a:pt x="42" y="22"/>
                    <a:pt x="37" y="13"/>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6" name="Freeform 73"/>
            <p:cNvSpPr/>
            <p:nvPr/>
          </p:nvSpPr>
          <p:spPr bwMode="auto">
            <a:xfrm>
              <a:off x="7586828" y="4565458"/>
              <a:ext cx="62429" cy="60593"/>
            </a:xfrm>
            <a:custGeom>
              <a:avLst/>
              <a:gdLst>
                <a:gd name="T0" fmla="*/ 38 w 43"/>
                <a:gd name="T1" fmla="*/ 12 h 42"/>
                <a:gd name="T2" fmla="*/ 12 w 43"/>
                <a:gd name="T3" fmla="*/ 5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2" y="5"/>
                  </a:cubicBezTo>
                  <a:cubicBezTo>
                    <a:pt x="3" y="9"/>
                    <a:pt x="0" y="21"/>
                    <a:pt x="5" y="30"/>
                  </a:cubicBezTo>
                  <a:cubicBezTo>
                    <a:pt x="10" y="39"/>
                    <a:pt x="21" y="42"/>
                    <a:pt x="30" y="37"/>
                  </a:cubicBezTo>
                  <a:cubicBezTo>
                    <a:pt x="39" y="33"/>
                    <a:pt x="43" y="21"/>
                    <a:pt x="38" y="12"/>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7" name="Freeform 74"/>
            <p:cNvSpPr/>
            <p:nvPr/>
          </p:nvSpPr>
          <p:spPr bwMode="auto">
            <a:xfrm>
              <a:off x="7498693" y="4611974"/>
              <a:ext cx="61817" cy="61817"/>
            </a:xfrm>
            <a:custGeom>
              <a:avLst/>
              <a:gdLst>
                <a:gd name="T0" fmla="*/ 38 w 43"/>
                <a:gd name="T1" fmla="*/ 13 h 43"/>
                <a:gd name="T2" fmla="*/ 13 w 43"/>
                <a:gd name="T3" fmla="*/ 5 h 43"/>
                <a:gd name="T4" fmla="*/ 5 w 43"/>
                <a:gd name="T5" fmla="*/ 30 h 43"/>
                <a:gd name="T6" fmla="*/ 30 w 43"/>
                <a:gd name="T7" fmla="*/ 38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33" y="3"/>
                    <a:pt x="22" y="0"/>
                    <a:pt x="13" y="5"/>
                  </a:cubicBezTo>
                  <a:cubicBezTo>
                    <a:pt x="4" y="10"/>
                    <a:pt x="0" y="21"/>
                    <a:pt x="5" y="30"/>
                  </a:cubicBezTo>
                  <a:cubicBezTo>
                    <a:pt x="10" y="39"/>
                    <a:pt x="21" y="43"/>
                    <a:pt x="30" y="38"/>
                  </a:cubicBezTo>
                  <a:cubicBezTo>
                    <a:pt x="40" y="33"/>
                    <a:pt x="43" y="22"/>
                    <a:pt x="38" y="13"/>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8" name="Freeform 75"/>
            <p:cNvSpPr/>
            <p:nvPr/>
          </p:nvSpPr>
          <p:spPr bwMode="auto">
            <a:xfrm>
              <a:off x="7411781" y="4657878"/>
              <a:ext cx="60593" cy="62429"/>
            </a:xfrm>
            <a:custGeom>
              <a:avLst/>
              <a:gdLst>
                <a:gd name="T0" fmla="*/ 38 w 42"/>
                <a:gd name="T1" fmla="*/ 13 h 43"/>
                <a:gd name="T2" fmla="*/ 12 w 42"/>
                <a:gd name="T3" fmla="*/ 5 h 43"/>
                <a:gd name="T4" fmla="*/ 5 w 42"/>
                <a:gd name="T5" fmla="*/ 31 h 43"/>
                <a:gd name="T6" fmla="*/ 30 w 42"/>
                <a:gd name="T7" fmla="*/ 38 h 43"/>
                <a:gd name="T8" fmla="*/ 38 w 42"/>
                <a:gd name="T9" fmla="*/ 13 h 43"/>
              </a:gdLst>
              <a:ahLst/>
              <a:cxnLst>
                <a:cxn ang="0">
                  <a:pos x="T0" y="T1"/>
                </a:cxn>
                <a:cxn ang="0">
                  <a:pos x="T2" y="T3"/>
                </a:cxn>
                <a:cxn ang="0">
                  <a:pos x="T4" y="T5"/>
                </a:cxn>
                <a:cxn ang="0">
                  <a:pos x="T6" y="T7"/>
                </a:cxn>
                <a:cxn ang="0">
                  <a:pos x="T8" y="T9"/>
                </a:cxn>
              </a:cxnLst>
              <a:rect l="0" t="0" r="r" b="b"/>
              <a:pathLst>
                <a:path w="42" h="43">
                  <a:moveTo>
                    <a:pt x="38" y="13"/>
                  </a:moveTo>
                  <a:cubicBezTo>
                    <a:pt x="33" y="4"/>
                    <a:pt x="21" y="0"/>
                    <a:pt x="12" y="5"/>
                  </a:cubicBezTo>
                  <a:cubicBezTo>
                    <a:pt x="3" y="10"/>
                    <a:pt x="0" y="21"/>
                    <a:pt x="5" y="31"/>
                  </a:cubicBezTo>
                  <a:cubicBezTo>
                    <a:pt x="10" y="40"/>
                    <a:pt x="21" y="43"/>
                    <a:pt x="30" y="38"/>
                  </a:cubicBezTo>
                  <a:cubicBezTo>
                    <a:pt x="39" y="33"/>
                    <a:pt x="42" y="22"/>
                    <a:pt x="38" y="13"/>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69" name="Freeform 76"/>
            <p:cNvSpPr/>
            <p:nvPr/>
          </p:nvSpPr>
          <p:spPr bwMode="auto">
            <a:xfrm>
              <a:off x="7323646" y="4705618"/>
              <a:ext cx="61817" cy="61205"/>
            </a:xfrm>
            <a:custGeom>
              <a:avLst/>
              <a:gdLst>
                <a:gd name="T0" fmla="*/ 38 w 43"/>
                <a:gd name="T1" fmla="*/ 12 h 42"/>
                <a:gd name="T2" fmla="*/ 13 w 43"/>
                <a:gd name="T3" fmla="*/ 5 h 42"/>
                <a:gd name="T4" fmla="*/ 5 w 43"/>
                <a:gd name="T5" fmla="*/ 30 h 42"/>
                <a:gd name="T6" fmla="*/ 30 w 43"/>
                <a:gd name="T7" fmla="*/ 38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5"/>
                  </a:cubicBezTo>
                  <a:cubicBezTo>
                    <a:pt x="4" y="10"/>
                    <a:pt x="0" y="21"/>
                    <a:pt x="5" y="30"/>
                  </a:cubicBezTo>
                  <a:cubicBezTo>
                    <a:pt x="10" y="39"/>
                    <a:pt x="21" y="42"/>
                    <a:pt x="30" y="38"/>
                  </a:cubicBezTo>
                  <a:cubicBezTo>
                    <a:pt x="39" y="33"/>
                    <a:pt x="43" y="21"/>
                    <a:pt x="38" y="12"/>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0" name="Freeform 77"/>
            <p:cNvSpPr/>
            <p:nvPr/>
          </p:nvSpPr>
          <p:spPr bwMode="auto">
            <a:xfrm>
              <a:off x="7236735" y="4752134"/>
              <a:ext cx="60593" cy="62429"/>
            </a:xfrm>
            <a:custGeom>
              <a:avLst/>
              <a:gdLst>
                <a:gd name="T0" fmla="*/ 37 w 42"/>
                <a:gd name="T1" fmla="*/ 13 h 43"/>
                <a:gd name="T2" fmla="*/ 12 w 42"/>
                <a:gd name="T3" fmla="*/ 5 h 43"/>
                <a:gd name="T4" fmla="*/ 5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3" y="4"/>
                    <a:pt x="21" y="0"/>
                    <a:pt x="12" y="5"/>
                  </a:cubicBezTo>
                  <a:cubicBezTo>
                    <a:pt x="3" y="10"/>
                    <a:pt x="0" y="21"/>
                    <a:pt x="5" y="30"/>
                  </a:cubicBezTo>
                  <a:cubicBezTo>
                    <a:pt x="9" y="39"/>
                    <a:pt x="21" y="43"/>
                    <a:pt x="30" y="38"/>
                  </a:cubicBezTo>
                  <a:cubicBezTo>
                    <a:pt x="39" y="33"/>
                    <a:pt x="42" y="22"/>
                    <a:pt x="37" y="13"/>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1" name="Freeform 78"/>
            <p:cNvSpPr/>
            <p:nvPr/>
          </p:nvSpPr>
          <p:spPr bwMode="auto">
            <a:xfrm>
              <a:off x="7147988" y="4799873"/>
              <a:ext cx="62429" cy="60593"/>
            </a:xfrm>
            <a:custGeom>
              <a:avLst/>
              <a:gdLst>
                <a:gd name="T0" fmla="*/ 38 w 43"/>
                <a:gd name="T1" fmla="*/ 12 h 42"/>
                <a:gd name="T2" fmla="*/ 13 w 43"/>
                <a:gd name="T3" fmla="*/ 4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4"/>
                  </a:cubicBezTo>
                  <a:cubicBezTo>
                    <a:pt x="4" y="9"/>
                    <a:pt x="0" y="21"/>
                    <a:pt x="5" y="30"/>
                  </a:cubicBezTo>
                  <a:cubicBezTo>
                    <a:pt x="10" y="39"/>
                    <a:pt x="21" y="42"/>
                    <a:pt x="30" y="37"/>
                  </a:cubicBezTo>
                  <a:cubicBezTo>
                    <a:pt x="39" y="32"/>
                    <a:pt x="43" y="21"/>
                    <a:pt x="38" y="12"/>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2" name="Freeform 79"/>
            <p:cNvSpPr/>
            <p:nvPr/>
          </p:nvSpPr>
          <p:spPr bwMode="auto">
            <a:xfrm>
              <a:off x="8528773" y="4584432"/>
              <a:ext cx="62429" cy="60593"/>
            </a:xfrm>
            <a:custGeom>
              <a:avLst/>
              <a:gdLst>
                <a:gd name="T0" fmla="*/ 31 w 43"/>
                <a:gd name="T1" fmla="*/ 6 h 42"/>
                <a:gd name="T2" fmla="*/ 6 w 43"/>
                <a:gd name="T3" fmla="*/ 11 h 42"/>
                <a:gd name="T4" fmla="*/ 11 w 43"/>
                <a:gd name="T5" fmla="*/ 37 h 42"/>
                <a:gd name="T6" fmla="*/ 37 w 43"/>
                <a:gd name="T7" fmla="*/ 31 h 42"/>
                <a:gd name="T8" fmla="*/ 31 w 43"/>
                <a:gd name="T9" fmla="*/ 6 h 42"/>
              </a:gdLst>
              <a:ahLst/>
              <a:cxnLst>
                <a:cxn ang="0">
                  <a:pos x="T0" y="T1"/>
                </a:cxn>
                <a:cxn ang="0">
                  <a:pos x="T2" y="T3"/>
                </a:cxn>
                <a:cxn ang="0">
                  <a:pos x="T4" y="T5"/>
                </a:cxn>
                <a:cxn ang="0">
                  <a:pos x="T6" y="T7"/>
                </a:cxn>
                <a:cxn ang="0">
                  <a:pos x="T8" y="T9"/>
                </a:cxn>
              </a:cxnLst>
              <a:rect l="0" t="0" r="r" b="b"/>
              <a:pathLst>
                <a:path w="43" h="42">
                  <a:moveTo>
                    <a:pt x="31" y="6"/>
                  </a:moveTo>
                  <a:cubicBezTo>
                    <a:pt x="23" y="0"/>
                    <a:pt x="11" y="3"/>
                    <a:pt x="6" y="11"/>
                  </a:cubicBezTo>
                  <a:cubicBezTo>
                    <a:pt x="0" y="20"/>
                    <a:pt x="3" y="31"/>
                    <a:pt x="11" y="37"/>
                  </a:cubicBezTo>
                  <a:cubicBezTo>
                    <a:pt x="20" y="42"/>
                    <a:pt x="32" y="40"/>
                    <a:pt x="37" y="31"/>
                  </a:cubicBezTo>
                  <a:cubicBezTo>
                    <a:pt x="43" y="23"/>
                    <a:pt x="40" y="11"/>
                    <a:pt x="31" y="6"/>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3" name="Freeform 80"/>
            <p:cNvSpPr/>
            <p:nvPr/>
          </p:nvSpPr>
          <p:spPr bwMode="auto">
            <a:xfrm>
              <a:off x="8474912" y="4668283"/>
              <a:ext cx="62429" cy="60593"/>
            </a:xfrm>
            <a:custGeom>
              <a:avLst/>
              <a:gdLst>
                <a:gd name="T0" fmla="*/ 31 w 43"/>
                <a:gd name="T1" fmla="*/ 5 h 42"/>
                <a:gd name="T2" fmla="*/ 6 w 43"/>
                <a:gd name="T3" fmla="*/ 11 h 42"/>
                <a:gd name="T4" fmla="*/ 11 w 43"/>
                <a:gd name="T5" fmla="*/ 37 h 42"/>
                <a:gd name="T6" fmla="*/ 37 w 43"/>
                <a:gd name="T7" fmla="*/ 31 h 42"/>
                <a:gd name="T8" fmla="*/ 31 w 43"/>
                <a:gd name="T9" fmla="*/ 5 h 42"/>
              </a:gdLst>
              <a:ahLst/>
              <a:cxnLst>
                <a:cxn ang="0">
                  <a:pos x="T0" y="T1"/>
                </a:cxn>
                <a:cxn ang="0">
                  <a:pos x="T2" y="T3"/>
                </a:cxn>
                <a:cxn ang="0">
                  <a:pos x="T4" y="T5"/>
                </a:cxn>
                <a:cxn ang="0">
                  <a:pos x="T6" y="T7"/>
                </a:cxn>
                <a:cxn ang="0">
                  <a:pos x="T8" y="T9"/>
                </a:cxn>
              </a:cxnLst>
              <a:rect l="0" t="0" r="r" b="b"/>
              <a:pathLst>
                <a:path w="43" h="42">
                  <a:moveTo>
                    <a:pt x="31" y="5"/>
                  </a:moveTo>
                  <a:cubicBezTo>
                    <a:pt x="23" y="0"/>
                    <a:pt x="11" y="2"/>
                    <a:pt x="6" y="11"/>
                  </a:cubicBezTo>
                  <a:cubicBezTo>
                    <a:pt x="0" y="20"/>
                    <a:pt x="3" y="31"/>
                    <a:pt x="11" y="37"/>
                  </a:cubicBezTo>
                  <a:cubicBezTo>
                    <a:pt x="20" y="42"/>
                    <a:pt x="32" y="40"/>
                    <a:pt x="37" y="31"/>
                  </a:cubicBezTo>
                  <a:cubicBezTo>
                    <a:pt x="43" y="22"/>
                    <a:pt x="40" y="11"/>
                    <a:pt x="31" y="5"/>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4" name="Freeform 81"/>
            <p:cNvSpPr/>
            <p:nvPr/>
          </p:nvSpPr>
          <p:spPr bwMode="auto">
            <a:xfrm>
              <a:off x="8421664" y="4752134"/>
              <a:ext cx="62429" cy="60593"/>
            </a:xfrm>
            <a:custGeom>
              <a:avLst/>
              <a:gdLst>
                <a:gd name="T0" fmla="*/ 32 w 43"/>
                <a:gd name="T1" fmla="*/ 5 h 42"/>
                <a:gd name="T2" fmla="*/ 6 w 43"/>
                <a:gd name="T3" fmla="*/ 11 h 42"/>
                <a:gd name="T4" fmla="*/ 11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1" y="37"/>
                  </a:cubicBezTo>
                  <a:cubicBezTo>
                    <a:pt x="20" y="42"/>
                    <a:pt x="32" y="40"/>
                    <a:pt x="37" y="31"/>
                  </a:cubicBezTo>
                  <a:cubicBezTo>
                    <a:pt x="43" y="22"/>
                    <a:pt x="40" y="11"/>
                    <a:pt x="32" y="5"/>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5" name="Freeform 82"/>
            <p:cNvSpPr/>
            <p:nvPr/>
          </p:nvSpPr>
          <p:spPr bwMode="auto">
            <a:xfrm>
              <a:off x="8368416" y="4835984"/>
              <a:ext cx="61817" cy="60593"/>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2" y="37"/>
                  </a:cubicBezTo>
                  <a:cubicBezTo>
                    <a:pt x="20" y="42"/>
                    <a:pt x="32" y="40"/>
                    <a:pt x="37" y="31"/>
                  </a:cubicBezTo>
                  <a:cubicBezTo>
                    <a:pt x="43" y="22"/>
                    <a:pt x="40" y="11"/>
                    <a:pt x="32" y="5"/>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6" name="Freeform 83"/>
            <p:cNvSpPr/>
            <p:nvPr/>
          </p:nvSpPr>
          <p:spPr bwMode="auto">
            <a:xfrm>
              <a:off x="8314555" y="4919835"/>
              <a:ext cx="62429" cy="61205"/>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19"/>
                    <a:pt x="3" y="31"/>
                    <a:pt x="12" y="37"/>
                  </a:cubicBezTo>
                  <a:cubicBezTo>
                    <a:pt x="20" y="42"/>
                    <a:pt x="32" y="39"/>
                    <a:pt x="37" y="31"/>
                  </a:cubicBezTo>
                  <a:cubicBezTo>
                    <a:pt x="43" y="22"/>
                    <a:pt x="40" y="11"/>
                    <a:pt x="32" y="5"/>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7" name="Freeform 84"/>
            <p:cNvSpPr/>
            <p:nvPr/>
          </p:nvSpPr>
          <p:spPr bwMode="auto">
            <a:xfrm>
              <a:off x="8261307" y="5002462"/>
              <a:ext cx="61817" cy="62429"/>
            </a:xfrm>
            <a:custGeom>
              <a:avLst/>
              <a:gdLst>
                <a:gd name="T0" fmla="*/ 32 w 43"/>
                <a:gd name="T1" fmla="*/ 6 h 43"/>
                <a:gd name="T2" fmla="*/ 6 w 43"/>
                <a:gd name="T3" fmla="*/ 12 h 43"/>
                <a:gd name="T4" fmla="*/ 12 w 43"/>
                <a:gd name="T5" fmla="*/ 37 h 43"/>
                <a:gd name="T6" fmla="*/ 37 w 43"/>
                <a:gd name="T7" fmla="*/ 32 h 43"/>
                <a:gd name="T8" fmla="*/ 32 w 43"/>
                <a:gd name="T9" fmla="*/ 6 h 43"/>
              </a:gdLst>
              <a:ahLst/>
              <a:cxnLst>
                <a:cxn ang="0">
                  <a:pos x="T0" y="T1"/>
                </a:cxn>
                <a:cxn ang="0">
                  <a:pos x="T2" y="T3"/>
                </a:cxn>
                <a:cxn ang="0">
                  <a:pos x="T4" y="T5"/>
                </a:cxn>
                <a:cxn ang="0">
                  <a:pos x="T6" y="T7"/>
                </a:cxn>
                <a:cxn ang="0">
                  <a:pos x="T8" y="T9"/>
                </a:cxn>
              </a:cxnLst>
              <a:rect l="0" t="0" r="r" b="b"/>
              <a:pathLst>
                <a:path w="43" h="43">
                  <a:moveTo>
                    <a:pt x="32" y="6"/>
                  </a:moveTo>
                  <a:cubicBezTo>
                    <a:pt x="23" y="0"/>
                    <a:pt x="12" y="3"/>
                    <a:pt x="6" y="12"/>
                  </a:cubicBezTo>
                  <a:cubicBezTo>
                    <a:pt x="0" y="20"/>
                    <a:pt x="3" y="32"/>
                    <a:pt x="12" y="37"/>
                  </a:cubicBezTo>
                  <a:cubicBezTo>
                    <a:pt x="20" y="43"/>
                    <a:pt x="32" y="40"/>
                    <a:pt x="37" y="32"/>
                  </a:cubicBezTo>
                  <a:cubicBezTo>
                    <a:pt x="43" y="23"/>
                    <a:pt x="40" y="12"/>
                    <a:pt x="32" y="6"/>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8" name="Freeform 85"/>
            <p:cNvSpPr/>
            <p:nvPr/>
          </p:nvSpPr>
          <p:spPr bwMode="auto">
            <a:xfrm>
              <a:off x="8208671" y="5086313"/>
              <a:ext cx="61205" cy="62429"/>
            </a:xfrm>
            <a:custGeom>
              <a:avLst/>
              <a:gdLst>
                <a:gd name="T0" fmla="*/ 31 w 42"/>
                <a:gd name="T1" fmla="*/ 6 h 43"/>
                <a:gd name="T2" fmla="*/ 5 w 42"/>
                <a:gd name="T3" fmla="*/ 12 h 43"/>
                <a:gd name="T4" fmla="*/ 11 w 42"/>
                <a:gd name="T5" fmla="*/ 37 h 43"/>
                <a:gd name="T6" fmla="*/ 37 w 42"/>
                <a:gd name="T7" fmla="*/ 32 h 43"/>
                <a:gd name="T8" fmla="*/ 31 w 42"/>
                <a:gd name="T9" fmla="*/ 6 h 43"/>
              </a:gdLst>
              <a:ahLst/>
              <a:cxnLst>
                <a:cxn ang="0">
                  <a:pos x="T0" y="T1"/>
                </a:cxn>
                <a:cxn ang="0">
                  <a:pos x="T2" y="T3"/>
                </a:cxn>
                <a:cxn ang="0">
                  <a:pos x="T4" y="T5"/>
                </a:cxn>
                <a:cxn ang="0">
                  <a:pos x="T6" y="T7"/>
                </a:cxn>
                <a:cxn ang="0">
                  <a:pos x="T8" y="T9"/>
                </a:cxn>
              </a:cxnLst>
              <a:rect l="0" t="0" r="r" b="b"/>
              <a:pathLst>
                <a:path w="42" h="43">
                  <a:moveTo>
                    <a:pt x="31" y="6"/>
                  </a:moveTo>
                  <a:cubicBezTo>
                    <a:pt x="22" y="0"/>
                    <a:pt x="11" y="3"/>
                    <a:pt x="5" y="12"/>
                  </a:cubicBezTo>
                  <a:cubicBezTo>
                    <a:pt x="0" y="20"/>
                    <a:pt x="2" y="32"/>
                    <a:pt x="11" y="37"/>
                  </a:cubicBezTo>
                  <a:cubicBezTo>
                    <a:pt x="19" y="43"/>
                    <a:pt x="31" y="40"/>
                    <a:pt x="37" y="32"/>
                  </a:cubicBezTo>
                  <a:cubicBezTo>
                    <a:pt x="42" y="23"/>
                    <a:pt x="40" y="11"/>
                    <a:pt x="31" y="6"/>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79" name="Freeform 86"/>
            <p:cNvSpPr/>
            <p:nvPr/>
          </p:nvSpPr>
          <p:spPr bwMode="auto">
            <a:xfrm>
              <a:off x="9346472" y="4782736"/>
              <a:ext cx="57533" cy="57533"/>
            </a:xfrm>
            <a:custGeom>
              <a:avLst/>
              <a:gdLst>
                <a:gd name="T0" fmla="*/ 22 w 40"/>
                <a:gd name="T1" fmla="*/ 1 h 40"/>
                <a:gd name="T2" fmla="*/ 1 w 40"/>
                <a:gd name="T3" fmla="*/ 17 h 40"/>
                <a:gd name="T4" fmla="*/ 17 w 40"/>
                <a:gd name="T5" fmla="*/ 38 h 40"/>
                <a:gd name="T6" fmla="*/ 38 w 40"/>
                <a:gd name="T7" fmla="*/ 22 h 40"/>
                <a:gd name="T8" fmla="*/ 22 w 40"/>
                <a:gd name="T9" fmla="*/ 1 h 40"/>
              </a:gdLst>
              <a:ahLst/>
              <a:cxnLst>
                <a:cxn ang="0">
                  <a:pos x="T0" y="T1"/>
                </a:cxn>
                <a:cxn ang="0">
                  <a:pos x="T2" y="T3"/>
                </a:cxn>
                <a:cxn ang="0">
                  <a:pos x="T4" y="T5"/>
                </a:cxn>
                <a:cxn ang="0">
                  <a:pos x="T6" y="T7"/>
                </a:cxn>
                <a:cxn ang="0">
                  <a:pos x="T8" y="T9"/>
                </a:cxn>
              </a:cxnLst>
              <a:rect l="0" t="0" r="r" b="b"/>
              <a:pathLst>
                <a:path w="40" h="40">
                  <a:moveTo>
                    <a:pt x="22" y="1"/>
                  </a:moveTo>
                  <a:cubicBezTo>
                    <a:pt x="12" y="0"/>
                    <a:pt x="3" y="7"/>
                    <a:pt x="1" y="17"/>
                  </a:cubicBezTo>
                  <a:cubicBezTo>
                    <a:pt x="0" y="27"/>
                    <a:pt x="7" y="36"/>
                    <a:pt x="17" y="38"/>
                  </a:cubicBezTo>
                  <a:cubicBezTo>
                    <a:pt x="27" y="40"/>
                    <a:pt x="37" y="32"/>
                    <a:pt x="38" y="22"/>
                  </a:cubicBezTo>
                  <a:cubicBezTo>
                    <a:pt x="40" y="12"/>
                    <a:pt x="33" y="3"/>
                    <a:pt x="22" y="1"/>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0" name="Freeform 87"/>
            <p:cNvSpPr/>
            <p:nvPr/>
          </p:nvSpPr>
          <p:spPr bwMode="auto">
            <a:xfrm>
              <a:off x="9331782" y="4880664"/>
              <a:ext cx="58145" cy="56921"/>
            </a:xfrm>
            <a:custGeom>
              <a:avLst/>
              <a:gdLst>
                <a:gd name="T0" fmla="*/ 22 w 40"/>
                <a:gd name="T1" fmla="*/ 1 h 39"/>
                <a:gd name="T2" fmla="*/ 1 w 40"/>
                <a:gd name="T3" fmla="*/ 17 h 39"/>
                <a:gd name="T4" fmla="*/ 17 w 40"/>
                <a:gd name="T5" fmla="*/ 38 h 39"/>
                <a:gd name="T6" fmla="*/ 38 w 40"/>
                <a:gd name="T7" fmla="*/ 22 h 39"/>
                <a:gd name="T8" fmla="*/ 22 w 40"/>
                <a:gd name="T9" fmla="*/ 1 h 39"/>
              </a:gdLst>
              <a:ahLst/>
              <a:cxnLst>
                <a:cxn ang="0">
                  <a:pos x="T0" y="T1"/>
                </a:cxn>
                <a:cxn ang="0">
                  <a:pos x="T2" y="T3"/>
                </a:cxn>
                <a:cxn ang="0">
                  <a:pos x="T4" y="T5"/>
                </a:cxn>
                <a:cxn ang="0">
                  <a:pos x="T6" y="T7"/>
                </a:cxn>
                <a:cxn ang="0">
                  <a:pos x="T8" y="T9"/>
                </a:cxn>
              </a:cxnLst>
              <a:rect l="0" t="0" r="r" b="b"/>
              <a:pathLst>
                <a:path w="40" h="39">
                  <a:moveTo>
                    <a:pt x="22" y="1"/>
                  </a:moveTo>
                  <a:cubicBezTo>
                    <a:pt x="12" y="0"/>
                    <a:pt x="3" y="7"/>
                    <a:pt x="1" y="17"/>
                  </a:cubicBezTo>
                  <a:cubicBezTo>
                    <a:pt x="0" y="27"/>
                    <a:pt x="7" y="36"/>
                    <a:pt x="17" y="38"/>
                  </a:cubicBezTo>
                  <a:cubicBezTo>
                    <a:pt x="27" y="39"/>
                    <a:pt x="37" y="32"/>
                    <a:pt x="38" y="22"/>
                  </a:cubicBezTo>
                  <a:cubicBezTo>
                    <a:pt x="40" y="12"/>
                    <a:pt x="33" y="3"/>
                    <a:pt x="22" y="1"/>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1" name="Freeform 88"/>
            <p:cNvSpPr/>
            <p:nvPr/>
          </p:nvSpPr>
          <p:spPr bwMode="auto">
            <a:xfrm>
              <a:off x="9317093" y="4977980"/>
              <a:ext cx="58145" cy="57533"/>
            </a:xfrm>
            <a:custGeom>
              <a:avLst/>
              <a:gdLst>
                <a:gd name="T0" fmla="*/ 22 w 40"/>
                <a:gd name="T1" fmla="*/ 2 h 40"/>
                <a:gd name="T2" fmla="*/ 1 w 40"/>
                <a:gd name="T3" fmla="*/ 18 h 40"/>
                <a:gd name="T4" fmla="*/ 17 w 40"/>
                <a:gd name="T5" fmla="*/ 39 h 40"/>
                <a:gd name="T6" fmla="*/ 38 w 40"/>
                <a:gd name="T7" fmla="*/ 23 h 40"/>
                <a:gd name="T8" fmla="*/ 22 w 40"/>
                <a:gd name="T9" fmla="*/ 2 h 40"/>
              </a:gdLst>
              <a:ahLst/>
              <a:cxnLst>
                <a:cxn ang="0">
                  <a:pos x="T0" y="T1"/>
                </a:cxn>
                <a:cxn ang="0">
                  <a:pos x="T2" y="T3"/>
                </a:cxn>
                <a:cxn ang="0">
                  <a:pos x="T4" y="T5"/>
                </a:cxn>
                <a:cxn ang="0">
                  <a:pos x="T6" y="T7"/>
                </a:cxn>
                <a:cxn ang="0">
                  <a:pos x="T8" y="T9"/>
                </a:cxn>
              </a:cxnLst>
              <a:rect l="0" t="0" r="r" b="b"/>
              <a:pathLst>
                <a:path w="40" h="40">
                  <a:moveTo>
                    <a:pt x="22" y="2"/>
                  </a:moveTo>
                  <a:cubicBezTo>
                    <a:pt x="12" y="0"/>
                    <a:pt x="3" y="7"/>
                    <a:pt x="1" y="18"/>
                  </a:cubicBezTo>
                  <a:cubicBezTo>
                    <a:pt x="0" y="28"/>
                    <a:pt x="7" y="37"/>
                    <a:pt x="17" y="39"/>
                  </a:cubicBezTo>
                  <a:cubicBezTo>
                    <a:pt x="27" y="40"/>
                    <a:pt x="36" y="33"/>
                    <a:pt x="38" y="23"/>
                  </a:cubicBezTo>
                  <a:cubicBezTo>
                    <a:pt x="40" y="13"/>
                    <a:pt x="32" y="3"/>
                    <a:pt x="22" y="2"/>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2" name="Freeform 89"/>
            <p:cNvSpPr/>
            <p:nvPr/>
          </p:nvSpPr>
          <p:spPr bwMode="auto">
            <a:xfrm>
              <a:off x="10301270" y="4574027"/>
              <a:ext cx="60593" cy="60593"/>
            </a:xfrm>
            <a:custGeom>
              <a:avLst/>
              <a:gdLst>
                <a:gd name="T0" fmla="*/ 16 w 42"/>
                <a:gd name="T1" fmla="*/ 3 h 42"/>
                <a:gd name="T2" fmla="*/ 3 w 42"/>
                <a:gd name="T3" fmla="*/ 26 h 42"/>
                <a:gd name="T4" fmla="*/ 27 w 42"/>
                <a:gd name="T5" fmla="*/ 39 h 42"/>
                <a:gd name="T6" fmla="*/ 39 w 42"/>
                <a:gd name="T7" fmla="*/ 15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6"/>
                    <a:pt x="0" y="17"/>
                    <a:pt x="3" y="26"/>
                  </a:cubicBezTo>
                  <a:cubicBezTo>
                    <a:pt x="7" y="36"/>
                    <a:pt x="17" y="42"/>
                    <a:pt x="27" y="39"/>
                  </a:cubicBezTo>
                  <a:cubicBezTo>
                    <a:pt x="37" y="35"/>
                    <a:pt x="42" y="25"/>
                    <a:pt x="39" y="15"/>
                  </a:cubicBezTo>
                  <a:cubicBezTo>
                    <a:pt x="36" y="5"/>
                    <a:pt x="25" y="0"/>
                    <a:pt x="16" y="3"/>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3" name="Freeform 90"/>
            <p:cNvSpPr/>
            <p:nvPr/>
          </p:nvSpPr>
          <p:spPr bwMode="auto">
            <a:xfrm>
              <a:off x="10331872" y="4668283"/>
              <a:ext cx="60593" cy="60593"/>
            </a:xfrm>
            <a:custGeom>
              <a:avLst/>
              <a:gdLst>
                <a:gd name="T0" fmla="*/ 15 w 42"/>
                <a:gd name="T1" fmla="*/ 4 h 42"/>
                <a:gd name="T2" fmla="*/ 3 w 42"/>
                <a:gd name="T3" fmla="*/ 27 h 42"/>
                <a:gd name="T4" fmla="*/ 27 w 42"/>
                <a:gd name="T5" fmla="*/ 39 h 42"/>
                <a:gd name="T6" fmla="*/ 39 w 42"/>
                <a:gd name="T7" fmla="*/ 16 h 42"/>
                <a:gd name="T8" fmla="*/ 15 w 42"/>
                <a:gd name="T9" fmla="*/ 4 h 42"/>
              </a:gdLst>
              <a:ahLst/>
              <a:cxnLst>
                <a:cxn ang="0">
                  <a:pos x="T0" y="T1"/>
                </a:cxn>
                <a:cxn ang="0">
                  <a:pos x="T2" y="T3"/>
                </a:cxn>
                <a:cxn ang="0">
                  <a:pos x="T4" y="T5"/>
                </a:cxn>
                <a:cxn ang="0">
                  <a:pos x="T6" y="T7"/>
                </a:cxn>
                <a:cxn ang="0">
                  <a:pos x="T8" y="T9"/>
                </a:cxn>
              </a:cxnLst>
              <a:rect l="0" t="0" r="r" b="b"/>
              <a:pathLst>
                <a:path w="42" h="42">
                  <a:moveTo>
                    <a:pt x="15" y="4"/>
                  </a:moveTo>
                  <a:cubicBezTo>
                    <a:pt x="5" y="7"/>
                    <a:pt x="0" y="17"/>
                    <a:pt x="3" y="27"/>
                  </a:cubicBezTo>
                  <a:cubicBezTo>
                    <a:pt x="6" y="37"/>
                    <a:pt x="17" y="42"/>
                    <a:pt x="27" y="39"/>
                  </a:cubicBezTo>
                  <a:cubicBezTo>
                    <a:pt x="36" y="36"/>
                    <a:pt x="42" y="25"/>
                    <a:pt x="39" y="16"/>
                  </a:cubicBezTo>
                  <a:cubicBezTo>
                    <a:pt x="36" y="6"/>
                    <a:pt x="25" y="0"/>
                    <a:pt x="15" y="4"/>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4" name="Freeform 91"/>
            <p:cNvSpPr/>
            <p:nvPr/>
          </p:nvSpPr>
          <p:spPr bwMode="auto">
            <a:xfrm>
              <a:off x="10361863" y="4763762"/>
              <a:ext cx="59369" cy="60593"/>
            </a:xfrm>
            <a:custGeom>
              <a:avLst/>
              <a:gdLst>
                <a:gd name="T0" fmla="*/ 15 w 41"/>
                <a:gd name="T1" fmla="*/ 3 h 42"/>
                <a:gd name="T2" fmla="*/ 3 w 41"/>
                <a:gd name="T3" fmla="*/ 26 h 42"/>
                <a:gd name="T4" fmla="*/ 26 w 41"/>
                <a:gd name="T5" fmla="*/ 39 h 42"/>
                <a:gd name="T6" fmla="*/ 38 w 41"/>
                <a:gd name="T7" fmla="*/ 15 h 42"/>
                <a:gd name="T8" fmla="*/ 15 w 41"/>
                <a:gd name="T9" fmla="*/ 3 h 42"/>
              </a:gdLst>
              <a:ahLst/>
              <a:cxnLst>
                <a:cxn ang="0">
                  <a:pos x="T0" y="T1"/>
                </a:cxn>
                <a:cxn ang="0">
                  <a:pos x="T2" y="T3"/>
                </a:cxn>
                <a:cxn ang="0">
                  <a:pos x="T4" y="T5"/>
                </a:cxn>
                <a:cxn ang="0">
                  <a:pos x="T6" y="T7"/>
                </a:cxn>
                <a:cxn ang="0">
                  <a:pos x="T8" y="T9"/>
                </a:cxn>
              </a:cxnLst>
              <a:rect l="0" t="0" r="r" b="b"/>
              <a:pathLst>
                <a:path w="41" h="42">
                  <a:moveTo>
                    <a:pt x="15" y="3"/>
                  </a:moveTo>
                  <a:cubicBezTo>
                    <a:pt x="5" y="6"/>
                    <a:pt x="0" y="17"/>
                    <a:pt x="3" y="26"/>
                  </a:cubicBezTo>
                  <a:cubicBezTo>
                    <a:pt x="6" y="36"/>
                    <a:pt x="16" y="42"/>
                    <a:pt x="26" y="39"/>
                  </a:cubicBezTo>
                  <a:cubicBezTo>
                    <a:pt x="36" y="35"/>
                    <a:pt x="41" y="25"/>
                    <a:pt x="38" y="15"/>
                  </a:cubicBezTo>
                  <a:cubicBezTo>
                    <a:pt x="35" y="5"/>
                    <a:pt x="25" y="0"/>
                    <a:pt x="15" y="3"/>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5" name="Freeform 92"/>
            <p:cNvSpPr/>
            <p:nvPr/>
          </p:nvSpPr>
          <p:spPr bwMode="auto">
            <a:xfrm>
              <a:off x="10391241" y="4858018"/>
              <a:ext cx="60593" cy="60593"/>
            </a:xfrm>
            <a:custGeom>
              <a:avLst/>
              <a:gdLst>
                <a:gd name="T0" fmla="*/ 16 w 42"/>
                <a:gd name="T1" fmla="*/ 3 h 42"/>
                <a:gd name="T2" fmla="*/ 4 w 42"/>
                <a:gd name="T3" fmla="*/ 27 h 42"/>
                <a:gd name="T4" fmla="*/ 27 w 42"/>
                <a:gd name="T5" fmla="*/ 39 h 42"/>
                <a:gd name="T6" fmla="*/ 39 w 42"/>
                <a:gd name="T7" fmla="*/ 16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7"/>
                    <a:pt x="0" y="17"/>
                    <a:pt x="4" y="27"/>
                  </a:cubicBezTo>
                  <a:cubicBezTo>
                    <a:pt x="7" y="37"/>
                    <a:pt x="17" y="42"/>
                    <a:pt x="27" y="39"/>
                  </a:cubicBezTo>
                  <a:cubicBezTo>
                    <a:pt x="37" y="36"/>
                    <a:pt x="42" y="25"/>
                    <a:pt x="39" y="16"/>
                  </a:cubicBezTo>
                  <a:cubicBezTo>
                    <a:pt x="36" y="6"/>
                    <a:pt x="25" y="0"/>
                    <a:pt x="16" y="3"/>
                  </a:cubicBezTo>
                  <a:close/>
                </a:path>
              </a:pathLst>
            </a:custGeom>
            <a:solidFill>
              <a:schemeClr val="tx2"/>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6" name="Rectangle 93"/>
            <p:cNvSpPr>
              <a:spLocks noChangeArrowheads="1"/>
            </p:cNvSpPr>
            <p:nvPr/>
          </p:nvSpPr>
          <p:spPr bwMode="auto">
            <a:xfrm>
              <a:off x="9071661" y="5771197"/>
              <a:ext cx="441288" cy="18974"/>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7" name="Rectangle 94"/>
            <p:cNvSpPr>
              <a:spLocks noChangeArrowheads="1"/>
            </p:cNvSpPr>
            <p:nvPr/>
          </p:nvSpPr>
          <p:spPr bwMode="auto">
            <a:xfrm>
              <a:off x="9290163" y="5636546"/>
              <a:ext cx="18362" cy="143220"/>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8" name="Freeform 95"/>
            <p:cNvSpPr/>
            <p:nvPr/>
          </p:nvSpPr>
          <p:spPr bwMode="auto">
            <a:xfrm>
              <a:off x="9046567" y="5293186"/>
              <a:ext cx="504941" cy="97316"/>
            </a:xfrm>
            <a:custGeom>
              <a:avLst/>
              <a:gdLst>
                <a:gd name="T0" fmla="*/ 349 w 349"/>
                <a:gd name="T1" fmla="*/ 33 h 67"/>
                <a:gd name="T2" fmla="*/ 316 w 349"/>
                <a:gd name="T3" fmla="*/ 67 h 67"/>
                <a:gd name="T4" fmla="*/ 33 w 349"/>
                <a:gd name="T5" fmla="*/ 67 h 67"/>
                <a:gd name="T6" fmla="*/ 0 w 349"/>
                <a:gd name="T7" fmla="*/ 33 h 67"/>
                <a:gd name="T8" fmla="*/ 33 w 349"/>
                <a:gd name="T9" fmla="*/ 0 h 67"/>
                <a:gd name="T10" fmla="*/ 316 w 349"/>
                <a:gd name="T11" fmla="*/ 0 h 67"/>
                <a:gd name="T12" fmla="*/ 349 w 349"/>
                <a:gd name="T13" fmla="*/ 33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3"/>
                  </a:moveTo>
                  <a:cubicBezTo>
                    <a:pt x="349" y="52"/>
                    <a:pt x="334" y="67"/>
                    <a:pt x="316" y="67"/>
                  </a:cubicBezTo>
                  <a:cubicBezTo>
                    <a:pt x="33" y="67"/>
                    <a:pt x="33" y="67"/>
                    <a:pt x="33" y="67"/>
                  </a:cubicBezTo>
                  <a:cubicBezTo>
                    <a:pt x="15" y="67"/>
                    <a:pt x="0" y="52"/>
                    <a:pt x="0" y="33"/>
                  </a:cubicBezTo>
                  <a:cubicBezTo>
                    <a:pt x="0" y="15"/>
                    <a:pt x="15" y="0"/>
                    <a:pt x="33" y="0"/>
                  </a:cubicBezTo>
                  <a:cubicBezTo>
                    <a:pt x="316" y="0"/>
                    <a:pt x="316" y="0"/>
                    <a:pt x="316" y="0"/>
                  </a:cubicBezTo>
                  <a:cubicBezTo>
                    <a:pt x="334" y="0"/>
                    <a:pt x="349" y="15"/>
                    <a:pt x="349" y="33"/>
                  </a:cubicBezTo>
                  <a:close/>
                </a:path>
              </a:pathLst>
            </a:cu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89" name="Freeform 96"/>
            <p:cNvSpPr/>
            <p:nvPr/>
          </p:nvSpPr>
          <p:spPr bwMode="auto">
            <a:xfrm>
              <a:off x="9046567" y="5420492"/>
              <a:ext cx="504941" cy="97316"/>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0" name="Freeform 97"/>
            <p:cNvSpPr/>
            <p:nvPr/>
          </p:nvSpPr>
          <p:spPr bwMode="auto">
            <a:xfrm>
              <a:off x="9046567" y="5549635"/>
              <a:ext cx="504941" cy="96704"/>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1" name="Rectangle 98"/>
            <p:cNvSpPr>
              <a:spLocks noChangeArrowheads="1"/>
            </p:cNvSpPr>
            <p:nvPr/>
          </p:nvSpPr>
          <p:spPr bwMode="auto">
            <a:xfrm>
              <a:off x="9120625" y="5322564"/>
              <a:ext cx="34887" cy="34275"/>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2" name="Rectangle 99"/>
            <p:cNvSpPr>
              <a:spLocks noChangeArrowheads="1"/>
            </p:cNvSpPr>
            <p:nvPr/>
          </p:nvSpPr>
          <p:spPr bwMode="auto">
            <a:xfrm>
              <a:off x="9175710" y="5322564"/>
              <a:ext cx="33051" cy="34275"/>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3" name="Rectangle 100"/>
            <p:cNvSpPr>
              <a:spLocks noChangeArrowheads="1"/>
            </p:cNvSpPr>
            <p:nvPr/>
          </p:nvSpPr>
          <p:spPr bwMode="auto">
            <a:xfrm>
              <a:off x="9228958" y="5322564"/>
              <a:ext cx="33663" cy="34275"/>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4" name="Rectangle 101"/>
            <p:cNvSpPr>
              <a:spLocks noChangeArrowheads="1"/>
            </p:cNvSpPr>
            <p:nvPr/>
          </p:nvSpPr>
          <p:spPr bwMode="auto">
            <a:xfrm>
              <a:off x="9282818" y="5322564"/>
              <a:ext cx="33051" cy="34275"/>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5" name="Rectangle 102"/>
            <p:cNvSpPr>
              <a:spLocks noChangeArrowheads="1"/>
            </p:cNvSpPr>
            <p:nvPr/>
          </p:nvSpPr>
          <p:spPr bwMode="auto">
            <a:xfrm>
              <a:off x="9336067" y="5322564"/>
              <a:ext cx="34887" cy="34275"/>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6" name="Rectangle 103"/>
            <p:cNvSpPr>
              <a:spLocks noChangeArrowheads="1"/>
            </p:cNvSpPr>
            <p:nvPr/>
          </p:nvSpPr>
          <p:spPr bwMode="auto">
            <a:xfrm>
              <a:off x="9389927" y="5322564"/>
              <a:ext cx="34275" cy="34275"/>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7" name="Rectangle 104"/>
            <p:cNvSpPr>
              <a:spLocks noChangeArrowheads="1"/>
            </p:cNvSpPr>
            <p:nvPr/>
          </p:nvSpPr>
          <p:spPr bwMode="auto">
            <a:xfrm>
              <a:off x="9443176" y="5322564"/>
              <a:ext cx="34887" cy="34275"/>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8" name="Rectangle 105"/>
            <p:cNvSpPr>
              <a:spLocks noChangeArrowheads="1"/>
            </p:cNvSpPr>
            <p:nvPr/>
          </p:nvSpPr>
          <p:spPr bwMode="auto">
            <a:xfrm>
              <a:off x="9120625" y="5582685"/>
              <a:ext cx="34887" cy="33663"/>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9" name="Rectangle 106"/>
            <p:cNvSpPr>
              <a:spLocks noChangeArrowheads="1"/>
            </p:cNvSpPr>
            <p:nvPr/>
          </p:nvSpPr>
          <p:spPr bwMode="auto">
            <a:xfrm>
              <a:off x="9175710" y="5582685"/>
              <a:ext cx="33051" cy="33663"/>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0" name="Rectangle 107"/>
            <p:cNvSpPr>
              <a:spLocks noChangeArrowheads="1"/>
            </p:cNvSpPr>
            <p:nvPr/>
          </p:nvSpPr>
          <p:spPr bwMode="auto">
            <a:xfrm>
              <a:off x="9228958" y="5582685"/>
              <a:ext cx="33663" cy="33663"/>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1" name="Rectangle 108"/>
            <p:cNvSpPr>
              <a:spLocks noChangeArrowheads="1"/>
            </p:cNvSpPr>
            <p:nvPr/>
          </p:nvSpPr>
          <p:spPr bwMode="auto">
            <a:xfrm>
              <a:off x="9336067" y="5582685"/>
              <a:ext cx="34887" cy="33663"/>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2" name="Rectangle 109"/>
            <p:cNvSpPr>
              <a:spLocks noChangeArrowheads="1"/>
            </p:cNvSpPr>
            <p:nvPr/>
          </p:nvSpPr>
          <p:spPr bwMode="auto">
            <a:xfrm>
              <a:off x="9443176" y="5582685"/>
              <a:ext cx="34887" cy="33663"/>
            </a:xfrm>
            <a:prstGeom prst="rect">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3" name="Oval 110"/>
            <p:cNvSpPr>
              <a:spLocks noChangeArrowheads="1"/>
            </p:cNvSpPr>
            <p:nvPr/>
          </p:nvSpPr>
          <p:spPr bwMode="auto">
            <a:xfrm>
              <a:off x="9237527" y="5448034"/>
              <a:ext cx="39171" cy="39171"/>
            </a:xfrm>
            <a:prstGeom prst="ellipse">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4" name="Oval 111"/>
            <p:cNvSpPr>
              <a:spLocks noChangeArrowheads="1"/>
            </p:cNvSpPr>
            <p:nvPr/>
          </p:nvSpPr>
          <p:spPr bwMode="auto">
            <a:xfrm>
              <a:off x="9172649" y="5448034"/>
              <a:ext cx="40395" cy="39171"/>
            </a:xfrm>
            <a:prstGeom prst="ellipse">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5" name="Oval 112"/>
            <p:cNvSpPr>
              <a:spLocks noChangeArrowheads="1"/>
            </p:cNvSpPr>
            <p:nvPr/>
          </p:nvSpPr>
          <p:spPr bwMode="auto">
            <a:xfrm>
              <a:off x="9108996" y="5448034"/>
              <a:ext cx="39171" cy="39171"/>
            </a:xfrm>
            <a:prstGeom prst="ellipse">
              <a:avLst/>
            </a:prstGeom>
            <a:solidFill>
              <a:schemeClr val="accent1"/>
            </a:solidFill>
            <a:ln>
              <a:noFill/>
            </a:ln>
          </p:spPr>
          <p:txBody>
            <a:bodyPr vert="horz" wrap="square" lIns="91428" tIns="45716" rIns="91428" bIns="45716" numCol="1" anchor="t" anchorCtr="0" compatLnSpc="1"/>
            <a:lstStyle/>
            <a:p>
              <a:pPr algn="just">
                <a:lnSpc>
                  <a:spcPct val="120000"/>
                </a:lnSpc>
              </a:pPr>
              <a:endParaRPr lang="en-GB"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sp>
        <p:nvSpPr>
          <p:cNvPr id="106" name="Rectangle 105"/>
          <p:cNvSpPr/>
          <p:nvPr/>
        </p:nvSpPr>
        <p:spPr>
          <a:xfrm>
            <a:off x="484042" y="2298284"/>
            <a:ext cx="6096000" cy="2397451"/>
          </a:xfrm>
          <a:prstGeom prst="rect">
            <a:avLst/>
          </a:prstGeom>
        </p:spPr>
        <p:txBody>
          <a:bodyPr>
            <a:spAutoFit/>
          </a:bodyPr>
          <a:lstStyle/>
          <a:p>
            <a:pPr indent="457200" algn="just">
              <a:lnSpc>
                <a:spcPct val="107000"/>
              </a:lnSpc>
            </a:pP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Tìm</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thêm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VB,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tài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liệu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mối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hệ</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giữa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con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người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tự</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Chỉ</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ra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luận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lẽ</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bằng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chứng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được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dụng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để</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bảo</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vệ</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quan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điểm</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mình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0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3599409666"/>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inVertical)">
                                      <p:cBhvr>
                                        <p:cTn id="1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390237"/>
              </p:ext>
            </p:extLst>
          </p:nvPr>
        </p:nvGraphicFramePr>
        <p:xfrm>
          <a:off x="430100" y="779896"/>
          <a:ext cx="10992225" cy="5852160"/>
        </p:xfrm>
        <a:graphic>
          <a:graphicData uri="http://schemas.openxmlformats.org/drawingml/2006/table">
            <a:tbl>
              <a:tblPr firstRow="1" firstCol="1" bandRow="1">
                <a:tableStyleId>{5C22544A-7EE6-4342-B048-85BDC9FD1C3A}</a:tableStyleId>
              </a:tblPr>
              <a:tblGrid>
                <a:gridCol w="1751244">
                  <a:extLst>
                    <a:ext uri="{9D8B030D-6E8A-4147-A177-3AD203B41FA5}">
                      <a16:colId xmlns:a16="http://schemas.microsoft.com/office/drawing/2014/main" val="2115333391"/>
                    </a:ext>
                  </a:extLst>
                </a:gridCol>
                <a:gridCol w="2227802">
                  <a:extLst>
                    <a:ext uri="{9D8B030D-6E8A-4147-A177-3AD203B41FA5}">
                      <a16:colId xmlns:a16="http://schemas.microsoft.com/office/drawing/2014/main" val="1960743492"/>
                    </a:ext>
                  </a:extLst>
                </a:gridCol>
                <a:gridCol w="1672706">
                  <a:extLst>
                    <a:ext uri="{9D8B030D-6E8A-4147-A177-3AD203B41FA5}">
                      <a16:colId xmlns:a16="http://schemas.microsoft.com/office/drawing/2014/main" val="2155137995"/>
                    </a:ext>
                  </a:extLst>
                </a:gridCol>
                <a:gridCol w="1672706">
                  <a:extLst>
                    <a:ext uri="{9D8B030D-6E8A-4147-A177-3AD203B41FA5}">
                      <a16:colId xmlns:a16="http://schemas.microsoft.com/office/drawing/2014/main" val="3604333679"/>
                    </a:ext>
                  </a:extLst>
                </a:gridCol>
                <a:gridCol w="1673813">
                  <a:extLst>
                    <a:ext uri="{9D8B030D-6E8A-4147-A177-3AD203B41FA5}">
                      <a16:colId xmlns:a16="http://schemas.microsoft.com/office/drawing/2014/main" val="704207472"/>
                    </a:ext>
                  </a:extLst>
                </a:gridCol>
                <a:gridCol w="1993954">
                  <a:extLst>
                    <a:ext uri="{9D8B030D-6E8A-4147-A177-3AD203B41FA5}">
                      <a16:colId xmlns:a16="http://schemas.microsoft.com/office/drawing/2014/main" val="3375709467"/>
                    </a:ext>
                  </a:extLst>
                </a:gridCol>
              </a:tblGrid>
              <a:tr h="911567">
                <a:tc>
                  <a:txBody>
                    <a:bodyPr/>
                    <a:lstStyle/>
                    <a:p>
                      <a:pPr marL="0" marR="0" algn="ctr">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TÊN VB</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ctr">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TÊN </a:t>
                      </a:r>
                    </a:p>
                    <a:p>
                      <a:pPr marL="0" marR="0" algn="ctr">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TÁC GIẢ</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ctr">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QUAN ĐIỂM</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ctr">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LUẬN ĐIỂM</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ctr">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LÍ LẼ</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ctr">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BẰNG CHỨNG</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extLst>
                  <a:ext uri="{0D108BD9-81ED-4DB2-BD59-A6C34878D82A}">
                    <a16:rowId xmlns:a16="http://schemas.microsoft.com/office/drawing/2014/main" val="389762275"/>
                  </a:ext>
                </a:extLst>
              </a:tr>
              <a:tr h="1367350">
                <a:tc>
                  <a:txBody>
                    <a:bodyPr/>
                    <a:lstStyle/>
                    <a:p>
                      <a:pPr marL="0" marR="0" algn="just">
                        <a:lnSpc>
                          <a:spcPct val="150000"/>
                        </a:lnSpc>
                        <a:spcBef>
                          <a:spcPts val="0"/>
                        </a:spcBef>
                        <a:spcAft>
                          <a:spcPts val="0"/>
                        </a:spcAft>
                      </a:pPr>
                      <a:r>
                        <a:rPr lang="en-US" sz="2400" dirty="0">
                          <a:effectLst/>
                          <a:latin typeface="#9Slide03 Arima Madurai Medium" panose="00000600000000000000" pitchFamily="2" charset="0"/>
                          <a:cs typeface="#9Slide03 Arima Madurai Medium" panose="00000600000000000000" pitchFamily="2" charset="0"/>
                        </a:rPr>
                        <a:t> </a:t>
                      </a:r>
                      <a:endParaRPr lang="en-US" sz="24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p>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p>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extLst>
                  <a:ext uri="{0D108BD9-81ED-4DB2-BD59-A6C34878D82A}">
                    <a16:rowId xmlns:a16="http://schemas.microsoft.com/office/drawing/2014/main" val="849224617"/>
                  </a:ext>
                </a:extLst>
              </a:tr>
              <a:tr h="1367350">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p>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p>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extLst>
                  <a:ext uri="{0D108BD9-81ED-4DB2-BD59-A6C34878D82A}">
                    <a16:rowId xmlns:a16="http://schemas.microsoft.com/office/drawing/2014/main" val="3569206963"/>
                  </a:ext>
                </a:extLst>
              </a:tr>
              <a:tr h="1367350">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a:effectLst/>
                          <a:latin typeface="#9Slide03 Arima Madurai Medium" panose="00000600000000000000" pitchFamily="2" charset="0"/>
                          <a:cs typeface="#9Slide03 Arima Madurai Medium" panose="00000600000000000000" pitchFamily="2" charset="0"/>
                        </a:rPr>
                        <a:t> </a:t>
                      </a:r>
                      <a:endParaRPr lang="en-US" sz="240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tc>
                  <a:txBody>
                    <a:bodyPr/>
                    <a:lstStyle/>
                    <a:p>
                      <a:pPr marL="0" marR="0" algn="just">
                        <a:lnSpc>
                          <a:spcPct val="150000"/>
                        </a:lnSpc>
                        <a:spcBef>
                          <a:spcPts val="0"/>
                        </a:spcBef>
                        <a:spcAft>
                          <a:spcPts val="0"/>
                        </a:spcAft>
                      </a:pPr>
                      <a:r>
                        <a:rPr lang="en-US" sz="2400" dirty="0">
                          <a:effectLst/>
                          <a:latin typeface="#9Slide03 Arima Madurai Medium" panose="00000600000000000000" pitchFamily="2" charset="0"/>
                          <a:cs typeface="#9Slide03 Arima Madurai Medium" panose="00000600000000000000" pitchFamily="2" charset="0"/>
                        </a:rPr>
                        <a:t> </a:t>
                      </a:r>
                    </a:p>
                    <a:p>
                      <a:pPr marL="0" marR="0" algn="just">
                        <a:lnSpc>
                          <a:spcPct val="150000"/>
                        </a:lnSpc>
                        <a:spcBef>
                          <a:spcPts val="0"/>
                        </a:spcBef>
                        <a:spcAft>
                          <a:spcPts val="0"/>
                        </a:spcAft>
                      </a:pPr>
                      <a:r>
                        <a:rPr lang="en-US" sz="2400" dirty="0">
                          <a:effectLst/>
                          <a:latin typeface="#9Slide03 Arima Madurai Medium" panose="00000600000000000000" pitchFamily="2" charset="0"/>
                          <a:cs typeface="#9Slide03 Arima Madurai Medium" panose="00000600000000000000" pitchFamily="2" charset="0"/>
                        </a:rPr>
                        <a:t> </a:t>
                      </a:r>
                    </a:p>
                    <a:p>
                      <a:pPr marL="0" marR="0" algn="just">
                        <a:lnSpc>
                          <a:spcPct val="150000"/>
                        </a:lnSpc>
                        <a:spcBef>
                          <a:spcPts val="0"/>
                        </a:spcBef>
                        <a:spcAft>
                          <a:spcPts val="0"/>
                        </a:spcAft>
                      </a:pPr>
                      <a:r>
                        <a:rPr lang="en-US" sz="2400" dirty="0">
                          <a:effectLst/>
                          <a:latin typeface="#9Slide03 Arima Madurai Medium" panose="00000600000000000000" pitchFamily="2" charset="0"/>
                          <a:cs typeface="#9Slide03 Arima Madurai Medium" panose="00000600000000000000" pitchFamily="2" charset="0"/>
                        </a:rPr>
                        <a:t> </a:t>
                      </a:r>
                      <a:endParaRPr lang="en-US" sz="24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a:txBody>
                  <a:tcPr marL="68580" marR="68580" marT="0" marB="0"/>
                </a:tc>
                <a:extLst>
                  <a:ext uri="{0D108BD9-81ED-4DB2-BD59-A6C34878D82A}">
                    <a16:rowId xmlns:a16="http://schemas.microsoft.com/office/drawing/2014/main" val="2988107711"/>
                  </a:ext>
                </a:extLst>
              </a:tr>
            </a:tbl>
          </a:graphicData>
        </a:graphic>
      </p:graphicFrame>
      <p:sp>
        <p:nvSpPr>
          <p:cNvPr id="5" name="Rectangle 1"/>
          <p:cNvSpPr>
            <a:spLocks noChangeArrowheads="1"/>
          </p:cNvSpPr>
          <p:nvPr/>
        </p:nvSpPr>
        <p:spPr bwMode="auto">
          <a:xfrm>
            <a:off x="2196667" y="302843"/>
            <a:ext cx="74590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9Slide03 Arima Madurai Medium" panose="00000600000000000000" pitchFamily="2" charset="0"/>
                <a:ea typeface="Calibri" panose="020F0502020204030204" pitchFamily="34" charset="0"/>
                <a:cs typeface="#9Slide03 Arima Madurai Medium" panose="00000600000000000000" pitchFamily="2" charset="0"/>
              </a:rPr>
              <a:t>PHIẾU HỌC TẬP SỐ 3:  PHIẾU HƯỚNG DẪN ĐỌC</a:t>
            </a:r>
            <a:endParaRPr kumimoji="0" lang="en-US" altLang="en-US" sz="2800" b="0" i="0" u="none" strike="noStrike" cap="none" normalizeH="0" baseline="0" dirty="0" smtClean="0">
              <a:ln>
                <a:noFill/>
              </a:ln>
              <a:solidFill>
                <a:schemeClr val="tx1"/>
              </a:solidFill>
              <a:effectLst/>
              <a:latin typeface="#9Slide03 Arima Madurai Medium" panose="00000600000000000000" pitchFamily="2" charset="0"/>
              <a:cs typeface="#9Slide03 Arima Madurai Medium" panose="000006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2032998716"/>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79435" cy="6858000"/>
            <a:chOff x="0" y="0"/>
            <a:chExt cx="12179435" cy="6858000"/>
          </a:xfrm>
        </p:grpSpPr>
        <p:sp>
          <p:nvSpPr>
            <p:cNvPr id="8" name="矩形 7"/>
            <p:cNvSpPr/>
            <p:nvPr/>
          </p:nvSpPr>
          <p:spPr>
            <a:xfrm>
              <a:off x="0" y="0"/>
              <a:ext cx="7658100" cy="6858000"/>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8100" y="0"/>
              <a:ext cx="4521335" cy="6858000"/>
            </a:xfrm>
            <a:prstGeom prst="rect">
              <a:avLst/>
            </a:prstGeom>
            <a:effectLst>
              <a:outerShdw blurRad="50800" dist="38100" dir="5400000" algn="t" rotWithShape="0">
                <a:prstClr val="black">
                  <a:alpha val="40000"/>
                </a:prstClr>
              </a:outerShdw>
            </a:effectLst>
          </p:spPr>
        </p:pic>
      </p:grpSp>
      <p:sp>
        <p:nvSpPr>
          <p:cNvPr id="10" name="PA_文本框 8"/>
          <p:cNvSpPr txBox="1"/>
          <p:nvPr>
            <p:custDataLst>
              <p:tags r:id="rId1"/>
            </p:custDataLst>
          </p:nvPr>
        </p:nvSpPr>
        <p:spPr>
          <a:xfrm>
            <a:off x="386944" y="849210"/>
            <a:ext cx="6935531" cy="584775"/>
          </a:xfrm>
          <a:prstGeom prst="rect">
            <a:avLst/>
          </a:prstGeom>
          <a:noFill/>
        </p:spPr>
        <p:txBody>
          <a:bodyPr wrap="square" rtlCol="0">
            <a:spAutoFit/>
            <a:scene3d>
              <a:camera prst="orthographicFront"/>
              <a:lightRig rig="sunset" dir="t"/>
            </a:scene3d>
            <a:sp3d contourW="12700" prstMaterial="softEdge">
              <a:bevelB w="0" h="0"/>
              <a:extrusionClr>
                <a:srgbClr val="FFC000"/>
              </a:extrusionClr>
              <a:contourClr>
                <a:schemeClr val="accent6">
                  <a:lumMod val="75000"/>
                </a:schemeClr>
              </a:contourClr>
            </a:sp3d>
          </a:bodyPr>
          <a:lstStyle/>
          <a:p>
            <a:pPr algn="just">
              <a:defRPr/>
            </a:pPr>
            <a:r>
              <a:rPr lang="en-US" sz="3200" b="1" dirty="0">
                <a:latin typeface="#9Slide03 Varela Round" panose="00000500000000000000" pitchFamily="2" charset="-79"/>
                <a:cs typeface="#9Slide03 Varela Round" panose="00000500000000000000" pitchFamily="2" charset="-79"/>
              </a:rPr>
              <a:t>BÀI 9: HÀNH TRANG CUỘC SỐNG</a:t>
            </a:r>
            <a:endParaRPr lang="zh-CN" altLang="en-US" sz="8800" b="1" kern="0" spc="300" dirty="0">
              <a:solidFill>
                <a:schemeClr val="bg2">
                  <a:lumMod val="25000"/>
                </a:schemeClr>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pic>
        <p:nvPicPr>
          <p:cNvPr id="16" name="纯音乐 - 情书 - loveletter to you">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581332" y="-1253331"/>
            <a:ext cx="609600" cy="609600"/>
          </a:xfrm>
          <a:prstGeom prst="rect">
            <a:avLst/>
          </a:prstGeom>
        </p:spPr>
      </p:pic>
      <p:sp>
        <p:nvSpPr>
          <p:cNvPr id="3" name="Rectangle 2"/>
          <p:cNvSpPr/>
          <p:nvPr/>
        </p:nvSpPr>
        <p:spPr>
          <a:xfrm>
            <a:off x="98048" y="2493647"/>
            <a:ext cx="7064752" cy="2068259"/>
          </a:xfrm>
          <a:prstGeom prst="rect">
            <a:avLst/>
          </a:prstGeom>
        </p:spPr>
        <p:txBody>
          <a:bodyPr wrap="square">
            <a:spAutoFit/>
          </a:bodyPr>
          <a:lstStyle/>
          <a:p>
            <a:pPr algn="ctr">
              <a:lnSpc>
                <a:spcPct val="107000"/>
              </a:lnSpc>
            </a:pPr>
            <a:r>
              <a:rPr lang="en-US" sz="4000" b="1" dirty="0">
                <a:latin typeface="#9Slide03 Reso" pitchFamily="2" charset="0"/>
                <a:ea typeface="Calibri" panose="020F0502020204030204" pitchFamily="34" charset="0"/>
                <a:cs typeface="Times New Roman" panose="02020603050405020304" pitchFamily="18" charset="0"/>
              </a:rPr>
              <a:t>VỀ CHÍNH CHÚNG TA</a:t>
            </a:r>
            <a:endParaRPr lang="en-US" sz="3200" dirty="0">
              <a:latin typeface="#9Slide03 Reso" pitchFamily="2" charset="0"/>
              <a:ea typeface="Calibri" panose="020F0502020204030204" pitchFamily="34" charset="0"/>
              <a:cs typeface="Times New Roman" panose="02020603050405020304" pitchFamily="18" charset="0"/>
            </a:endParaRPr>
          </a:p>
          <a:p>
            <a:pPr algn="ctr">
              <a:lnSpc>
                <a:spcPct val="107000"/>
              </a:lnSpc>
            </a:pPr>
            <a:r>
              <a:rPr lang="en-US" sz="4000" b="1" dirty="0">
                <a:latin typeface="#9Slide03 Reso" pitchFamily="2" charset="0"/>
                <a:ea typeface="Calibri" panose="020F0502020204030204" pitchFamily="34" charset="0"/>
                <a:cs typeface="Times New Roman" panose="02020603050405020304" pitchFamily="18" charset="0"/>
              </a:rPr>
              <a:t>(</a:t>
            </a:r>
            <a:r>
              <a:rPr lang="en-US" sz="4000" b="1" dirty="0" err="1">
                <a:latin typeface="#9Slide03 Reso" pitchFamily="2" charset="0"/>
                <a:ea typeface="Calibri" panose="020F0502020204030204" pitchFamily="34" charset="0"/>
                <a:cs typeface="Times New Roman" panose="02020603050405020304" pitchFamily="18" charset="0"/>
              </a:rPr>
              <a:t>Trích</a:t>
            </a:r>
            <a:r>
              <a:rPr lang="en-US" sz="4000" b="1" dirty="0">
                <a:latin typeface="#9Slide03 Reso" pitchFamily="2" charset="0"/>
                <a:ea typeface="Calibri" panose="020F0502020204030204" pitchFamily="34" charset="0"/>
                <a:cs typeface="Times New Roman" panose="02020603050405020304" pitchFamily="18" charset="0"/>
              </a:rPr>
              <a:t> </a:t>
            </a:r>
            <a:r>
              <a:rPr lang="en-US" sz="4000" b="1" i="1" dirty="0">
                <a:latin typeface="#9Slide03 Reso" pitchFamily="2" charset="0"/>
                <a:ea typeface="Calibri" panose="020F0502020204030204" pitchFamily="34" charset="0"/>
                <a:cs typeface="Times New Roman" panose="02020603050405020304" pitchFamily="18" charset="0"/>
              </a:rPr>
              <a:t>7 </a:t>
            </a:r>
            <a:r>
              <a:rPr lang="en-US" sz="4000" b="1" i="1" dirty="0" err="1">
                <a:latin typeface="#9Slide03 Reso" pitchFamily="2" charset="0"/>
                <a:ea typeface="Calibri" panose="020F0502020204030204" pitchFamily="34" charset="0"/>
                <a:cs typeface="Times New Roman" panose="02020603050405020304" pitchFamily="18" charset="0"/>
              </a:rPr>
              <a:t>bài</a:t>
            </a:r>
            <a:r>
              <a:rPr lang="en-US" sz="4000" b="1" i="1" dirty="0">
                <a:latin typeface="#9Slide03 Reso" pitchFamily="2" charset="0"/>
                <a:ea typeface="Calibri" panose="020F0502020204030204" pitchFamily="34" charset="0"/>
                <a:cs typeface="Times New Roman" panose="02020603050405020304" pitchFamily="18" charset="0"/>
              </a:rPr>
              <a:t> </a:t>
            </a:r>
            <a:r>
              <a:rPr lang="en-US" sz="4000" b="1" i="1" dirty="0" err="1">
                <a:latin typeface="#9Slide03 Reso" pitchFamily="2" charset="0"/>
                <a:ea typeface="Calibri" panose="020F0502020204030204" pitchFamily="34" charset="0"/>
                <a:cs typeface="Times New Roman" panose="02020603050405020304" pitchFamily="18" charset="0"/>
              </a:rPr>
              <a:t>học</a:t>
            </a:r>
            <a:r>
              <a:rPr lang="en-US" sz="4000" b="1" i="1" dirty="0">
                <a:latin typeface="#9Slide03 Reso" pitchFamily="2" charset="0"/>
                <a:ea typeface="Calibri" panose="020F0502020204030204" pitchFamily="34" charset="0"/>
                <a:cs typeface="Times New Roman" panose="02020603050405020304" pitchFamily="18" charset="0"/>
              </a:rPr>
              <a:t> hay </a:t>
            </a:r>
            <a:r>
              <a:rPr lang="en-US" sz="4000" b="1" i="1" dirty="0" err="1">
                <a:latin typeface="#9Slide03 Reso" pitchFamily="2" charset="0"/>
                <a:ea typeface="Calibri" panose="020F0502020204030204" pitchFamily="34" charset="0"/>
                <a:cs typeface="Times New Roman" panose="02020603050405020304" pitchFamily="18" charset="0"/>
              </a:rPr>
              <a:t>nhất</a:t>
            </a:r>
            <a:r>
              <a:rPr lang="en-US" sz="4000" b="1" i="1" dirty="0">
                <a:latin typeface="#9Slide03 Reso" pitchFamily="2" charset="0"/>
                <a:ea typeface="Calibri" panose="020F0502020204030204" pitchFamily="34" charset="0"/>
                <a:cs typeface="Times New Roman" panose="02020603050405020304" pitchFamily="18" charset="0"/>
              </a:rPr>
              <a:t> </a:t>
            </a:r>
            <a:r>
              <a:rPr lang="en-US" sz="4000" b="1" i="1" dirty="0" err="1">
                <a:latin typeface="#9Slide03 Reso" pitchFamily="2" charset="0"/>
                <a:ea typeface="Calibri" panose="020F0502020204030204" pitchFamily="34" charset="0"/>
                <a:cs typeface="Times New Roman" panose="02020603050405020304" pitchFamily="18" charset="0"/>
              </a:rPr>
              <a:t>về</a:t>
            </a:r>
            <a:r>
              <a:rPr lang="en-US" sz="4000" b="1" i="1" dirty="0">
                <a:latin typeface="#9Slide03 Reso" pitchFamily="2" charset="0"/>
                <a:ea typeface="Calibri" panose="020F0502020204030204" pitchFamily="34" charset="0"/>
                <a:cs typeface="Times New Roman" panose="02020603050405020304" pitchFamily="18" charset="0"/>
              </a:rPr>
              <a:t> </a:t>
            </a:r>
            <a:r>
              <a:rPr lang="en-US" sz="4000" b="1" i="1" dirty="0" err="1">
                <a:latin typeface="#9Slide03 Reso" pitchFamily="2" charset="0"/>
                <a:ea typeface="Calibri" panose="020F0502020204030204" pitchFamily="34" charset="0"/>
                <a:cs typeface="Times New Roman" panose="02020603050405020304" pitchFamily="18" charset="0"/>
              </a:rPr>
              <a:t>vật</a:t>
            </a:r>
            <a:r>
              <a:rPr lang="en-US" sz="4000" b="1" i="1" dirty="0">
                <a:latin typeface="#9Slide03 Reso" pitchFamily="2" charset="0"/>
                <a:ea typeface="Calibri" panose="020F0502020204030204" pitchFamily="34" charset="0"/>
                <a:cs typeface="Times New Roman" panose="02020603050405020304" pitchFamily="18" charset="0"/>
              </a:rPr>
              <a:t> </a:t>
            </a:r>
            <a:r>
              <a:rPr lang="en-US" sz="4000" b="1" i="1" dirty="0" err="1">
                <a:latin typeface="#9Slide03 Reso" pitchFamily="2" charset="0"/>
                <a:ea typeface="Calibri" panose="020F0502020204030204" pitchFamily="34" charset="0"/>
                <a:cs typeface="Times New Roman" panose="02020603050405020304" pitchFamily="18" charset="0"/>
              </a:rPr>
              <a:t>lí</a:t>
            </a:r>
            <a:r>
              <a:rPr lang="en-US" sz="4000" b="1" dirty="0">
                <a:latin typeface="#9Slide03 Reso" pitchFamily="2" charset="0"/>
                <a:ea typeface="Calibri" panose="020F0502020204030204" pitchFamily="34" charset="0"/>
                <a:cs typeface="Times New Roman" panose="02020603050405020304" pitchFamily="18" charset="0"/>
              </a:rPr>
              <a:t>)</a:t>
            </a:r>
            <a:endParaRPr lang="en-US" sz="3200" dirty="0">
              <a:latin typeface="#9Slide03 Reso" pitchFamily="2" charset="0"/>
              <a:ea typeface="Calibri" panose="020F0502020204030204" pitchFamily="34" charset="0"/>
              <a:cs typeface="Times New Roman" panose="02020603050405020304" pitchFamily="18" charset="0"/>
            </a:endParaRPr>
          </a:p>
          <a:p>
            <a:pPr algn="r">
              <a:lnSpc>
                <a:spcPct val="107000"/>
              </a:lnSpc>
            </a:pPr>
            <a:r>
              <a:rPr lang="en-US" sz="4000" b="1" dirty="0" smtClean="0">
                <a:latin typeface="#9Slide03 Reso" pitchFamily="2" charset="0"/>
                <a:ea typeface="Calibri" panose="020F0502020204030204" pitchFamily="34" charset="0"/>
                <a:cs typeface="Times New Roman" panose="02020603050405020304" pitchFamily="18" charset="0"/>
              </a:rPr>
              <a:t>- </a:t>
            </a:r>
            <a:r>
              <a:rPr lang="en-US" sz="4000" b="1" dirty="0" err="1" smtClean="0">
                <a:latin typeface="#9Slide03 Reso" pitchFamily="2" charset="0"/>
                <a:ea typeface="Calibri" panose="020F0502020204030204" pitchFamily="34" charset="0"/>
                <a:cs typeface="Times New Roman" panose="02020603050405020304" pitchFamily="18" charset="0"/>
              </a:rPr>
              <a:t>Các-lô</a:t>
            </a:r>
            <a:r>
              <a:rPr lang="en-US" sz="4000" b="1" dirty="0" smtClean="0">
                <a:latin typeface="#9Slide03 Reso" pitchFamily="2" charset="0"/>
                <a:ea typeface="Calibri" panose="020F0502020204030204" pitchFamily="34" charset="0"/>
                <a:cs typeface="Times New Roman" panose="02020603050405020304" pitchFamily="18" charset="0"/>
              </a:rPr>
              <a:t> </a:t>
            </a:r>
            <a:r>
              <a:rPr lang="en-US" sz="4000" b="1" dirty="0" err="1" smtClean="0">
                <a:latin typeface="#9Slide03 Reso" pitchFamily="2" charset="0"/>
                <a:ea typeface="Calibri" panose="020F0502020204030204" pitchFamily="34" charset="0"/>
                <a:cs typeface="Times New Roman" panose="02020603050405020304" pitchFamily="18" charset="0"/>
              </a:rPr>
              <a:t>Rô</a:t>
            </a:r>
            <a:r>
              <a:rPr lang="en-US" sz="4000" b="1" dirty="0" smtClean="0">
                <a:latin typeface="#9Slide03 Reso" pitchFamily="2" charset="0"/>
                <a:ea typeface="Calibri" panose="020F0502020204030204" pitchFamily="34" charset="0"/>
                <a:cs typeface="Times New Roman" panose="02020603050405020304" pitchFamily="18" charset="0"/>
              </a:rPr>
              <a:t>-</a:t>
            </a:r>
            <a:r>
              <a:rPr lang="en-US" sz="4000" b="1" dirty="0" err="1" smtClean="0">
                <a:latin typeface="#9Slide03 Reso" pitchFamily="2" charset="0"/>
                <a:ea typeface="Calibri" panose="020F0502020204030204" pitchFamily="34" charset="0"/>
                <a:cs typeface="Times New Roman" panose="02020603050405020304" pitchFamily="18" charset="0"/>
              </a:rPr>
              <a:t>ve</a:t>
            </a:r>
            <a:r>
              <a:rPr lang="en-US" sz="4000" b="1" dirty="0" smtClean="0">
                <a:latin typeface="#9Slide03 Reso" pitchFamily="2" charset="0"/>
                <a:ea typeface="Calibri" panose="020F0502020204030204" pitchFamily="34" charset="0"/>
                <a:cs typeface="Times New Roman" panose="02020603050405020304" pitchFamily="18" charset="0"/>
              </a:rPr>
              <a:t>-li - </a:t>
            </a:r>
            <a:endParaRPr lang="en-US" sz="3200" dirty="0">
              <a:effectLst/>
              <a:latin typeface="#9Slide03 Reso"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698233"/>
      </p:ext>
    </p:extLst>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79435" cy="6858000"/>
            <a:chOff x="0" y="0"/>
            <a:chExt cx="12179435" cy="6858000"/>
          </a:xfrm>
        </p:grpSpPr>
        <p:sp>
          <p:nvSpPr>
            <p:cNvPr id="8" name="矩形 7"/>
            <p:cNvSpPr/>
            <p:nvPr/>
          </p:nvSpPr>
          <p:spPr>
            <a:xfrm>
              <a:off x="0" y="0"/>
              <a:ext cx="7658100" cy="6858000"/>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8100" y="0"/>
              <a:ext cx="4521335" cy="6858000"/>
            </a:xfrm>
            <a:prstGeom prst="rect">
              <a:avLst/>
            </a:prstGeom>
            <a:effectLst>
              <a:outerShdw blurRad="50800" dist="38100" dir="5400000" algn="t" rotWithShape="0">
                <a:prstClr val="black">
                  <a:alpha val="40000"/>
                </a:prstClr>
              </a:outerShdw>
            </a:effectLst>
          </p:spPr>
        </p:pic>
      </p:grpSp>
      <p:sp>
        <p:nvSpPr>
          <p:cNvPr id="10" name="PA_文本框 8"/>
          <p:cNvSpPr txBox="1"/>
          <p:nvPr>
            <p:custDataLst>
              <p:tags r:id="rId1"/>
            </p:custDataLst>
          </p:nvPr>
        </p:nvSpPr>
        <p:spPr>
          <a:xfrm>
            <a:off x="386944" y="849210"/>
            <a:ext cx="6935531" cy="584775"/>
          </a:xfrm>
          <a:prstGeom prst="rect">
            <a:avLst/>
          </a:prstGeom>
          <a:noFill/>
        </p:spPr>
        <p:txBody>
          <a:bodyPr wrap="square" rtlCol="0">
            <a:spAutoFit/>
            <a:scene3d>
              <a:camera prst="orthographicFront"/>
              <a:lightRig rig="sunset" dir="t"/>
            </a:scene3d>
            <a:sp3d contourW="12700" prstMaterial="softEdge">
              <a:bevelB w="0" h="0"/>
              <a:extrusionClr>
                <a:srgbClr val="FFC000"/>
              </a:extrusionClr>
              <a:contourClr>
                <a:schemeClr val="accent6">
                  <a:lumMod val="75000"/>
                </a:schemeClr>
              </a:contourClr>
            </a:sp3d>
          </a:bodyPr>
          <a:lstStyle/>
          <a:p>
            <a:pPr algn="just">
              <a:defRPr/>
            </a:pPr>
            <a:r>
              <a:rPr lang="en-US" sz="3200" b="1" dirty="0">
                <a:latin typeface="#9Slide03 Varela Round" panose="00000500000000000000" pitchFamily="2" charset="-79"/>
                <a:cs typeface="#9Slide03 Varela Round" panose="00000500000000000000" pitchFamily="2" charset="-79"/>
              </a:rPr>
              <a:t>BÀI 9: HÀNH TRANG CUỘC SỐNG</a:t>
            </a:r>
            <a:endParaRPr lang="zh-CN" altLang="en-US" sz="8800" b="1" kern="0" spc="300" dirty="0">
              <a:solidFill>
                <a:schemeClr val="bg2">
                  <a:lumMod val="25000"/>
                </a:schemeClr>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pic>
        <p:nvPicPr>
          <p:cNvPr id="16" name="纯音乐 - 情书 - loveletter to you">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581332" y="-1253331"/>
            <a:ext cx="609600" cy="609600"/>
          </a:xfrm>
          <a:prstGeom prst="rect">
            <a:avLst/>
          </a:prstGeom>
        </p:spPr>
      </p:pic>
      <p:sp>
        <p:nvSpPr>
          <p:cNvPr id="3" name="Rectangle 2"/>
          <p:cNvSpPr/>
          <p:nvPr/>
        </p:nvSpPr>
        <p:spPr>
          <a:xfrm>
            <a:off x="98048" y="2493647"/>
            <a:ext cx="7064752" cy="2068259"/>
          </a:xfrm>
          <a:prstGeom prst="rect">
            <a:avLst/>
          </a:prstGeom>
        </p:spPr>
        <p:txBody>
          <a:bodyPr wrap="square">
            <a:spAutoFit/>
          </a:bodyPr>
          <a:lstStyle/>
          <a:p>
            <a:pPr algn="ctr">
              <a:lnSpc>
                <a:spcPct val="107000"/>
              </a:lnSpc>
            </a:pPr>
            <a:r>
              <a:rPr lang="en-US" sz="4000" b="1" dirty="0">
                <a:latin typeface="#9Slide03 Reso" pitchFamily="2" charset="0"/>
                <a:ea typeface="Calibri" panose="020F0502020204030204" pitchFamily="34" charset="0"/>
                <a:cs typeface="Times New Roman" panose="02020603050405020304" pitchFamily="18" charset="0"/>
              </a:rPr>
              <a:t>VỀ CHÍNH CHÚNG TA</a:t>
            </a:r>
            <a:endParaRPr lang="en-US" sz="3200" dirty="0">
              <a:latin typeface="#9Slide03 Reso" pitchFamily="2" charset="0"/>
              <a:ea typeface="Calibri" panose="020F0502020204030204" pitchFamily="34" charset="0"/>
              <a:cs typeface="Times New Roman" panose="02020603050405020304" pitchFamily="18" charset="0"/>
            </a:endParaRPr>
          </a:p>
          <a:p>
            <a:pPr algn="ctr">
              <a:lnSpc>
                <a:spcPct val="107000"/>
              </a:lnSpc>
            </a:pPr>
            <a:r>
              <a:rPr lang="en-US" sz="4000" b="1" dirty="0">
                <a:latin typeface="#9Slide03 Reso" pitchFamily="2" charset="0"/>
                <a:ea typeface="Calibri" panose="020F0502020204030204" pitchFamily="34" charset="0"/>
                <a:cs typeface="Times New Roman" panose="02020603050405020304" pitchFamily="18" charset="0"/>
              </a:rPr>
              <a:t>(</a:t>
            </a:r>
            <a:r>
              <a:rPr lang="en-US" sz="4000" b="1" dirty="0" err="1">
                <a:latin typeface="#9Slide03 Reso" pitchFamily="2" charset="0"/>
                <a:ea typeface="Calibri" panose="020F0502020204030204" pitchFamily="34" charset="0"/>
                <a:cs typeface="Times New Roman" panose="02020603050405020304" pitchFamily="18" charset="0"/>
              </a:rPr>
              <a:t>Trích</a:t>
            </a:r>
            <a:r>
              <a:rPr lang="en-US" sz="4000" b="1" dirty="0">
                <a:latin typeface="#9Slide03 Reso" pitchFamily="2" charset="0"/>
                <a:ea typeface="Calibri" panose="020F0502020204030204" pitchFamily="34" charset="0"/>
                <a:cs typeface="Times New Roman" panose="02020603050405020304" pitchFamily="18" charset="0"/>
              </a:rPr>
              <a:t> </a:t>
            </a:r>
            <a:r>
              <a:rPr lang="en-US" sz="4000" b="1" i="1" dirty="0">
                <a:latin typeface="#9Slide03 Reso" pitchFamily="2" charset="0"/>
                <a:ea typeface="Calibri" panose="020F0502020204030204" pitchFamily="34" charset="0"/>
                <a:cs typeface="Times New Roman" panose="02020603050405020304" pitchFamily="18" charset="0"/>
              </a:rPr>
              <a:t>7 </a:t>
            </a:r>
            <a:r>
              <a:rPr lang="en-US" sz="4000" b="1" i="1" dirty="0" err="1">
                <a:latin typeface="#9Slide03 Reso" pitchFamily="2" charset="0"/>
                <a:ea typeface="Calibri" panose="020F0502020204030204" pitchFamily="34" charset="0"/>
                <a:cs typeface="Times New Roman" panose="02020603050405020304" pitchFamily="18" charset="0"/>
              </a:rPr>
              <a:t>bài</a:t>
            </a:r>
            <a:r>
              <a:rPr lang="en-US" sz="4000" b="1" i="1" dirty="0">
                <a:latin typeface="#9Slide03 Reso" pitchFamily="2" charset="0"/>
                <a:ea typeface="Calibri" panose="020F0502020204030204" pitchFamily="34" charset="0"/>
                <a:cs typeface="Times New Roman" panose="02020603050405020304" pitchFamily="18" charset="0"/>
              </a:rPr>
              <a:t> </a:t>
            </a:r>
            <a:r>
              <a:rPr lang="en-US" sz="4000" b="1" i="1" dirty="0" err="1">
                <a:latin typeface="#9Slide03 Reso" pitchFamily="2" charset="0"/>
                <a:ea typeface="Calibri" panose="020F0502020204030204" pitchFamily="34" charset="0"/>
                <a:cs typeface="Times New Roman" panose="02020603050405020304" pitchFamily="18" charset="0"/>
              </a:rPr>
              <a:t>học</a:t>
            </a:r>
            <a:r>
              <a:rPr lang="en-US" sz="4000" b="1" i="1" dirty="0">
                <a:latin typeface="#9Slide03 Reso" pitchFamily="2" charset="0"/>
                <a:ea typeface="Calibri" panose="020F0502020204030204" pitchFamily="34" charset="0"/>
                <a:cs typeface="Times New Roman" panose="02020603050405020304" pitchFamily="18" charset="0"/>
              </a:rPr>
              <a:t> hay </a:t>
            </a:r>
            <a:r>
              <a:rPr lang="en-US" sz="4000" b="1" i="1" dirty="0" err="1">
                <a:latin typeface="#9Slide03 Reso" pitchFamily="2" charset="0"/>
                <a:ea typeface="Calibri" panose="020F0502020204030204" pitchFamily="34" charset="0"/>
                <a:cs typeface="Times New Roman" panose="02020603050405020304" pitchFamily="18" charset="0"/>
              </a:rPr>
              <a:t>nhất</a:t>
            </a:r>
            <a:r>
              <a:rPr lang="en-US" sz="4000" b="1" i="1" dirty="0">
                <a:latin typeface="#9Slide03 Reso" pitchFamily="2" charset="0"/>
                <a:ea typeface="Calibri" panose="020F0502020204030204" pitchFamily="34" charset="0"/>
                <a:cs typeface="Times New Roman" panose="02020603050405020304" pitchFamily="18" charset="0"/>
              </a:rPr>
              <a:t> </a:t>
            </a:r>
            <a:r>
              <a:rPr lang="en-US" sz="4000" b="1" i="1" dirty="0" err="1">
                <a:latin typeface="#9Slide03 Reso" pitchFamily="2" charset="0"/>
                <a:ea typeface="Calibri" panose="020F0502020204030204" pitchFamily="34" charset="0"/>
                <a:cs typeface="Times New Roman" panose="02020603050405020304" pitchFamily="18" charset="0"/>
              </a:rPr>
              <a:t>về</a:t>
            </a:r>
            <a:r>
              <a:rPr lang="en-US" sz="4000" b="1" i="1" dirty="0">
                <a:latin typeface="#9Slide03 Reso" pitchFamily="2" charset="0"/>
                <a:ea typeface="Calibri" panose="020F0502020204030204" pitchFamily="34" charset="0"/>
                <a:cs typeface="Times New Roman" panose="02020603050405020304" pitchFamily="18" charset="0"/>
              </a:rPr>
              <a:t> </a:t>
            </a:r>
            <a:r>
              <a:rPr lang="en-US" sz="4000" b="1" i="1" dirty="0" err="1">
                <a:latin typeface="#9Slide03 Reso" pitchFamily="2" charset="0"/>
                <a:ea typeface="Calibri" panose="020F0502020204030204" pitchFamily="34" charset="0"/>
                <a:cs typeface="Times New Roman" panose="02020603050405020304" pitchFamily="18" charset="0"/>
              </a:rPr>
              <a:t>vật</a:t>
            </a:r>
            <a:r>
              <a:rPr lang="en-US" sz="4000" b="1" i="1" dirty="0">
                <a:latin typeface="#9Slide03 Reso" pitchFamily="2" charset="0"/>
                <a:ea typeface="Calibri" panose="020F0502020204030204" pitchFamily="34" charset="0"/>
                <a:cs typeface="Times New Roman" panose="02020603050405020304" pitchFamily="18" charset="0"/>
              </a:rPr>
              <a:t> </a:t>
            </a:r>
            <a:r>
              <a:rPr lang="en-US" sz="4000" b="1" i="1" dirty="0" err="1">
                <a:latin typeface="#9Slide03 Reso" pitchFamily="2" charset="0"/>
                <a:ea typeface="Calibri" panose="020F0502020204030204" pitchFamily="34" charset="0"/>
                <a:cs typeface="Times New Roman" panose="02020603050405020304" pitchFamily="18" charset="0"/>
              </a:rPr>
              <a:t>lí</a:t>
            </a:r>
            <a:r>
              <a:rPr lang="en-US" sz="4000" b="1" dirty="0">
                <a:latin typeface="#9Slide03 Reso" pitchFamily="2" charset="0"/>
                <a:ea typeface="Calibri" panose="020F0502020204030204" pitchFamily="34" charset="0"/>
                <a:cs typeface="Times New Roman" panose="02020603050405020304" pitchFamily="18" charset="0"/>
              </a:rPr>
              <a:t>)</a:t>
            </a:r>
            <a:endParaRPr lang="en-US" sz="3200" dirty="0">
              <a:latin typeface="#9Slide03 Reso" pitchFamily="2" charset="0"/>
              <a:ea typeface="Calibri" panose="020F0502020204030204" pitchFamily="34" charset="0"/>
              <a:cs typeface="Times New Roman" panose="02020603050405020304" pitchFamily="18" charset="0"/>
            </a:endParaRPr>
          </a:p>
          <a:p>
            <a:pPr algn="r">
              <a:lnSpc>
                <a:spcPct val="107000"/>
              </a:lnSpc>
            </a:pPr>
            <a:r>
              <a:rPr lang="en-US" sz="4000" b="1" dirty="0" smtClean="0">
                <a:latin typeface="#9Slide03 Reso" pitchFamily="2" charset="0"/>
                <a:ea typeface="Calibri" panose="020F0502020204030204" pitchFamily="34" charset="0"/>
                <a:cs typeface="Times New Roman" panose="02020603050405020304" pitchFamily="18" charset="0"/>
              </a:rPr>
              <a:t>- </a:t>
            </a:r>
            <a:r>
              <a:rPr lang="en-US" sz="4000" b="1" dirty="0" err="1" smtClean="0">
                <a:latin typeface="#9Slide03 Reso" pitchFamily="2" charset="0"/>
                <a:ea typeface="Calibri" panose="020F0502020204030204" pitchFamily="34" charset="0"/>
                <a:cs typeface="Times New Roman" panose="02020603050405020304" pitchFamily="18" charset="0"/>
              </a:rPr>
              <a:t>Các-lô</a:t>
            </a:r>
            <a:r>
              <a:rPr lang="en-US" sz="4000" b="1" dirty="0" smtClean="0">
                <a:latin typeface="#9Slide03 Reso" pitchFamily="2" charset="0"/>
                <a:ea typeface="Calibri" panose="020F0502020204030204" pitchFamily="34" charset="0"/>
                <a:cs typeface="Times New Roman" panose="02020603050405020304" pitchFamily="18" charset="0"/>
              </a:rPr>
              <a:t> </a:t>
            </a:r>
            <a:r>
              <a:rPr lang="en-US" sz="4000" b="1" dirty="0" err="1" smtClean="0">
                <a:latin typeface="#9Slide03 Reso" pitchFamily="2" charset="0"/>
                <a:ea typeface="Calibri" panose="020F0502020204030204" pitchFamily="34" charset="0"/>
                <a:cs typeface="Times New Roman" panose="02020603050405020304" pitchFamily="18" charset="0"/>
              </a:rPr>
              <a:t>Rô</a:t>
            </a:r>
            <a:r>
              <a:rPr lang="en-US" sz="4000" b="1" dirty="0" smtClean="0">
                <a:latin typeface="#9Slide03 Reso" pitchFamily="2" charset="0"/>
                <a:ea typeface="Calibri" panose="020F0502020204030204" pitchFamily="34" charset="0"/>
                <a:cs typeface="Times New Roman" panose="02020603050405020304" pitchFamily="18" charset="0"/>
              </a:rPr>
              <a:t>-</a:t>
            </a:r>
            <a:r>
              <a:rPr lang="en-US" sz="4000" b="1" dirty="0" err="1" smtClean="0">
                <a:latin typeface="#9Slide03 Reso" pitchFamily="2" charset="0"/>
                <a:ea typeface="Calibri" panose="020F0502020204030204" pitchFamily="34" charset="0"/>
                <a:cs typeface="Times New Roman" panose="02020603050405020304" pitchFamily="18" charset="0"/>
              </a:rPr>
              <a:t>ve</a:t>
            </a:r>
            <a:r>
              <a:rPr lang="en-US" sz="4000" b="1" dirty="0" smtClean="0">
                <a:latin typeface="#9Slide03 Reso" pitchFamily="2" charset="0"/>
                <a:ea typeface="Calibri" panose="020F0502020204030204" pitchFamily="34" charset="0"/>
                <a:cs typeface="Times New Roman" panose="02020603050405020304" pitchFamily="18" charset="0"/>
              </a:rPr>
              <a:t>-li - </a:t>
            </a:r>
            <a:endParaRPr lang="en-US" sz="3200" dirty="0">
              <a:effectLst/>
              <a:latin typeface="#9Slide03 Reso" pitchFamily="2"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650" y="14018"/>
            <a:ext cx="3733821" cy="6858000"/>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16" name="TextBox 44"/>
          <p:cNvSpPr txBox="1"/>
          <p:nvPr/>
        </p:nvSpPr>
        <p:spPr>
          <a:xfrm>
            <a:off x="-65405" y="2791460"/>
            <a:ext cx="3923030" cy="1754326"/>
          </a:xfrm>
          <a:prstGeom prst="rect">
            <a:avLst/>
          </a:prstGeom>
          <a:noFill/>
          <a:ln>
            <a:noFill/>
          </a:ln>
        </p:spPr>
        <p:txBody>
          <a:bodyPr wrap="square" rtlCol="0">
            <a:spAutoFit/>
          </a:bodyPr>
          <a:lstStyle/>
          <a:p>
            <a:pPr algn="ctr"/>
            <a:r>
              <a:rPr lang="en-US" altLang="zh-CN" sz="5400" b="1" spc="6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Cấu</a:t>
            </a:r>
            <a:r>
              <a:rPr lang="en-US" altLang="zh-CN" sz="5400" b="1" spc="6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5400" b="1" spc="6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trúc</a:t>
            </a:r>
            <a:r>
              <a:rPr lang="en-US" altLang="zh-CN" sz="5400" b="1" spc="6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5400" b="1" spc="6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bài</a:t>
            </a:r>
            <a:r>
              <a:rPr lang="en-US" altLang="zh-CN" sz="5400" b="1" spc="6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5400" b="1" spc="6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học</a:t>
            </a:r>
            <a:endParaRPr lang="zh-CN" altLang="en-US" sz="5400" b="1" spc="6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18" name="Freeform 11"/>
          <p:cNvSpPr/>
          <p:nvPr/>
        </p:nvSpPr>
        <p:spPr bwMode="auto">
          <a:xfrm>
            <a:off x="5642298" y="1353783"/>
            <a:ext cx="818122" cy="103398"/>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E0BA92"/>
          </a:solidFill>
          <a:ln>
            <a:noFill/>
          </a:ln>
        </p:spPr>
        <p:txBody>
          <a:bodyPr lIns="68562" tIns="34281" rIns="68562" bIns="34281"/>
          <a:lstStyle/>
          <a:p>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19" name="Freeform 10"/>
          <p:cNvSpPr/>
          <p:nvPr/>
        </p:nvSpPr>
        <p:spPr bwMode="auto">
          <a:xfrm>
            <a:off x="5171086" y="1450006"/>
            <a:ext cx="4640082" cy="64368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5A5A5A"/>
            </a:solidFill>
            <a:round/>
          </a:ln>
        </p:spPr>
        <p:txBody>
          <a:bodyPr lIns="68562" tIns="34281" rIns="68562" bIns="34281"/>
          <a:lstStyle/>
          <a:p>
            <a:endParaRPr lang="zh-CN" altLang="en-US" b="1" spc="300" dirty="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0" name="Rectangle 12"/>
          <p:cNvSpPr>
            <a:spLocks noChangeArrowheads="1"/>
          </p:cNvSpPr>
          <p:nvPr/>
        </p:nvSpPr>
        <p:spPr bwMode="auto">
          <a:xfrm>
            <a:off x="5720906" y="1380275"/>
            <a:ext cx="660906" cy="677182"/>
          </a:xfrm>
          <a:prstGeom prst="rect">
            <a:avLst/>
          </a:prstGeom>
          <a:solidFill>
            <a:srgbClr val="E0BA92"/>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spc="300" dirty="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1" name="Freeform 11"/>
          <p:cNvSpPr/>
          <p:nvPr/>
        </p:nvSpPr>
        <p:spPr bwMode="auto">
          <a:xfrm>
            <a:off x="5642298" y="2269372"/>
            <a:ext cx="818122" cy="103398"/>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E0BA92"/>
          </a:solidFill>
          <a:ln>
            <a:noFill/>
          </a:ln>
        </p:spPr>
        <p:txBody>
          <a:bodyPr lIns="68562" tIns="34281" rIns="68562" bIns="34281"/>
          <a:lstStyle/>
          <a:p>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2" name="Freeform 10"/>
          <p:cNvSpPr/>
          <p:nvPr/>
        </p:nvSpPr>
        <p:spPr bwMode="auto">
          <a:xfrm>
            <a:off x="5171086" y="2365593"/>
            <a:ext cx="4640082" cy="64368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5A5A5A"/>
            </a:solidFill>
            <a:round/>
          </a:ln>
        </p:spPr>
        <p:txBody>
          <a:bodyPr lIns="68562" tIns="34281" rIns="68562" bIns="34281"/>
          <a:lstStyle/>
          <a:p>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3" name="Rectangle 12"/>
          <p:cNvSpPr>
            <a:spLocks noChangeArrowheads="1"/>
          </p:cNvSpPr>
          <p:nvPr/>
        </p:nvSpPr>
        <p:spPr bwMode="auto">
          <a:xfrm>
            <a:off x="5720906" y="2295863"/>
            <a:ext cx="660906" cy="677182"/>
          </a:xfrm>
          <a:prstGeom prst="rect">
            <a:avLst/>
          </a:prstGeom>
          <a:solidFill>
            <a:srgbClr val="E0BA92"/>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4" name="Freeform 11"/>
          <p:cNvSpPr/>
          <p:nvPr/>
        </p:nvSpPr>
        <p:spPr bwMode="auto">
          <a:xfrm>
            <a:off x="5642298" y="3200073"/>
            <a:ext cx="818122" cy="103398"/>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E0BA92"/>
          </a:solidFill>
          <a:ln>
            <a:noFill/>
          </a:ln>
        </p:spPr>
        <p:txBody>
          <a:bodyPr lIns="68562" tIns="34281" rIns="68562" bIns="34281"/>
          <a:lstStyle/>
          <a:p>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5" name="Freeform 10"/>
          <p:cNvSpPr/>
          <p:nvPr/>
        </p:nvSpPr>
        <p:spPr bwMode="auto">
          <a:xfrm>
            <a:off x="5171086" y="3295105"/>
            <a:ext cx="4640082" cy="64368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5A5A5A"/>
            </a:solidFill>
            <a:round/>
          </a:ln>
        </p:spPr>
        <p:txBody>
          <a:bodyPr lIns="68562" tIns="34281" rIns="68562" bIns="34281"/>
          <a:lstStyle/>
          <a:p>
            <a:endParaRPr lang="zh-CN" altLang="en-US" b="1" spc="300" dirty="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6" name="Rectangle 12"/>
          <p:cNvSpPr>
            <a:spLocks noChangeArrowheads="1"/>
          </p:cNvSpPr>
          <p:nvPr/>
        </p:nvSpPr>
        <p:spPr bwMode="auto">
          <a:xfrm>
            <a:off x="5720906" y="3226565"/>
            <a:ext cx="660906" cy="677182"/>
          </a:xfrm>
          <a:prstGeom prst="rect">
            <a:avLst/>
          </a:prstGeom>
          <a:solidFill>
            <a:srgbClr val="E0BA92"/>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7" name="Freeform 11"/>
          <p:cNvSpPr/>
          <p:nvPr/>
        </p:nvSpPr>
        <p:spPr bwMode="auto">
          <a:xfrm>
            <a:off x="5642298" y="4107326"/>
            <a:ext cx="818122" cy="103398"/>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E0BA92"/>
          </a:solidFill>
          <a:ln w="9525">
            <a:noFill/>
            <a:round/>
          </a:ln>
        </p:spPr>
        <p:txBody>
          <a:bodyPr lIns="68562" tIns="34281" rIns="68562" bIns="34281"/>
          <a:lstStyle/>
          <a:p>
            <a:endParaRPr lang="zh-CN" altLang="en-US" b="1" spc="300" dirty="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8" name="Freeform 10"/>
          <p:cNvSpPr/>
          <p:nvPr/>
        </p:nvSpPr>
        <p:spPr bwMode="auto">
          <a:xfrm>
            <a:off x="5171086" y="4202358"/>
            <a:ext cx="4640082" cy="64368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5A5A5A"/>
            </a:solidFill>
            <a:round/>
          </a:ln>
        </p:spPr>
        <p:txBody>
          <a:bodyPr lIns="68562" tIns="34281" rIns="68562" bIns="34281"/>
          <a:lstStyle/>
          <a:p>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29" name="Rectangle 12"/>
          <p:cNvSpPr>
            <a:spLocks noChangeArrowheads="1"/>
          </p:cNvSpPr>
          <p:nvPr/>
        </p:nvSpPr>
        <p:spPr bwMode="auto">
          <a:xfrm>
            <a:off x="5720906" y="4133818"/>
            <a:ext cx="660906" cy="677182"/>
          </a:xfrm>
          <a:prstGeom prst="rect">
            <a:avLst/>
          </a:prstGeom>
          <a:solidFill>
            <a:srgbClr val="E0BA92"/>
          </a:solid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0" name="TextBox 105"/>
          <p:cNvSpPr txBox="1">
            <a:spLocks noChangeArrowheads="1"/>
          </p:cNvSpPr>
          <p:nvPr/>
        </p:nvSpPr>
        <p:spPr bwMode="auto">
          <a:xfrm>
            <a:off x="6575049" y="1575782"/>
            <a:ext cx="3068234" cy="43856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Tìm</a:t>
            </a:r>
            <a:r>
              <a:rPr lang="en-US" altLang="zh-CN" sz="2400" b="1" spc="3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hiểu</a:t>
            </a:r>
            <a:r>
              <a:rPr lang="en-US" altLang="zh-CN" sz="2400" b="1" spc="3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chung</a:t>
            </a:r>
            <a:endParaRPr lang="zh-CN" altLang="en-US" sz="2400" b="1" spc="3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1" name="TextBox 106"/>
          <p:cNvSpPr txBox="1">
            <a:spLocks noChangeArrowheads="1"/>
          </p:cNvSpPr>
          <p:nvPr/>
        </p:nvSpPr>
        <p:spPr bwMode="auto">
          <a:xfrm>
            <a:off x="5835535" y="1456984"/>
            <a:ext cx="458558" cy="530896"/>
          </a:xfrm>
          <a:prstGeom prst="rect">
            <a:avLst/>
          </a:prstGeom>
          <a:solidFill>
            <a:srgbClr val="E0BA92"/>
          </a:solid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spc="300" dirty="0" smtClean="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I.</a:t>
            </a:r>
            <a:endParaRPr lang="zh-CN" altLang="en-US" sz="3000" b="1" spc="300" dirty="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2" name="TextBox 108"/>
          <p:cNvSpPr txBox="1">
            <a:spLocks noChangeArrowheads="1"/>
          </p:cNvSpPr>
          <p:nvPr/>
        </p:nvSpPr>
        <p:spPr bwMode="auto">
          <a:xfrm>
            <a:off x="6575049" y="2498181"/>
            <a:ext cx="3314727" cy="43856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Đọc</a:t>
            </a:r>
            <a:r>
              <a:rPr lang="en-US" altLang="zh-CN" sz="2400" b="1" spc="3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hiểu</a:t>
            </a:r>
            <a:r>
              <a:rPr lang="en-US" altLang="zh-CN" sz="2400" b="1" spc="3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văn</a:t>
            </a:r>
            <a:r>
              <a:rPr lang="en-US" altLang="zh-CN" sz="2400" b="1" spc="3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bản</a:t>
            </a:r>
            <a:endParaRPr lang="zh-CN" altLang="en-US" sz="2400" b="1" spc="3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3" name="TextBox 109"/>
          <p:cNvSpPr txBox="1">
            <a:spLocks noChangeArrowheads="1"/>
          </p:cNvSpPr>
          <p:nvPr/>
        </p:nvSpPr>
        <p:spPr bwMode="auto">
          <a:xfrm>
            <a:off x="5835535" y="2355903"/>
            <a:ext cx="458558" cy="530896"/>
          </a:xfrm>
          <a:prstGeom prst="rect">
            <a:avLst/>
          </a:prstGeom>
          <a:solidFill>
            <a:srgbClr val="E0BA92"/>
          </a:solid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spc="300" dirty="0" smtClean="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II.</a:t>
            </a:r>
            <a:endParaRPr lang="zh-CN" altLang="en-US" sz="3000" b="1" spc="300" dirty="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4" name="TextBox 115"/>
          <p:cNvSpPr txBox="1">
            <a:spLocks noChangeArrowheads="1"/>
          </p:cNvSpPr>
          <p:nvPr/>
        </p:nvSpPr>
        <p:spPr bwMode="auto">
          <a:xfrm>
            <a:off x="6581525" y="3420255"/>
            <a:ext cx="3632835" cy="43856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Tổng</a:t>
            </a:r>
            <a:r>
              <a:rPr lang="en-US" altLang="zh-CN" sz="2400" b="1" spc="3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kết</a:t>
            </a:r>
            <a:endParaRPr lang="zh-CN" altLang="en-US" sz="2400" b="1" spc="3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5" name="TextBox 116"/>
          <p:cNvSpPr txBox="1">
            <a:spLocks noChangeArrowheads="1"/>
          </p:cNvSpPr>
          <p:nvPr/>
        </p:nvSpPr>
        <p:spPr bwMode="auto">
          <a:xfrm>
            <a:off x="5785871" y="3327922"/>
            <a:ext cx="635245" cy="530896"/>
          </a:xfrm>
          <a:prstGeom prst="rect">
            <a:avLst/>
          </a:prstGeom>
          <a:solidFill>
            <a:srgbClr val="E0BA92"/>
          </a:solid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spc="300" dirty="0" smtClean="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III.</a:t>
            </a:r>
            <a:endParaRPr lang="zh-CN" altLang="en-US" sz="3000" b="1" spc="300" dirty="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6" name="TextBox 117"/>
          <p:cNvSpPr txBox="1">
            <a:spLocks noChangeArrowheads="1"/>
          </p:cNvSpPr>
          <p:nvPr/>
        </p:nvSpPr>
        <p:spPr bwMode="auto">
          <a:xfrm>
            <a:off x="6581525" y="4306078"/>
            <a:ext cx="3429000" cy="43624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Luyện</a:t>
            </a:r>
            <a:r>
              <a:rPr lang="en-US" altLang="zh-CN" sz="2400" b="1" spc="3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tập</a:t>
            </a:r>
            <a:endParaRPr lang="zh-CN" altLang="en-US" sz="2400" b="1" spc="3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7" name="TextBox 118"/>
          <p:cNvSpPr txBox="1">
            <a:spLocks noChangeArrowheads="1"/>
          </p:cNvSpPr>
          <p:nvPr/>
        </p:nvSpPr>
        <p:spPr bwMode="auto">
          <a:xfrm>
            <a:off x="5788789" y="4230068"/>
            <a:ext cx="546277" cy="530896"/>
          </a:xfrm>
          <a:prstGeom prst="rect">
            <a:avLst/>
          </a:prstGeom>
          <a:solidFill>
            <a:srgbClr val="E0BA92"/>
          </a:solid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spc="300" dirty="0" smtClean="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IV.</a:t>
            </a:r>
            <a:endParaRPr lang="zh-CN" altLang="en-US" sz="3000" b="1" spc="300" dirty="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8" name="Freeform 10"/>
          <p:cNvSpPr/>
          <p:nvPr/>
        </p:nvSpPr>
        <p:spPr bwMode="auto">
          <a:xfrm>
            <a:off x="5171086" y="5172281"/>
            <a:ext cx="4640082" cy="64368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5A5A5A"/>
            </a:solidFill>
            <a:round/>
          </a:ln>
        </p:spPr>
        <p:txBody>
          <a:bodyPr lIns="68562" tIns="34281" rIns="68562" bIns="34281"/>
          <a:lstStyle/>
          <a:p>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9" name="Rectangle 12"/>
          <p:cNvSpPr>
            <a:spLocks noChangeArrowheads="1"/>
          </p:cNvSpPr>
          <p:nvPr/>
        </p:nvSpPr>
        <p:spPr bwMode="auto">
          <a:xfrm>
            <a:off x="5720906" y="5103741"/>
            <a:ext cx="660906" cy="677182"/>
          </a:xfrm>
          <a:prstGeom prst="rect">
            <a:avLst/>
          </a:prstGeom>
          <a:solidFill>
            <a:srgbClr val="E0BA92"/>
          </a:solid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spc="30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40" name="TextBox 117"/>
          <p:cNvSpPr txBox="1">
            <a:spLocks noChangeArrowheads="1"/>
          </p:cNvSpPr>
          <p:nvPr/>
        </p:nvSpPr>
        <p:spPr bwMode="auto">
          <a:xfrm>
            <a:off x="6581525" y="5276001"/>
            <a:ext cx="3429000" cy="43624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Vận</a:t>
            </a:r>
            <a:r>
              <a:rPr lang="en-US" altLang="zh-CN" sz="2400" b="1" spc="3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400" b="1" spc="300" dirty="0" err="1"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dụng</a:t>
            </a:r>
            <a:endParaRPr lang="zh-CN" altLang="en-US" sz="2400" b="1" spc="3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41" name="TextBox 118"/>
          <p:cNvSpPr txBox="1">
            <a:spLocks noChangeArrowheads="1"/>
          </p:cNvSpPr>
          <p:nvPr/>
        </p:nvSpPr>
        <p:spPr bwMode="auto">
          <a:xfrm>
            <a:off x="5830354" y="5172281"/>
            <a:ext cx="546277" cy="530896"/>
          </a:xfrm>
          <a:prstGeom prst="rect">
            <a:avLst/>
          </a:prstGeom>
          <a:solidFill>
            <a:srgbClr val="E0BA92"/>
          </a:solid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spc="300" dirty="0" smtClean="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V.</a:t>
            </a:r>
            <a:endParaRPr lang="zh-CN" altLang="en-US" sz="3000" b="1" spc="300" dirty="0">
              <a:solidFill>
                <a:schemeClr val="bg1"/>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Tree>
  </p:cSld>
  <p:clrMapOvr>
    <a:masterClrMapping/>
  </p:clrMapOvr>
  <p:transition spd="slow" advClick="0" advTm="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609603"/>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8" name="矩形 37"/>
          <p:cNvSpPr/>
          <p:nvPr/>
        </p:nvSpPr>
        <p:spPr>
          <a:xfrm>
            <a:off x="9067779" y="0"/>
            <a:ext cx="3124221" cy="5289961"/>
          </a:xfrm>
          <a:prstGeom prst="rect">
            <a:avLst/>
          </a:prstGeom>
          <a:solidFill>
            <a:srgbClr val="E0BA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39" name="TextBox 44"/>
          <p:cNvSpPr txBox="1"/>
          <p:nvPr/>
        </p:nvSpPr>
        <p:spPr>
          <a:xfrm>
            <a:off x="5346700" y="846383"/>
            <a:ext cx="1498600" cy="1107996"/>
          </a:xfrm>
          <a:prstGeom prst="rect">
            <a:avLst/>
          </a:prstGeom>
          <a:noFill/>
          <a:ln>
            <a:noFill/>
          </a:ln>
        </p:spPr>
        <p:txBody>
          <a:bodyPr wrap="square" rtlCol="0">
            <a:spAutoFit/>
          </a:bodyPr>
          <a:lstStyle/>
          <a:p>
            <a:pPr algn="ctr"/>
            <a:r>
              <a:rPr lang="en-US" altLang="zh-CN" sz="66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I.</a:t>
            </a:r>
            <a:endParaRPr lang="en-US" altLang="zh-CN" sz="66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
        <p:nvSpPr>
          <p:cNvPr id="41" name="矩形 40"/>
          <p:cNvSpPr/>
          <p:nvPr/>
        </p:nvSpPr>
        <p:spPr>
          <a:xfrm>
            <a:off x="3242338" y="2175620"/>
            <a:ext cx="5825442" cy="1785104"/>
          </a:xfrm>
          <a:prstGeom prst="rect">
            <a:avLst/>
          </a:prstGeom>
        </p:spPr>
        <p:txBody>
          <a:bodyPr wrap="square">
            <a:spAutoFit/>
          </a:bodyPr>
          <a:lstStyle/>
          <a:p>
            <a:pPr algn="ctr"/>
            <a:r>
              <a:rPr lang="en-US" altLang="zh-CN" sz="5500" b="1" spc="600" dirty="0" smtClean="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rPr>
              <a:t>TÌM HIỂU CHUNG</a:t>
            </a:r>
            <a:endParaRPr lang="zh-CN" altLang="en-US" sz="5500" b="1" spc="600" dirty="0">
              <a:solidFill>
                <a:srgbClr val="BD9160"/>
              </a:solidFill>
              <a:latin typeface="#9Slide03 Varela Round" panose="00000500000000000000" pitchFamily="2" charset="-79"/>
              <a:ea typeface="字魂36号-正文宋楷" panose="02000000000000000000" pitchFamily="2" charset="-122"/>
              <a:cs typeface="#9Slide03 Varela Round" panose="00000500000000000000" pitchFamily="2" charset="-79"/>
              <a:sym typeface="字魂36号-正文宋楷"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Content="1" isInverted="1"/>
      </p:transition>
    </mc:Choice>
    <mc:Fallback>
      <p:transition spd="slow"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6709" y="268431"/>
            <a:ext cx="4445693"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3600" b="1" dirty="0" smtClean="0">
                <a:latin typeface="#9Slide03 Arima Madurai Medium" panose="00000600000000000000" pitchFamily="2" charset="0"/>
                <a:cs typeface="#9Slide03 Arima Madurai Medium" panose="00000600000000000000" pitchFamily="2" charset="0"/>
              </a:rPr>
              <a:t>1. </a:t>
            </a:r>
            <a:r>
              <a:rPr lang="en-US" altLang="zh-CN" sz="3600" b="1" dirty="0" err="1" smtClean="0">
                <a:latin typeface="#9Slide03 Arima Madurai Medium" panose="00000600000000000000" pitchFamily="2" charset="0"/>
                <a:cs typeface="#9Slide03 Arima Madurai Medium" panose="00000600000000000000" pitchFamily="2" charset="0"/>
              </a:rPr>
              <a:t>Tác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giả</a:t>
            </a:r>
            <a:endParaRPr lang="zh-CN" altLang="en-US" sz="3600" b="1" dirty="0">
              <a:latin typeface="#9Slide03 Arima Madurai Medium" panose="00000600000000000000" pitchFamily="2" charset="0"/>
              <a:cs typeface="#9Slide03 Arima Madurai Medium" panose="000006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18" y="1298862"/>
            <a:ext cx="3890818" cy="4775095"/>
          </a:xfrm>
          <a:prstGeom prst="rect">
            <a:avLst/>
          </a:prstGeom>
        </p:spPr>
      </p:pic>
      <p:sp>
        <p:nvSpPr>
          <p:cNvPr id="4" name="Rectangle 3"/>
          <p:cNvSpPr/>
          <p:nvPr/>
        </p:nvSpPr>
        <p:spPr>
          <a:xfrm>
            <a:off x="4792402" y="1437781"/>
            <a:ext cx="6886980" cy="1475404"/>
          </a:xfrm>
          <a:prstGeom prst="rect">
            <a:avLst/>
          </a:prstGeom>
        </p:spPr>
        <p:txBody>
          <a:bodyPr wrap="square">
            <a:spAutoFit/>
          </a:bodyPr>
          <a:lstStyle/>
          <a:p>
            <a:pPr algn="just">
              <a:lnSpc>
                <a:spcPct val="107000"/>
              </a:lnSpc>
              <a:spcAft>
                <a:spcPts val="800"/>
              </a:spcAft>
            </a:pP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Các-lô</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Rô</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ve</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-li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sinh</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năm</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1956,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là</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nhà</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vật</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lí</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thuyết</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nhà</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văn</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sinh</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ra</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ở I-ta-li-a,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chủ</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yếu</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làm</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việc</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ở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Mỹ</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smtClean="0">
                <a:latin typeface="#9Slide03 Arima Madurai Medium" panose="00000600000000000000" pitchFamily="2" charset="0"/>
                <a:ea typeface="Calibri" panose="020F0502020204030204" pitchFamily="34" charset="0"/>
                <a:cs typeface="#9Slide03 Arima Madurai Medium" panose="00000600000000000000" pitchFamily="2" charset="0"/>
              </a:rPr>
              <a:t>Pháp</a:t>
            </a:r>
            <a:r>
              <a:rPr lang="en-US" sz="2800" dirty="0" smtClean="0">
                <a:latin typeface="#9Slide03 Arima Madurai Medium" panose="00000600000000000000" pitchFamily="2" charset="0"/>
                <a:ea typeface="Calibri" panose="020F0502020204030204" pitchFamily="34" charset="0"/>
                <a:cs typeface="#9Slide03 Arima Madurai Medium" panose="00000600000000000000" pitchFamily="2" charset="0"/>
              </a:rPr>
              <a:t>. </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
        <p:nvSpPr>
          <p:cNvPr id="5" name="Rectangle 4"/>
          <p:cNvSpPr/>
          <p:nvPr/>
        </p:nvSpPr>
        <p:spPr>
          <a:xfrm>
            <a:off x="4792402" y="3205743"/>
            <a:ext cx="6886980" cy="2858475"/>
          </a:xfrm>
          <a:prstGeom prst="rect">
            <a:avLst/>
          </a:prstGeom>
        </p:spPr>
        <p:txBody>
          <a:bodyPr wrap="square">
            <a:spAutoFit/>
          </a:bodyPr>
          <a:lstStyle/>
          <a:p>
            <a:pPr algn="just">
              <a:lnSpc>
                <a:spcPct val="107000"/>
              </a:lnSpc>
              <a:spcAft>
                <a:spcPts val="800"/>
              </a:spcAft>
            </a:pP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cứu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của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tập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trung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vào</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lĩnh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vực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lực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hấp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dẫn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lượng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từ</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cũng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nghiên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cứu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sâu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lịch</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sử</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khoa</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triết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học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Những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việc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này</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đã</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giúp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ông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có</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một</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tri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thức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tổng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hợp</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rộng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lớn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cái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nhìn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toàn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diện</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sâu</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sắc</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về</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vũ</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trụ</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đời</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2800" dirty="0" err="1">
                <a:latin typeface="#9Slide03 Arima Madurai Medium" panose="00000600000000000000" pitchFamily="2" charset="0"/>
                <a:ea typeface="Calibri" panose="020F0502020204030204" pitchFamily="34" charset="0"/>
                <a:cs typeface="#9Slide03 Arima Madurai Medium" panose="00000600000000000000" pitchFamily="2" charset="0"/>
              </a:rPr>
              <a:t>sống</a:t>
            </a:r>
            <a:r>
              <a:rPr lang="en-US" sz="2800" dirty="0">
                <a:latin typeface="#9Slide03 Arima Madurai Medium" panose="00000600000000000000" pitchFamily="2" charset="0"/>
                <a:ea typeface="Calibri" panose="020F0502020204030204" pitchFamily="34" charset="0"/>
                <a:cs typeface="#9Slide03 Arima Madurai Medium" panose="00000600000000000000" pitchFamily="2" charset="0"/>
              </a:rPr>
              <a:t>.</a:t>
            </a:r>
            <a:endParaRPr lang="en-US" sz="2800"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H="1">
            <a:off x="2188372" y="2108022"/>
            <a:ext cx="1423146"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9" name="流程图: 决策 28"/>
          <p:cNvSpPr/>
          <p:nvPr/>
        </p:nvSpPr>
        <p:spPr>
          <a:xfrm>
            <a:off x="562306" y="1336433"/>
            <a:ext cx="1650088" cy="1543179"/>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a</a:t>
            </a:r>
            <a:r>
              <a:rPr lang="en-US" altLang="zh-CN" sz="24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a:t>
            </a:r>
            <a:endParaRPr lang="zh-CN" altLang="en-US" sz="24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3" name="išľíďè"/>
          <p:cNvSpPr/>
          <p:nvPr/>
        </p:nvSpPr>
        <p:spPr bwMode="auto">
          <a:xfrm>
            <a:off x="2188372" y="2973149"/>
            <a:ext cx="5971955" cy="49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just" defTabSz="913765">
              <a:lnSpc>
                <a:spcPct val="120000"/>
              </a:lnSpc>
              <a:spcBef>
                <a:spcPct val="0"/>
              </a:spcBef>
              <a:defRPr/>
            </a:pPr>
            <a:r>
              <a:rPr lang="en-US" sz="2400" dirty="0" err="1">
                <a:latin typeface="#9Slide03 Arima Madurai Medium" panose="00000600000000000000" pitchFamily="2" charset="0"/>
                <a:cs typeface="#9Slide03 Arima Madurai Medium" panose="00000600000000000000" pitchFamily="2" charset="0"/>
              </a:rPr>
              <a:t>Văn</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bản</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Hành</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trang</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cuộc</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sống</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được</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trích</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từ</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cuốn</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sách</a:t>
            </a:r>
            <a:r>
              <a:rPr lang="en-US" sz="2400" dirty="0">
                <a:latin typeface="#9Slide03 Arima Madurai Medium" panose="00000600000000000000" pitchFamily="2" charset="0"/>
                <a:cs typeface="#9Slide03 Arima Madurai Medium" panose="00000600000000000000" pitchFamily="2" charset="0"/>
              </a:rPr>
              <a:t> “7 </a:t>
            </a:r>
            <a:r>
              <a:rPr lang="en-US" sz="2400" dirty="0" err="1">
                <a:latin typeface="#9Slide03 Arima Madurai Medium" panose="00000600000000000000" pitchFamily="2" charset="0"/>
                <a:cs typeface="#9Slide03 Arima Madurai Medium" panose="00000600000000000000" pitchFamily="2" charset="0"/>
              </a:rPr>
              <a:t>bài</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học</a:t>
            </a:r>
            <a:r>
              <a:rPr lang="en-US" sz="2400" dirty="0">
                <a:latin typeface="#9Slide03 Arima Madurai Medium" panose="00000600000000000000" pitchFamily="2" charset="0"/>
                <a:cs typeface="#9Slide03 Arima Madurai Medium" panose="00000600000000000000" pitchFamily="2" charset="0"/>
              </a:rPr>
              <a:t> hay </a:t>
            </a:r>
            <a:r>
              <a:rPr lang="en-US" sz="2400" dirty="0" err="1">
                <a:latin typeface="#9Slide03 Arima Madurai Medium" panose="00000600000000000000" pitchFamily="2" charset="0"/>
                <a:cs typeface="#9Slide03 Arima Madurai Medium" panose="00000600000000000000" pitchFamily="2" charset="0"/>
              </a:rPr>
              <a:t>nhất</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về</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vật</a:t>
            </a:r>
            <a:r>
              <a:rPr lang="en-US" sz="2400" dirty="0">
                <a:latin typeface="#9Slide03 Arima Madurai Medium" panose="00000600000000000000" pitchFamily="2" charset="0"/>
                <a:cs typeface="#9Slide03 Arima Madurai Medium" panose="00000600000000000000" pitchFamily="2" charset="0"/>
              </a:rPr>
              <a:t> </a:t>
            </a:r>
            <a:r>
              <a:rPr lang="en-US" sz="2400" dirty="0" err="1">
                <a:latin typeface="#9Slide03 Arima Madurai Medium" panose="00000600000000000000" pitchFamily="2" charset="0"/>
                <a:cs typeface="#9Slide03 Arima Madurai Medium" panose="00000600000000000000" pitchFamily="2" charset="0"/>
              </a:rPr>
              <a:t>lí</a:t>
            </a:r>
            <a:r>
              <a:rPr lang="en-US" sz="2400" dirty="0">
                <a:latin typeface="#9Slide03 Arima Madurai Medium" panose="00000600000000000000" pitchFamily="2" charset="0"/>
                <a:cs typeface="#9Slide03 Arima Madurai Medium" panose="00000600000000000000" pitchFamily="2" charset="0"/>
              </a:rPr>
              <a:t>”.</a:t>
            </a:r>
            <a:endParaRPr kumimoji="0" lang="zh-CN" altLang="en-US" sz="1600" b="0" i="0" u="none" strike="noStrike" kern="1200" cap="none" spc="0" normalizeH="0" baseline="0" noProof="0" dirty="0">
              <a:ln>
                <a:noFill/>
              </a:ln>
              <a:solidFill>
                <a:schemeClr val="bg2">
                  <a:lumMod val="10000"/>
                </a:schemeClr>
              </a:solidFill>
              <a:effectLst/>
              <a:uLnTx/>
              <a:uFillTx/>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4" name="iSlíďè"/>
          <p:cNvSpPr txBox="1"/>
          <p:nvPr/>
        </p:nvSpPr>
        <p:spPr bwMode="auto">
          <a:xfrm>
            <a:off x="2188372" y="1532777"/>
            <a:ext cx="1933825" cy="3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en-US" altLang="zh-CN" sz="2800" b="1" dirty="0" err="1" smtClean="0">
                <a:solidFill>
                  <a:schemeClr val="bg2">
                    <a:lumMod val="10000"/>
                  </a:schemeClr>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Xuất</a:t>
            </a:r>
            <a:r>
              <a:rPr lang="en-US" altLang="zh-CN" sz="2800" b="1" dirty="0" smtClean="0">
                <a:solidFill>
                  <a:schemeClr val="bg2">
                    <a:lumMod val="10000"/>
                  </a:schemeClr>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a:t>
            </a:r>
            <a:r>
              <a:rPr lang="en-US" altLang="zh-CN" sz="2800" b="1" dirty="0" err="1" smtClean="0">
                <a:solidFill>
                  <a:schemeClr val="bg2">
                    <a:lumMod val="10000"/>
                  </a:schemeClr>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xứ</a:t>
            </a:r>
            <a:endParaRPr kumimoji="0" lang="zh-CN" altLang="en-US" sz="2800" b="1" i="0" u="none" strike="noStrike" kern="1200" cap="none" spc="0" normalizeH="0" baseline="0" noProof="0" dirty="0">
              <a:ln>
                <a:noFill/>
              </a:ln>
              <a:solidFill>
                <a:schemeClr val="bg2">
                  <a:lumMod val="10000"/>
                </a:schemeClr>
              </a:solidFill>
              <a:effectLst/>
              <a:uLnTx/>
              <a:uFillTx/>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 name="矩形 2"/>
          <p:cNvSpPr/>
          <p:nvPr/>
        </p:nvSpPr>
        <p:spPr>
          <a:xfrm>
            <a:off x="346709" y="268431"/>
            <a:ext cx="4445693"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3600" b="1" dirty="0" smtClean="0">
                <a:latin typeface="#9Slide03 Arima Madurai Medium" panose="00000600000000000000" pitchFamily="2" charset="0"/>
                <a:cs typeface="#9Slide03 Arima Madurai Medium" panose="00000600000000000000" pitchFamily="2" charset="0"/>
              </a:rPr>
              <a:t>2. </a:t>
            </a:r>
            <a:r>
              <a:rPr lang="en-US" altLang="zh-CN" sz="3600" b="1" dirty="0" err="1" smtClean="0">
                <a:latin typeface="#9Slide03 Arima Madurai Medium" panose="00000600000000000000" pitchFamily="2" charset="0"/>
                <a:cs typeface="#9Slide03 Arima Madurai Medium" panose="00000600000000000000" pitchFamily="2" charset="0"/>
              </a:rPr>
              <a:t>Tác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phẩm</a:t>
            </a:r>
            <a:endParaRPr lang="zh-CN" altLang="en-US" sz="3600" b="1" dirty="0">
              <a:latin typeface="#9Slide03 Arima Madurai Medium" panose="00000600000000000000" pitchFamily="2" charset="0"/>
              <a:cs typeface="#9Slide03 Arima Madurai Medium" panose="000006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674" y="2108022"/>
            <a:ext cx="2706398" cy="4206836"/>
          </a:xfrm>
          <a:prstGeom prst="rect">
            <a:avLst/>
          </a:prstGeom>
        </p:spPr>
      </p:pic>
    </p:spTree>
    <p:extLst>
      <p:ext uri="{BB962C8B-B14F-4D97-AF65-F5344CB8AC3E}">
        <p14:creationId xmlns:p14="http://schemas.microsoft.com/office/powerpoint/2010/main" val="3908663544"/>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H="1">
            <a:off x="2188372" y="2108022"/>
            <a:ext cx="1423146"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9" name="流程图: 决策 28"/>
          <p:cNvSpPr/>
          <p:nvPr/>
        </p:nvSpPr>
        <p:spPr>
          <a:xfrm>
            <a:off x="562306" y="1336433"/>
            <a:ext cx="1650088" cy="1543179"/>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b.</a:t>
            </a:r>
            <a:endParaRPr lang="zh-CN" altLang="en-US" sz="2400" dirty="0">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3" name="išľíďè"/>
          <p:cNvSpPr/>
          <p:nvPr/>
        </p:nvSpPr>
        <p:spPr bwMode="auto">
          <a:xfrm>
            <a:off x="2212394" y="2449645"/>
            <a:ext cx="9508551" cy="75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just" defTabSz="913765">
              <a:lnSpc>
                <a:spcPct val="120000"/>
              </a:lnSpc>
              <a:spcBef>
                <a:spcPct val="0"/>
              </a:spcBef>
              <a:defRPr/>
            </a:pPr>
            <a:r>
              <a:rPr lang="en-US" sz="2800" dirty="0" err="1">
                <a:latin typeface="#9Slide03 Arima Madurai Medium" panose="00000600000000000000" pitchFamily="2" charset="0"/>
                <a:cs typeface="#9Slide03 Arima Madurai Medium" panose="00000600000000000000" pitchFamily="2" charset="0"/>
              </a:rPr>
              <a:t>Cuốn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sách</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nối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tiếng</a:t>
            </a:r>
            <a:r>
              <a:rPr lang="en-US" sz="2800" dirty="0">
                <a:latin typeface="#9Slide03 Arima Madurai Medium" panose="00000600000000000000" pitchFamily="2" charset="0"/>
                <a:cs typeface="#9Slide03 Arima Madurai Medium" panose="00000600000000000000" pitchFamily="2" charset="0"/>
              </a:rPr>
              <a:t> </a:t>
            </a:r>
            <a:r>
              <a:rPr lang="en-US" sz="2800" i="1" dirty="0">
                <a:latin typeface="#9Slide03 Arima Madurai Medium" panose="00000600000000000000" pitchFamily="2" charset="0"/>
                <a:cs typeface="#9Slide03 Arima Madurai Medium" panose="00000600000000000000" pitchFamily="2" charset="0"/>
              </a:rPr>
              <a:t>7 </a:t>
            </a:r>
            <a:r>
              <a:rPr lang="en-US" sz="2800" i="1" dirty="0" err="1">
                <a:latin typeface="#9Slide03 Arima Madurai Medium" panose="00000600000000000000" pitchFamily="2" charset="0"/>
                <a:cs typeface="#9Slide03 Arima Madurai Medium" panose="00000600000000000000" pitchFamily="2" charset="0"/>
              </a:rPr>
              <a:t>bài</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học</a:t>
            </a:r>
            <a:r>
              <a:rPr lang="en-US" sz="2800" i="1" dirty="0">
                <a:latin typeface="#9Slide03 Arima Madurai Medium" panose="00000600000000000000" pitchFamily="2" charset="0"/>
                <a:cs typeface="#9Slide03 Arima Madurai Medium" panose="00000600000000000000" pitchFamily="2" charset="0"/>
              </a:rPr>
              <a:t> hay </a:t>
            </a:r>
            <a:r>
              <a:rPr lang="en-US" sz="2800" i="1" dirty="0" err="1">
                <a:latin typeface="#9Slide03 Arima Madurai Medium" panose="00000600000000000000" pitchFamily="2" charset="0"/>
                <a:cs typeface="#9Slide03 Arima Madurai Medium" panose="00000600000000000000" pitchFamily="2" charset="0"/>
              </a:rPr>
              <a:t>nhất</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về</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vật</a:t>
            </a:r>
            <a:r>
              <a:rPr lang="en-US" sz="2800" i="1" dirty="0">
                <a:latin typeface="#9Slide03 Arima Madurai Medium" panose="00000600000000000000" pitchFamily="2" charset="0"/>
                <a:cs typeface="#9Slide03 Arima Madurai Medium" panose="00000600000000000000" pitchFamily="2" charset="0"/>
              </a:rPr>
              <a:t> </a:t>
            </a:r>
            <a:r>
              <a:rPr lang="en-US" sz="2800" i="1" dirty="0" err="1">
                <a:latin typeface="#9Slide03 Arima Madurai Medium" panose="00000600000000000000" pitchFamily="2" charset="0"/>
                <a:cs typeface="#9Slide03 Arima Madurai Medium" panose="00000600000000000000" pitchFamily="2" charset="0"/>
              </a:rPr>
              <a:t>lí</a:t>
            </a:r>
            <a:r>
              <a:rPr lang="en-US" sz="2800" i="1"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của</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ông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được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xuất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bản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lần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đầu</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tiên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vào</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năm</a:t>
            </a:r>
            <a:r>
              <a:rPr lang="en-US" sz="2800" dirty="0">
                <a:latin typeface="#9Slide03 Arima Madurai Medium" panose="00000600000000000000" pitchFamily="2" charset="0"/>
                <a:cs typeface="#9Slide03 Arima Madurai Medium" panose="00000600000000000000" pitchFamily="2" charset="0"/>
              </a:rPr>
              <a:t> 2014, </a:t>
            </a:r>
            <a:r>
              <a:rPr lang="en-US" sz="2800" dirty="0" err="1">
                <a:latin typeface="#9Slide03 Arima Madurai Medium" panose="00000600000000000000" pitchFamily="2" charset="0"/>
                <a:cs typeface="#9Slide03 Arima Madurai Medium" panose="00000600000000000000" pitchFamily="2" charset="0"/>
              </a:rPr>
              <a:t>đã</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được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dịch</a:t>
            </a:r>
            <a:r>
              <a:rPr lang="en-US" sz="2800" dirty="0">
                <a:latin typeface="#9Slide03 Arima Madurai Medium" panose="00000600000000000000" pitchFamily="2" charset="0"/>
                <a:cs typeface="#9Slide03 Arima Madurai Medium" panose="00000600000000000000" pitchFamily="2" charset="0"/>
              </a:rPr>
              <a:t> sang 41 </a:t>
            </a:r>
            <a:r>
              <a:rPr lang="en-US" sz="2800" dirty="0" err="1">
                <a:latin typeface="#9Slide03 Arima Madurai Medium" panose="00000600000000000000" pitchFamily="2" charset="0"/>
                <a:cs typeface="#9Slide03 Arima Madurai Medium" panose="00000600000000000000" pitchFamily="2" charset="0"/>
              </a:rPr>
              <a:t>thứ</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tiếng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và</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bán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hàng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triệu</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bản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khắp</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thế</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giới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Không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chỉ</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là</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một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cuốn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cẩm</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nang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súc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tích</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về</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vật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lí</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học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hiện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đại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cuốn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sách</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còn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chứa</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đựng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những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suy</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tư</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mang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tính</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chất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triết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học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về</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thế</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giới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và</a:t>
            </a:r>
            <a:r>
              <a:rPr lang="en-US" sz="2800" dirty="0">
                <a:latin typeface="#9Slide03 Arima Madurai Medium" panose="00000600000000000000" pitchFamily="2" charset="0"/>
                <a:cs typeface="#9Slide03 Arima Madurai Medium" panose="00000600000000000000" pitchFamily="2" charset="0"/>
              </a:rPr>
              <a:t> con </a:t>
            </a:r>
            <a:r>
              <a:rPr lang="en-US" sz="2800" dirty="0" err="1">
                <a:latin typeface="#9Slide03 Arima Madurai Medium" panose="00000600000000000000" pitchFamily="2" charset="0"/>
                <a:cs typeface="#9Slide03 Arima Madurai Medium" panose="00000600000000000000" pitchFamily="2" charset="0"/>
              </a:rPr>
              <a:t>người</a:t>
            </a:r>
            <a:r>
              <a:rPr lang="en-US" sz="2800" dirty="0">
                <a:latin typeface="#9Slide03 Arima Madurai Medium" panose="00000600000000000000" pitchFamily="2" charset="0"/>
                <a:cs typeface="#9Slide03 Arima Madurai Medium" panose="00000600000000000000" pitchFamily="2" charset="0"/>
              </a:rPr>
              <a:t>. Ở </a:t>
            </a:r>
            <a:r>
              <a:rPr lang="en-US" sz="2800" dirty="0" err="1">
                <a:latin typeface="#9Slide03 Arima Madurai Medium" panose="00000600000000000000" pitchFamily="2" charset="0"/>
                <a:cs typeface="#9Slide03 Arima Madurai Medium" panose="00000600000000000000" pitchFamily="2" charset="0"/>
              </a:rPr>
              <a:t>đó</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khoa</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học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triết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học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văn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chương</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và</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tôn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giáo</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đã</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được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kết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hợp</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một</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cách</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hài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hòa</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cho</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người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đọc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thấy</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được</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vẻ</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đẹp</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huyền</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bí</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của</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thế</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giới</a:t>
            </a:r>
            <a:r>
              <a:rPr lang="en-US" sz="2800" dirty="0">
                <a:latin typeface="#9Slide03 Arima Madurai Medium" panose="00000600000000000000" pitchFamily="2" charset="0"/>
                <a:cs typeface="#9Slide03 Arima Madurai Medium" panose="00000600000000000000" pitchFamily="2" charset="0"/>
              </a:rPr>
              <a:t> </a:t>
            </a:r>
            <a:r>
              <a:rPr lang="en-US" sz="2800" dirty="0" err="1">
                <a:latin typeface="#9Slide03 Arima Madurai Medium" panose="00000600000000000000" pitchFamily="2" charset="0"/>
                <a:cs typeface="#9Slide03 Arima Madurai Medium" panose="00000600000000000000" pitchFamily="2" charset="0"/>
              </a:rPr>
              <a:t>này</a:t>
            </a:r>
            <a:r>
              <a:rPr lang="en-US" sz="2800" dirty="0">
                <a:latin typeface="#9Slide03 Arima Madurai Medium" panose="00000600000000000000" pitchFamily="2" charset="0"/>
                <a:cs typeface="#9Slide03 Arima Madurai Medium" panose="00000600000000000000" pitchFamily="2" charset="0"/>
              </a:rPr>
              <a:t>.</a:t>
            </a:r>
            <a:endParaRPr lang="zh-CN" altLang="en-US" dirty="0">
              <a:solidFill>
                <a:schemeClr val="bg2">
                  <a:lumMod val="10000"/>
                </a:schemeClr>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4" name="iSlíďè"/>
          <p:cNvSpPr txBox="1"/>
          <p:nvPr/>
        </p:nvSpPr>
        <p:spPr bwMode="auto">
          <a:xfrm>
            <a:off x="2188372" y="1532777"/>
            <a:ext cx="1933825" cy="3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en-US" altLang="zh-CN" sz="2800" b="1" dirty="0" err="1" smtClean="0">
                <a:solidFill>
                  <a:schemeClr val="bg2">
                    <a:lumMod val="10000"/>
                  </a:schemeClr>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Nội</a:t>
            </a:r>
            <a:r>
              <a:rPr lang="en-US" altLang="zh-CN" sz="2800" b="1" dirty="0" smtClean="0">
                <a:solidFill>
                  <a:schemeClr val="bg2">
                    <a:lumMod val="10000"/>
                  </a:schemeClr>
                </a:solidFill>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rPr>
              <a:t> dung</a:t>
            </a:r>
            <a:endParaRPr kumimoji="0" lang="zh-CN" altLang="en-US" sz="2800" b="1" i="0" u="none" strike="noStrike" kern="1200" cap="none" spc="0" normalizeH="0" baseline="0" noProof="0" dirty="0">
              <a:ln>
                <a:noFill/>
              </a:ln>
              <a:solidFill>
                <a:schemeClr val="bg2">
                  <a:lumMod val="10000"/>
                </a:schemeClr>
              </a:solidFill>
              <a:effectLst/>
              <a:uLnTx/>
              <a:uFillTx/>
              <a:latin typeface="#9Slide03 Arima Madurai Medium" panose="00000600000000000000" pitchFamily="2" charset="0"/>
              <a:ea typeface="字魂36号-正文宋楷" panose="02000000000000000000" pitchFamily="2" charset="-122"/>
              <a:cs typeface="#9Slide03 Arima Madurai Medium" panose="00000600000000000000" pitchFamily="2" charset="0"/>
              <a:sym typeface="字魂36号-正文宋楷" panose="02000000000000000000" pitchFamily="2" charset="-122"/>
            </a:endParaRPr>
          </a:p>
        </p:txBody>
      </p:sp>
      <p:sp>
        <p:nvSpPr>
          <p:cNvPr id="3" name="矩形 2"/>
          <p:cNvSpPr/>
          <p:nvPr/>
        </p:nvSpPr>
        <p:spPr>
          <a:xfrm>
            <a:off x="346709" y="268431"/>
            <a:ext cx="4445693" cy="7289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3600" b="1" dirty="0" smtClean="0">
                <a:latin typeface="#9Slide03 Arima Madurai Medium" panose="00000600000000000000" pitchFamily="2" charset="0"/>
                <a:cs typeface="#9Slide03 Arima Madurai Medium" panose="00000600000000000000" pitchFamily="2" charset="0"/>
              </a:rPr>
              <a:t>2. </a:t>
            </a:r>
            <a:r>
              <a:rPr lang="en-US" altLang="zh-CN" sz="3600" b="1" dirty="0" err="1" smtClean="0">
                <a:latin typeface="#9Slide03 Arima Madurai Medium" panose="00000600000000000000" pitchFamily="2" charset="0"/>
                <a:cs typeface="#9Slide03 Arima Madurai Medium" panose="00000600000000000000" pitchFamily="2" charset="0"/>
              </a:rPr>
              <a:t>Tác</a:t>
            </a:r>
            <a:r>
              <a:rPr lang="en-US" altLang="zh-CN" sz="3600" b="1" dirty="0" smtClean="0">
                <a:latin typeface="#9Slide03 Arima Madurai Medium" panose="00000600000000000000" pitchFamily="2" charset="0"/>
                <a:cs typeface="#9Slide03 Arima Madurai Medium" panose="00000600000000000000" pitchFamily="2" charset="0"/>
              </a:rPr>
              <a:t> </a:t>
            </a:r>
            <a:r>
              <a:rPr lang="en-US" altLang="zh-CN" sz="3600" b="1" dirty="0" err="1" smtClean="0">
                <a:latin typeface="#9Slide03 Arima Madurai Medium" panose="00000600000000000000" pitchFamily="2" charset="0"/>
                <a:cs typeface="#9Slide03 Arima Madurai Medium" panose="00000600000000000000" pitchFamily="2" charset="0"/>
              </a:rPr>
              <a:t>phẩm</a:t>
            </a:r>
            <a:endParaRPr lang="zh-CN" altLang="en-US" sz="3600" b="1" dirty="0">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1001235797"/>
      </p:ext>
    </p:extLst>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228-14教育培训"/>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AAAAAAAAAAAAAAAAAAAAAAAAAAA">
  <a:themeElements>
    <a:clrScheme name="自定义 9">
      <a:dk1>
        <a:sysClr val="windowText" lastClr="000000"/>
      </a:dk1>
      <a:lt1>
        <a:sysClr val="window" lastClr="FFFFFF"/>
      </a:lt1>
      <a:dk2>
        <a:srgbClr val="44546A"/>
      </a:dk2>
      <a:lt2>
        <a:srgbClr val="E7E6E6"/>
      </a:lt2>
      <a:accent1>
        <a:srgbClr val="E6B070"/>
      </a:accent1>
      <a:accent2>
        <a:srgbClr val="E6B070"/>
      </a:accent2>
      <a:accent3>
        <a:srgbClr val="E6B070"/>
      </a:accent3>
      <a:accent4>
        <a:srgbClr val="E6B070"/>
      </a:accent4>
      <a:accent5>
        <a:srgbClr val="E6B070"/>
      </a:accent5>
      <a:accent6>
        <a:srgbClr val="E6B07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2627</Words>
  <Application>Microsoft Office PowerPoint</Application>
  <PresentationFormat>Widescreen</PresentationFormat>
  <Paragraphs>231</Paragraphs>
  <Slides>37</Slides>
  <Notes>23</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SimSun</vt:lpstr>
      <vt:lpstr>#9Slide03 Arima Madurai Medium</vt:lpstr>
      <vt:lpstr>#9Slide03 Reso</vt:lpstr>
      <vt:lpstr>#9Slide03 Varela Round</vt:lpstr>
      <vt:lpstr>#9Slide04 SFU Garamond Bold</vt:lpstr>
      <vt:lpstr>Arial</vt:lpstr>
      <vt:lpstr>Calibri</vt:lpstr>
      <vt:lpstr>等线</vt:lpstr>
      <vt:lpstr>等线 Light</vt:lpstr>
      <vt:lpstr>Elsie</vt:lpstr>
      <vt:lpstr>Noto Sans S Chinese Light</vt:lpstr>
      <vt:lpstr>Times New Roman</vt:lpstr>
      <vt:lpstr>Wingdings</vt:lpstr>
      <vt:lpstr>字魂36号-正文宋楷</vt:lpstr>
      <vt:lpstr>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1-0228-14教育培训</dc:title>
  <dc:creator>Administrator</dc:creator>
  <cp:lastModifiedBy>Windows User</cp:lastModifiedBy>
  <cp:revision>56</cp:revision>
  <dcterms:created xsi:type="dcterms:W3CDTF">2019-02-28T06:43:00Z</dcterms:created>
  <dcterms:modified xsi:type="dcterms:W3CDTF">2022-08-26T15:24:55Z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