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5.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8" r:id="rId1"/>
    <p:sldMasterId id="2147484321" r:id="rId2"/>
    <p:sldMasterId id="2147484337" r:id="rId3"/>
    <p:sldMasterId id="2147484348" r:id="rId4"/>
    <p:sldMasterId id="2147484359" r:id="rId5"/>
    <p:sldMasterId id="2147484432" r:id="rId6"/>
  </p:sldMasterIdLst>
  <p:notesMasterIdLst>
    <p:notesMasterId r:id="rId20"/>
  </p:notesMasterIdLst>
  <p:handoutMasterIdLst>
    <p:handoutMasterId r:id="rId21"/>
  </p:handoutMasterIdLst>
  <p:sldIdLst>
    <p:sldId id="1680" r:id="rId7"/>
    <p:sldId id="1681" r:id="rId8"/>
    <p:sldId id="1679" r:id="rId9"/>
    <p:sldId id="1683" r:id="rId10"/>
    <p:sldId id="1684" r:id="rId11"/>
    <p:sldId id="1685" r:id="rId12"/>
    <p:sldId id="1670" r:id="rId13"/>
    <p:sldId id="1686" r:id="rId14"/>
    <p:sldId id="1687" r:id="rId15"/>
    <p:sldId id="1688" r:id="rId16"/>
    <p:sldId id="1692" r:id="rId17"/>
    <p:sldId id="1691" r:id="rId18"/>
    <p:sldId id="1690" r:id="rId19"/>
  </p:sldIdLst>
  <p:sldSz cx="12192000" cy="6858000"/>
  <p:notesSz cx="6858000" cy="9144000"/>
  <p:defaultTextStyle>
    <a:defPPr>
      <a:defRPr lang="en-US"/>
    </a:defPPr>
    <a:lvl1pPr marL="0" algn="l" defTabSz="914332" rtl="0" eaLnBrk="1" latinLnBrk="0" hangingPunct="1">
      <a:defRPr sz="1900" kern="1200">
        <a:solidFill>
          <a:schemeClr val="tx1"/>
        </a:solidFill>
        <a:latin typeface="+mn-lt"/>
        <a:ea typeface="+mn-ea"/>
        <a:cs typeface="+mn-cs"/>
      </a:defRPr>
    </a:lvl1pPr>
    <a:lvl2pPr marL="457167" algn="l" defTabSz="914332" rtl="0" eaLnBrk="1" latinLnBrk="0" hangingPunct="1">
      <a:defRPr sz="1900" kern="1200">
        <a:solidFill>
          <a:schemeClr val="tx1"/>
        </a:solidFill>
        <a:latin typeface="+mn-lt"/>
        <a:ea typeface="+mn-ea"/>
        <a:cs typeface="+mn-cs"/>
      </a:defRPr>
    </a:lvl2pPr>
    <a:lvl3pPr marL="914332" algn="l" defTabSz="914332" rtl="0" eaLnBrk="1" latinLnBrk="0" hangingPunct="1">
      <a:defRPr sz="1900" kern="1200">
        <a:solidFill>
          <a:schemeClr val="tx1"/>
        </a:solidFill>
        <a:latin typeface="+mn-lt"/>
        <a:ea typeface="+mn-ea"/>
        <a:cs typeface="+mn-cs"/>
      </a:defRPr>
    </a:lvl3pPr>
    <a:lvl4pPr marL="1371498" algn="l" defTabSz="914332" rtl="0" eaLnBrk="1" latinLnBrk="0" hangingPunct="1">
      <a:defRPr sz="1900" kern="1200">
        <a:solidFill>
          <a:schemeClr val="tx1"/>
        </a:solidFill>
        <a:latin typeface="+mn-lt"/>
        <a:ea typeface="+mn-ea"/>
        <a:cs typeface="+mn-cs"/>
      </a:defRPr>
    </a:lvl4pPr>
    <a:lvl5pPr marL="1828664" algn="l" defTabSz="914332" rtl="0" eaLnBrk="1" latinLnBrk="0" hangingPunct="1">
      <a:defRPr sz="1900" kern="1200">
        <a:solidFill>
          <a:schemeClr val="tx1"/>
        </a:solidFill>
        <a:latin typeface="+mn-lt"/>
        <a:ea typeface="+mn-ea"/>
        <a:cs typeface="+mn-cs"/>
      </a:defRPr>
    </a:lvl5pPr>
    <a:lvl6pPr marL="2285830" algn="l" defTabSz="914332" rtl="0" eaLnBrk="1" latinLnBrk="0" hangingPunct="1">
      <a:defRPr sz="1900" kern="1200">
        <a:solidFill>
          <a:schemeClr val="tx1"/>
        </a:solidFill>
        <a:latin typeface="+mn-lt"/>
        <a:ea typeface="+mn-ea"/>
        <a:cs typeface="+mn-cs"/>
      </a:defRPr>
    </a:lvl6pPr>
    <a:lvl7pPr marL="2742994" algn="l" defTabSz="914332" rtl="0" eaLnBrk="1" latinLnBrk="0" hangingPunct="1">
      <a:defRPr sz="1900" kern="1200">
        <a:solidFill>
          <a:schemeClr val="tx1"/>
        </a:solidFill>
        <a:latin typeface="+mn-lt"/>
        <a:ea typeface="+mn-ea"/>
        <a:cs typeface="+mn-cs"/>
      </a:defRPr>
    </a:lvl7pPr>
    <a:lvl8pPr marL="3200160" algn="l" defTabSz="914332" rtl="0" eaLnBrk="1" latinLnBrk="0" hangingPunct="1">
      <a:defRPr sz="1900" kern="1200">
        <a:solidFill>
          <a:schemeClr val="tx1"/>
        </a:solidFill>
        <a:latin typeface="+mn-lt"/>
        <a:ea typeface="+mn-ea"/>
        <a:cs typeface="+mn-cs"/>
      </a:defRPr>
    </a:lvl8pPr>
    <a:lvl9pPr marL="3657327" algn="l" defTabSz="914332"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H QUE" initials="LQ" lastIdx="1" clrIdx="0">
    <p:extLst>
      <p:ext uri="{19B8F6BF-5375-455C-9EA6-DF929625EA0E}">
        <p15:presenceInfo xmlns:p15="http://schemas.microsoft.com/office/powerpoint/2012/main" userId="LINH QU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E1"/>
    <a:srgbClr val="C941AF"/>
    <a:srgbClr val="DC2EAA"/>
    <a:srgbClr val="FFD5D5"/>
    <a:srgbClr val="D5FFD5"/>
    <a:srgbClr val="A1DA00"/>
    <a:srgbClr val="99CC00"/>
    <a:srgbClr val="128820"/>
    <a:srgbClr val="C5E0B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43" autoAdjust="0"/>
    <p:restoredTop sz="94681"/>
  </p:normalViewPr>
  <p:slideViewPr>
    <p:cSldViewPr snapToGrid="0">
      <p:cViewPr varScale="1">
        <p:scale>
          <a:sx n="65" d="100"/>
          <a:sy n="65" d="100"/>
        </p:scale>
        <p:origin x="460"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8-20T21:21:41.979"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9889936-0C36-4EE3-B75A-7BB5C5C2CA9E}" type="datetimeFigureOut">
              <a:rPr lang="en-US" smtClean="0"/>
              <a:t>8/20/2022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7092815-A468-4F7A-B619-B76DB45D53AA}" type="slidenum">
              <a:rPr lang="en-US" smtClean="0"/>
              <a:t>‹#›</a:t>
            </a:fld>
            <a:endParaRPr lang="en-US"/>
          </a:p>
        </p:txBody>
      </p:sp>
    </p:spTree>
    <p:extLst>
      <p:ext uri="{BB962C8B-B14F-4D97-AF65-F5344CB8AC3E}">
        <p14:creationId xmlns:p14="http://schemas.microsoft.com/office/powerpoint/2010/main" val="301666562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7B064A-2EA7-4C7B-BD5A-9F8BF825CACE}" type="datetimeFigureOut">
              <a:rPr lang="en-US" smtClean="0"/>
              <a:t>8/20/2022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7F4E48-9574-4139-BEF0-50AFE23460D0}" type="slidenum">
              <a:rPr lang="en-US" smtClean="0"/>
              <a:t>‹#›</a:t>
            </a:fld>
            <a:endParaRPr lang="en-US"/>
          </a:p>
        </p:txBody>
      </p:sp>
    </p:spTree>
    <p:extLst>
      <p:ext uri="{BB962C8B-B14F-4D97-AF65-F5344CB8AC3E}">
        <p14:creationId xmlns:p14="http://schemas.microsoft.com/office/powerpoint/2010/main" val="3544819375"/>
      </p:ext>
    </p:extLst>
  </p:cSld>
  <p:clrMap bg1="lt1" tx1="dk1" bg2="lt2" tx2="dk2" accent1="accent1" accent2="accent2" accent3="accent3" accent4="accent4" accent5="accent5" accent6="accent6" hlink="hlink" folHlink="folHlink"/>
  <p:hf hdr="0" dt="0"/>
  <p:notesStyle>
    <a:lvl1pPr marL="0" algn="l" defTabSz="914332" rtl="0" eaLnBrk="1" latinLnBrk="0" hangingPunct="1">
      <a:defRPr sz="1200" kern="1200">
        <a:solidFill>
          <a:schemeClr val="tx1"/>
        </a:solidFill>
        <a:latin typeface="+mn-lt"/>
        <a:ea typeface="+mn-ea"/>
        <a:cs typeface="+mn-cs"/>
      </a:defRPr>
    </a:lvl1pPr>
    <a:lvl2pPr marL="457167" algn="l" defTabSz="914332" rtl="0" eaLnBrk="1" latinLnBrk="0" hangingPunct="1">
      <a:defRPr sz="1200" kern="1200">
        <a:solidFill>
          <a:schemeClr val="tx1"/>
        </a:solidFill>
        <a:latin typeface="+mn-lt"/>
        <a:ea typeface="+mn-ea"/>
        <a:cs typeface="+mn-cs"/>
      </a:defRPr>
    </a:lvl2pPr>
    <a:lvl3pPr marL="914332" algn="l" defTabSz="914332" rtl="0" eaLnBrk="1" latinLnBrk="0" hangingPunct="1">
      <a:defRPr sz="1200" kern="1200">
        <a:solidFill>
          <a:schemeClr val="tx1"/>
        </a:solidFill>
        <a:latin typeface="+mn-lt"/>
        <a:ea typeface="+mn-ea"/>
        <a:cs typeface="+mn-cs"/>
      </a:defRPr>
    </a:lvl3pPr>
    <a:lvl4pPr marL="1371498" algn="l" defTabSz="914332" rtl="0" eaLnBrk="1" latinLnBrk="0" hangingPunct="1">
      <a:defRPr sz="1200" kern="1200">
        <a:solidFill>
          <a:schemeClr val="tx1"/>
        </a:solidFill>
        <a:latin typeface="+mn-lt"/>
        <a:ea typeface="+mn-ea"/>
        <a:cs typeface="+mn-cs"/>
      </a:defRPr>
    </a:lvl4pPr>
    <a:lvl5pPr marL="1828664" algn="l" defTabSz="914332" rtl="0" eaLnBrk="1" latinLnBrk="0" hangingPunct="1">
      <a:defRPr sz="1200" kern="1200">
        <a:solidFill>
          <a:schemeClr val="tx1"/>
        </a:solidFill>
        <a:latin typeface="+mn-lt"/>
        <a:ea typeface="+mn-ea"/>
        <a:cs typeface="+mn-cs"/>
      </a:defRPr>
    </a:lvl5pPr>
    <a:lvl6pPr marL="2285830" algn="l" defTabSz="914332" rtl="0" eaLnBrk="1" latinLnBrk="0" hangingPunct="1">
      <a:defRPr sz="1200" kern="1200">
        <a:solidFill>
          <a:schemeClr val="tx1"/>
        </a:solidFill>
        <a:latin typeface="+mn-lt"/>
        <a:ea typeface="+mn-ea"/>
        <a:cs typeface="+mn-cs"/>
      </a:defRPr>
    </a:lvl6pPr>
    <a:lvl7pPr marL="2742994" algn="l" defTabSz="914332" rtl="0" eaLnBrk="1" latinLnBrk="0" hangingPunct="1">
      <a:defRPr sz="1200" kern="1200">
        <a:solidFill>
          <a:schemeClr val="tx1"/>
        </a:solidFill>
        <a:latin typeface="+mn-lt"/>
        <a:ea typeface="+mn-ea"/>
        <a:cs typeface="+mn-cs"/>
      </a:defRPr>
    </a:lvl7pPr>
    <a:lvl8pPr marL="3200160" algn="l" defTabSz="914332" rtl="0" eaLnBrk="1" latinLnBrk="0" hangingPunct="1">
      <a:defRPr sz="1200" kern="1200">
        <a:solidFill>
          <a:schemeClr val="tx1"/>
        </a:solidFill>
        <a:latin typeface="+mn-lt"/>
        <a:ea typeface="+mn-ea"/>
        <a:cs typeface="+mn-cs"/>
      </a:defRPr>
    </a:lvl8pPr>
    <a:lvl9pPr marL="3657327" algn="l" defTabSz="91433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F4E48-9574-4139-BEF0-50AFE23460D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008261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F4E48-9574-4139-BEF0-50AFE23460D0}" type="slidenum">
              <a:rPr lang="en-US" smtClean="0">
                <a:solidFill>
                  <a:prstClr val="black"/>
                </a:solidFill>
              </a:rPr>
              <a:pPr/>
              <a:t>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Tree>
    <p:extLst>
      <p:ext uri="{BB962C8B-B14F-4D97-AF65-F5344CB8AC3E}">
        <p14:creationId xmlns:p14="http://schemas.microsoft.com/office/powerpoint/2010/main" val="2811981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8678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6.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5.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3935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65"/>
            <a:ext cx="2628900" cy="5811839"/>
          </a:xfrm>
          <a:prstGeom prst="rect">
            <a:avLst/>
          </a:prstGeom>
        </p:spPr>
        <p:txBody>
          <a:bodyPr vert="eaVert" lIns="91434" tIns="45718" rIns="91434" bIns="45718"/>
          <a:lstStyle/>
          <a:p>
            <a:r>
              <a:rPr lang="en-US"/>
              <a:t>Click to edit Master title style</a:t>
            </a:r>
          </a:p>
        </p:txBody>
      </p:sp>
      <p:sp>
        <p:nvSpPr>
          <p:cNvPr id="3" name="Vertical Text Placeholder 2"/>
          <p:cNvSpPr>
            <a:spLocks noGrp="1"/>
          </p:cNvSpPr>
          <p:nvPr>
            <p:ph type="body" orient="vert" idx="1"/>
          </p:nvPr>
        </p:nvSpPr>
        <p:spPr>
          <a:xfrm>
            <a:off x="838203" y="365165"/>
            <a:ext cx="7734300" cy="5811839"/>
          </a:xfrm>
          <a:prstGeom prst="rect">
            <a:avLst/>
          </a:prstGeom>
        </p:spPr>
        <p:txBody>
          <a:bodyPr vert="eaVert" lIns="91434" tIns="45718" rIns="91434"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96"/>
            <a:ext cx="2743200" cy="365125"/>
          </a:xfrm>
          <a:prstGeom prst="rect">
            <a:avLst/>
          </a:prstGeom>
        </p:spPr>
        <p:txBody>
          <a:bodyPr lIns="91434" tIns="45718" rIns="91434" bIns="45718"/>
          <a:lstStyle/>
          <a:p>
            <a:fld id="{A796398B-8553-4C56-B396-4CD201E78B8E}" type="datetimeFigureOut">
              <a:rPr lang="en-US" smtClean="0">
                <a:solidFill>
                  <a:prstClr val="black"/>
                </a:solidFill>
              </a:rPr>
              <a:pPr/>
              <a:t>8/20/2022</a:t>
            </a:fld>
            <a:endParaRPr lang="en-US">
              <a:solidFill>
                <a:prstClr val="black"/>
              </a:solidFill>
            </a:endParaRPr>
          </a:p>
        </p:txBody>
      </p:sp>
      <p:sp>
        <p:nvSpPr>
          <p:cNvPr id="5" name="Footer Placeholder 4"/>
          <p:cNvSpPr>
            <a:spLocks noGrp="1"/>
          </p:cNvSpPr>
          <p:nvPr>
            <p:ph type="ftr" sz="quarter" idx="11"/>
          </p:nvPr>
        </p:nvSpPr>
        <p:spPr>
          <a:xfrm>
            <a:off x="4038600" y="6356396"/>
            <a:ext cx="4114800" cy="365125"/>
          </a:xfrm>
          <a:prstGeom prst="rect">
            <a:avLst/>
          </a:prstGeom>
        </p:spPr>
        <p:txBody>
          <a:bodyPr lIns="91434" tIns="45718" rIns="91434" bIns="45718"/>
          <a:lstStyle/>
          <a:p>
            <a:endParaRPr lang="en-US">
              <a:solidFill>
                <a:prstClr val="black"/>
              </a:solidFill>
            </a:endParaRPr>
          </a:p>
        </p:txBody>
      </p:sp>
      <p:sp>
        <p:nvSpPr>
          <p:cNvPr id="6" name="Slide Number Placeholder 5"/>
          <p:cNvSpPr>
            <a:spLocks noGrp="1"/>
          </p:cNvSpPr>
          <p:nvPr>
            <p:ph type="sldNum" sz="quarter" idx="12"/>
          </p:nvPr>
        </p:nvSpPr>
        <p:spPr>
          <a:xfrm>
            <a:off x="8610600" y="6356396"/>
            <a:ext cx="2743200" cy="365125"/>
          </a:xfrm>
          <a:prstGeom prst="rect">
            <a:avLst/>
          </a:prstGeom>
        </p:spPr>
        <p:txBody>
          <a:bodyPr lIns="91434" tIns="45718" rIns="91434" bIns="45718"/>
          <a:lstStyle/>
          <a:p>
            <a:fld id="{4A8C737B-A3AB-46BC-B88F-1B380835320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319530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704551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solidFill>
                <a:srgbClr val="898989"/>
              </a:solidFill>
              <a:latin typeface="Tw Cen MT" panose="020B0602020104020603"/>
              <a:ea typeface="+mn-ea"/>
            </a:endParaRPr>
          </a:p>
        </p:txBody>
      </p:sp>
      <p:sp>
        <p:nvSpPr>
          <p:cNvPr id="19" name="Google Shape;19;p2"/>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sz="1050">
              <a:solidFill>
                <a:srgbClr val="898989"/>
              </a:solidFill>
              <a:latin typeface="Tw Cen MT" panose="020B0602020104020603"/>
              <a:ea typeface="+mn-ea"/>
            </a:endParaRPr>
          </a:p>
        </p:txBody>
      </p:sp>
      <p:sp>
        <p:nvSpPr>
          <p:cNvPr id="20" name="Google Shape;20;p2"/>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defRPr/>
            </a:pPr>
            <a:fld id="{00000000-1234-1234-1234-123412341234}" type="slidenum">
              <a:rPr lang="en-US" sz="1050" b="1">
                <a:solidFill>
                  <a:srgbClr val="FFFFFF"/>
                </a:solidFill>
                <a:latin typeface="Tw Cen MT" panose="020B0602020104020603"/>
                <a:ea typeface="+mn-ea"/>
              </a:rPr>
              <a:pPr>
                <a:defRPr/>
              </a:pPr>
              <a:t>‹#›</a:t>
            </a:fld>
            <a:endParaRPr sz="1050" b="1">
              <a:solidFill>
                <a:srgbClr val="FFFFFF"/>
              </a:solidFill>
              <a:latin typeface="Tw Cen MT" panose="020B0602020104020603"/>
              <a:ea typeface="+mn-ea"/>
            </a:endParaRPr>
          </a:p>
        </p:txBody>
      </p:sp>
    </p:spTree>
    <p:extLst>
      <p:ext uri="{BB962C8B-B14F-4D97-AF65-F5344CB8AC3E}">
        <p14:creationId xmlns:p14="http://schemas.microsoft.com/office/powerpoint/2010/main" val="13774319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hape 2"/>
          <p:cNvSpPr>
            <a:spLocks noGrp="1"/>
          </p:cNvSpPr>
          <p:nvPr>
            <p:ph type="dt" sz="half" idx="10"/>
          </p:nvPr>
        </p:nvSpPr>
        <p:spPr>
          <a:xfrm>
            <a:off x="9347200" y="6243673"/>
            <a:ext cx="2844800" cy="365125"/>
          </a:xfrm>
        </p:spPr>
        <p:txBody>
          <a:bodyPr/>
          <a:lstStyle/>
          <a:p>
            <a:pPr>
              <a:buSzTx/>
              <a:defRPr/>
            </a:pPr>
            <a:r>
              <a:rPr lang="en-US">
                <a:solidFill>
                  <a:srgbClr val="898989"/>
                </a:solidFill>
                <a:latin typeface="Tw Cen MT" panose="020B0602020104020603"/>
                <a:ea typeface="+mn-ea"/>
              </a:rPr>
              <a:t>11/8/2018</a:t>
            </a:r>
          </a:p>
        </p:txBody>
      </p:sp>
      <p:sp>
        <p:nvSpPr>
          <p:cNvPr id="4" name="Shape 3"/>
          <p:cNvSpPr>
            <a:spLocks noGrp="1"/>
          </p:cNvSpPr>
          <p:nvPr>
            <p:ph type="ftr" sz="quarter" idx="11"/>
          </p:nvPr>
        </p:nvSpPr>
        <p:spPr/>
        <p:txBody>
          <a:bodyPr/>
          <a:lstStyle/>
          <a:p>
            <a:pPr>
              <a:buSzTx/>
              <a:defRPr/>
            </a:pPr>
            <a:r>
              <a:rPr lang="en-US" sz="1050">
                <a:solidFill>
                  <a:srgbClr val="898989"/>
                </a:solidFill>
                <a:latin typeface="Tw Cen MT" panose="020B0602020104020603"/>
                <a:ea typeface="+mn-ea"/>
              </a:rPr>
              <a:t>HCMUE</a:t>
            </a:r>
          </a:p>
        </p:txBody>
      </p:sp>
      <p:sp>
        <p:nvSpPr>
          <p:cNvPr id="5" name="Shape 4"/>
          <p:cNvSpPr>
            <a:spLocks noGrp="1"/>
          </p:cNvSpPr>
          <p:nvPr>
            <p:ph type="sldNum" sz="quarter" idx="12"/>
          </p:nvPr>
        </p:nvSpPr>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Tree>
    <p:extLst>
      <p:ext uri="{BB962C8B-B14F-4D97-AF65-F5344CB8AC3E}">
        <p14:creationId xmlns:p14="http://schemas.microsoft.com/office/powerpoint/2010/main" val="22813176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2549967" y="3015117"/>
            <a:ext cx="7092000" cy="1096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600"/>
              <a:buNone/>
              <a:defRPr sz="8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28" name="Google Shape;28;p3"/>
          <p:cNvSpPr txBox="1">
            <a:spLocks noGrp="1"/>
          </p:cNvSpPr>
          <p:nvPr>
            <p:ph type="title" idx="2" hasCustomPrompt="1"/>
          </p:nvPr>
        </p:nvSpPr>
        <p:spPr>
          <a:xfrm>
            <a:off x="4140800" y="1552900"/>
            <a:ext cx="3910400" cy="1304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6000"/>
              <a:buNone/>
              <a:defRPr sz="10700">
                <a:solidFill>
                  <a:schemeClr val="accen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29" name="Google Shape;29;p3"/>
          <p:cNvSpPr txBox="1">
            <a:spLocks noGrp="1"/>
          </p:cNvSpPr>
          <p:nvPr>
            <p:ph type="subTitle" idx="1"/>
          </p:nvPr>
        </p:nvSpPr>
        <p:spPr>
          <a:xfrm>
            <a:off x="3753867" y="4165217"/>
            <a:ext cx="4684400" cy="580000"/>
          </a:xfrm>
          <a:prstGeom prst="rect">
            <a:avLst/>
          </a:prstGeom>
        </p:spPr>
        <p:txBody>
          <a:bodyPr spcFirstLastPara="1" wrap="square" lIns="121897" tIns="121897" rIns="121897" bIns="121897" anchor="ctr" anchorCtr="0">
            <a:noAutofit/>
          </a:bodyPr>
          <a:lstStyle>
            <a:lvl1pPr lvl="0" algn="ctr" rtl="0">
              <a:lnSpc>
                <a:spcPct val="100000"/>
              </a:lnSpc>
              <a:spcBef>
                <a:spcPts val="0"/>
              </a:spcBef>
              <a:spcAft>
                <a:spcPts val="0"/>
              </a:spcAft>
              <a:buSzPts val="1800"/>
              <a:buNone/>
              <a:defRPr sz="2100">
                <a:solidFill>
                  <a:schemeClr val="dk1"/>
                </a:solidFill>
              </a:defRPr>
            </a:lvl1pPr>
            <a:lvl2pPr lvl="1" rtl="0">
              <a:spcBef>
                <a:spcPts val="0"/>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30" name="Google Shape;30;p3"/>
          <p:cNvSpPr/>
          <p:nvPr/>
        </p:nvSpPr>
        <p:spPr>
          <a:xfrm rot="10800000">
            <a:off x="-346921" y="438039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1" name="Google Shape;31;p3"/>
          <p:cNvSpPr/>
          <p:nvPr/>
        </p:nvSpPr>
        <p:spPr>
          <a:xfrm rot="10800000">
            <a:off x="211313" y="5906649"/>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rgbClr val="80C9DD"/>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2" name="Google Shape;32;p3"/>
          <p:cNvSpPr/>
          <p:nvPr/>
        </p:nvSpPr>
        <p:spPr>
          <a:xfrm>
            <a:off x="4932967" y="6218233"/>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3" name="Google Shape;33;p3"/>
          <p:cNvSpPr/>
          <p:nvPr/>
        </p:nvSpPr>
        <p:spPr>
          <a:xfrm>
            <a:off x="2414684" y="5843484"/>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4" name="Google Shape;34;p3"/>
          <p:cNvSpPr/>
          <p:nvPr/>
        </p:nvSpPr>
        <p:spPr>
          <a:xfrm>
            <a:off x="-442898" y="493793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5" name="Google Shape;35;p3"/>
          <p:cNvSpPr/>
          <p:nvPr/>
        </p:nvSpPr>
        <p:spPr>
          <a:xfrm>
            <a:off x="1642700" y="5356033"/>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6" name="Google Shape;36;p3"/>
          <p:cNvSpPr/>
          <p:nvPr/>
        </p:nvSpPr>
        <p:spPr>
          <a:xfrm>
            <a:off x="145184" y="4010051"/>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7" name="Google Shape;37;p3"/>
          <p:cNvSpPr/>
          <p:nvPr/>
        </p:nvSpPr>
        <p:spPr>
          <a:xfrm>
            <a:off x="7153572" y="22215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8" name="Google Shape;38;p3"/>
          <p:cNvSpPr/>
          <p:nvPr/>
        </p:nvSpPr>
        <p:spPr>
          <a:xfrm>
            <a:off x="6499405" y="-444616"/>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rgbClr val="80C9DD"/>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9" name="Google Shape;39;p3"/>
          <p:cNvSpPr/>
          <p:nvPr/>
        </p:nvSpPr>
        <p:spPr>
          <a:xfrm rot="10800000">
            <a:off x="7153567" y="559084"/>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0" name="Google Shape;40;p3"/>
          <p:cNvSpPr/>
          <p:nvPr/>
        </p:nvSpPr>
        <p:spPr>
          <a:xfrm rot="10800000">
            <a:off x="9585051" y="847433"/>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1" name="Google Shape;41;p3"/>
          <p:cNvSpPr/>
          <p:nvPr/>
        </p:nvSpPr>
        <p:spPr>
          <a:xfrm rot="10800000">
            <a:off x="8828367" y="-5810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2" name="Google Shape;42;p3"/>
          <p:cNvSpPr/>
          <p:nvPr/>
        </p:nvSpPr>
        <p:spPr>
          <a:xfrm rot="10800000">
            <a:off x="10443833" y="1421284"/>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3" name="Google Shape;43;p3"/>
          <p:cNvSpPr/>
          <p:nvPr/>
        </p:nvSpPr>
        <p:spPr>
          <a:xfrm rot="10800000">
            <a:off x="11854551" y="2680867"/>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40423304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2549967" y="3015117"/>
            <a:ext cx="7092000" cy="1096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600"/>
              <a:buNone/>
              <a:defRPr sz="8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28" name="Google Shape;28;p3"/>
          <p:cNvSpPr txBox="1">
            <a:spLocks noGrp="1"/>
          </p:cNvSpPr>
          <p:nvPr>
            <p:ph type="title" idx="2" hasCustomPrompt="1"/>
          </p:nvPr>
        </p:nvSpPr>
        <p:spPr>
          <a:xfrm>
            <a:off x="4140800" y="1552900"/>
            <a:ext cx="3910400" cy="1304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6000"/>
              <a:buNone/>
              <a:defRPr sz="10700">
                <a:solidFill>
                  <a:schemeClr val="accen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29" name="Google Shape;29;p3"/>
          <p:cNvSpPr txBox="1">
            <a:spLocks noGrp="1"/>
          </p:cNvSpPr>
          <p:nvPr>
            <p:ph type="subTitle" idx="1"/>
          </p:nvPr>
        </p:nvSpPr>
        <p:spPr>
          <a:xfrm>
            <a:off x="3753867" y="4165217"/>
            <a:ext cx="4684400" cy="580000"/>
          </a:xfrm>
          <a:prstGeom prst="rect">
            <a:avLst/>
          </a:prstGeom>
        </p:spPr>
        <p:txBody>
          <a:bodyPr spcFirstLastPara="1" wrap="square" lIns="121897" tIns="121897" rIns="121897" bIns="121897" anchor="ctr" anchorCtr="0">
            <a:noAutofit/>
          </a:bodyPr>
          <a:lstStyle>
            <a:lvl1pPr lvl="0" algn="ctr" rtl="0">
              <a:lnSpc>
                <a:spcPct val="100000"/>
              </a:lnSpc>
              <a:spcBef>
                <a:spcPts val="0"/>
              </a:spcBef>
              <a:spcAft>
                <a:spcPts val="0"/>
              </a:spcAft>
              <a:buSzPts val="1800"/>
              <a:buNone/>
              <a:defRPr sz="2100">
                <a:solidFill>
                  <a:schemeClr val="dk1"/>
                </a:solidFill>
              </a:defRPr>
            </a:lvl1pPr>
            <a:lvl2pPr lvl="1" rtl="0">
              <a:spcBef>
                <a:spcPts val="0"/>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30" name="Google Shape;30;p3"/>
          <p:cNvSpPr/>
          <p:nvPr/>
        </p:nvSpPr>
        <p:spPr>
          <a:xfrm rot="10800000">
            <a:off x="-346921" y="438039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1" name="Google Shape;31;p3"/>
          <p:cNvSpPr/>
          <p:nvPr/>
        </p:nvSpPr>
        <p:spPr>
          <a:xfrm rot="10800000">
            <a:off x="211313" y="5906649"/>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rgbClr val="80C9DD"/>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2" name="Google Shape;32;p3"/>
          <p:cNvSpPr/>
          <p:nvPr/>
        </p:nvSpPr>
        <p:spPr>
          <a:xfrm>
            <a:off x="4932967" y="6218233"/>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3" name="Google Shape;33;p3"/>
          <p:cNvSpPr/>
          <p:nvPr/>
        </p:nvSpPr>
        <p:spPr>
          <a:xfrm>
            <a:off x="2414684" y="5843484"/>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4" name="Google Shape;34;p3"/>
          <p:cNvSpPr/>
          <p:nvPr/>
        </p:nvSpPr>
        <p:spPr>
          <a:xfrm>
            <a:off x="-442898" y="493793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5" name="Google Shape;35;p3"/>
          <p:cNvSpPr/>
          <p:nvPr/>
        </p:nvSpPr>
        <p:spPr>
          <a:xfrm>
            <a:off x="1642700" y="5356033"/>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6" name="Google Shape;36;p3"/>
          <p:cNvSpPr/>
          <p:nvPr/>
        </p:nvSpPr>
        <p:spPr>
          <a:xfrm>
            <a:off x="145184" y="4010051"/>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7" name="Google Shape;37;p3"/>
          <p:cNvSpPr/>
          <p:nvPr/>
        </p:nvSpPr>
        <p:spPr>
          <a:xfrm>
            <a:off x="7153572" y="22215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8" name="Google Shape;38;p3"/>
          <p:cNvSpPr/>
          <p:nvPr/>
        </p:nvSpPr>
        <p:spPr>
          <a:xfrm>
            <a:off x="6499405" y="-444616"/>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rgbClr val="80C9DD"/>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9" name="Google Shape;39;p3"/>
          <p:cNvSpPr/>
          <p:nvPr/>
        </p:nvSpPr>
        <p:spPr>
          <a:xfrm rot="10800000">
            <a:off x="7153567" y="559084"/>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0" name="Google Shape;40;p3"/>
          <p:cNvSpPr/>
          <p:nvPr/>
        </p:nvSpPr>
        <p:spPr>
          <a:xfrm rot="10800000">
            <a:off x="9585051" y="847433"/>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1" name="Google Shape;41;p3"/>
          <p:cNvSpPr/>
          <p:nvPr/>
        </p:nvSpPr>
        <p:spPr>
          <a:xfrm rot="10800000">
            <a:off x="8828367" y="-5810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2" name="Google Shape;42;p3"/>
          <p:cNvSpPr/>
          <p:nvPr/>
        </p:nvSpPr>
        <p:spPr>
          <a:xfrm rot="10800000">
            <a:off x="10443833" y="1421284"/>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3" name="Google Shape;43;p3"/>
          <p:cNvSpPr/>
          <p:nvPr/>
        </p:nvSpPr>
        <p:spPr>
          <a:xfrm rot="10800000">
            <a:off x="11854551" y="2680867"/>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31692354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2549967" y="3015117"/>
            <a:ext cx="7092000" cy="1096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600"/>
              <a:buNone/>
              <a:defRPr sz="8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28" name="Google Shape;28;p3"/>
          <p:cNvSpPr txBox="1">
            <a:spLocks noGrp="1"/>
          </p:cNvSpPr>
          <p:nvPr>
            <p:ph type="title" idx="2" hasCustomPrompt="1"/>
          </p:nvPr>
        </p:nvSpPr>
        <p:spPr>
          <a:xfrm>
            <a:off x="4140800" y="1552900"/>
            <a:ext cx="3910400" cy="1304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6000"/>
              <a:buNone/>
              <a:defRPr sz="10700">
                <a:solidFill>
                  <a:schemeClr val="accen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29" name="Google Shape;29;p3"/>
          <p:cNvSpPr txBox="1">
            <a:spLocks noGrp="1"/>
          </p:cNvSpPr>
          <p:nvPr>
            <p:ph type="subTitle" idx="1"/>
          </p:nvPr>
        </p:nvSpPr>
        <p:spPr>
          <a:xfrm>
            <a:off x="3753867" y="4165217"/>
            <a:ext cx="4684400" cy="580000"/>
          </a:xfrm>
          <a:prstGeom prst="rect">
            <a:avLst/>
          </a:prstGeom>
        </p:spPr>
        <p:txBody>
          <a:bodyPr spcFirstLastPara="1" wrap="square" lIns="121897" tIns="121897" rIns="121897" bIns="121897" anchor="ctr" anchorCtr="0">
            <a:noAutofit/>
          </a:bodyPr>
          <a:lstStyle>
            <a:lvl1pPr lvl="0" algn="ctr" rtl="0">
              <a:lnSpc>
                <a:spcPct val="100000"/>
              </a:lnSpc>
              <a:spcBef>
                <a:spcPts val="0"/>
              </a:spcBef>
              <a:spcAft>
                <a:spcPts val="0"/>
              </a:spcAft>
              <a:buSzPts val="1800"/>
              <a:buNone/>
              <a:defRPr sz="2100">
                <a:solidFill>
                  <a:schemeClr val="dk1"/>
                </a:solidFill>
              </a:defRPr>
            </a:lvl1pPr>
            <a:lvl2pPr lvl="1" rtl="0">
              <a:spcBef>
                <a:spcPts val="0"/>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30" name="Google Shape;30;p3"/>
          <p:cNvSpPr/>
          <p:nvPr/>
        </p:nvSpPr>
        <p:spPr>
          <a:xfrm rot="10800000">
            <a:off x="-346921" y="438039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1" name="Google Shape;31;p3"/>
          <p:cNvSpPr/>
          <p:nvPr/>
        </p:nvSpPr>
        <p:spPr>
          <a:xfrm rot="10800000">
            <a:off x="211313" y="5906649"/>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rgbClr val="80C9DD"/>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2" name="Google Shape;32;p3"/>
          <p:cNvSpPr/>
          <p:nvPr/>
        </p:nvSpPr>
        <p:spPr>
          <a:xfrm>
            <a:off x="4932967" y="6218233"/>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3" name="Google Shape;33;p3"/>
          <p:cNvSpPr/>
          <p:nvPr/>
        </p:nvSpPr>
        <p:spPr>
          <a:xfrm>
            <a:off x="2414684" y="5843484"/>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4" name="Google Shape;34;p3"/>
          <p:cNvSpPr/>
          <p:nvPr/>
        </p:nvSpPr>
        <p:spPr>
          <a:xfrm>
            <a:off x="-442898" y="493793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5" name="Google Shape;35;p3"/>
          <p:cNvSpPr/>
          <p:nvPr/>
        </p:nvSpPr>
        <p:spPr>
          <a:xfrm>
            <a:off x="1642700" y="5356033"/>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6" name="Google Shape;36;p3"/>
          <p:cNvSpPr/>
          <p:nvPr/>
        </p:nvSpPr>
        <p:spPr>
          <a:xfrm>
            <a:off x="145184" y="4010051"/>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7" name="Google Shape;37;p3"/>
          <p:cNvSpPr/>
          <p:nvPr/>
        </p:nvSpPr>
        <p:spPr>
          <a:xfrm>
            <a:off x="7153572" y="22215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8" name="Google Shape;38;p3"/>
          <p:cNvSpPr/>
          <p:nvPr/>
        </p:nvSpPr>
        <p:spPr>
          <a:xfrm>
            <a:off x="6499405" y="-444616"/>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rgbClr val="80C9DD"/>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9" name="Google Shape;39;p3"/>
          <p:cNvSpPr/>
          <p:nvPr/>
        </p:nvSpPr>
        <p:spPr>
          <a:xfrm rot="10800000">
            <a:off x="7153567" y="559084"/>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0" name="Google Shape;40;p3"/>
          <p:cNvSpPr/>
          <p:nvPr/>
        </p:nvSpPr>
        <p:spPr>
          <a:xfrm rot="10800000">
            <a:off x="9585051" y="847433"/>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1" name="Google Shape;41;p3"/>
          <p:cNvSpPr/>
          <p:nvPr/>
        </p:nvSpPr>
        <p:spPr>
          <a:xfrm rot="10800000">
            <a:off x="8828367" y="-5810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2" name="Google Shape;42;p3"/>
          <p:cNvSpPr/>
          <p:nvPr/>
        </p:nvSpPr>
        <p:spPr>
          <a:xfrm rot="10800000">
            <a:off x="10443833" y="1421284"/>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3" name="Google Shape;43;p3"/>
          <p:cNvSpPr/>
          <p:nvPr/>
        </p:nvSpPr>
        <p:spPr>
          <a:xfrm rot="10800000">
            <a:off x="11854551" y="2680867"/>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270848143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2549967" y="3015117"/>
            <a:ext cx="7092000" cy="1096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600"/>
              <a:buNone/>
              <a:defRPr sz="8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28" name="Google Shape;28;p3"/>
          <p:cNvSpPr txBox="1">
            <a:spLocks noGrp="1"/>
          </p:cNvSpPr>
          <p:nvPr>
            <p:ph type="title" idx="2" hasCustomPrompt="1"/>
          </p:nvPr>
        </p:nvSpPr>
        <p:spPr>
          <a:xfrm>
            <a:off x="4140800" y="1552900"/>
            <a:ext cx="3910400" cy="1304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6000"/>
              <a:buNone/>
              <a:defRPr sz="10700">
                <a:solidFill>
                  <a:schemeClr val="accen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29" name="Google Shape;29;p3"/>
          <p:cNvSpPr txBox="1">
            <a:spLocks noGrp="1"/>
          </p:cNvSpPr>
          <p:nvPr>
            <p:ph type="subTitle" idx="1"/>
          </p:nvPr>
        </p:nvSpPr>
        <p:spPr>
          <a:xfrm>
            <a:off x="3753867" y="4165217"/>
            <a:ext cx="4684400" cy="580000"/>
          </a:xfrm>
          <a:prstGeom prst="rect">
            <a:avLst/>
          </a:prstGeom>
        </p:spPr>
        <p:txBody>
          <a:bodyPr spcFirstLastPara="1" wrap="square" lIns="121897" tIns="121897" rIns="121897" bIns="121897" anchor="ctr" anchorCtr="0">
            <a:noAutofit/>
          </a:bodyPr>
          <a:lstStyle>
            <a:lvl1pPr lvl="0" algn="ctr" rtl="0">
              <a:lnSpc>
                <a:spcPct val="100000"/>
              </a:lnSpc>
              <a:spcBef>
                <a:spcPts val="0"/>
              </a:spcBef>
              <a:spcAft>
                <a:spcPts val="0"/>
              </a:spcAft>
              <a:buSzPts val="1800"/>
              <a:buNone/>
              <a:defRPr sz="2100">
                <a:solidFill>
                  <a:schemeClr val="dk1"/>
                </a:solidFill>
              </a:defRPr>
            </a:lvl1pPr>
            <a:lvl2pPr lvl="1" rtl="0">
              <a:spcBef>
                <a:spcPts val="0"/>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30" name="Google Shape;30;p3"/>
          <p:cNvSpPr/>
          <p:nvPr/>
        </p:nvSpPr>
        <p:spPr>
          <a:xfrm rot="10800000">
            <a:off x="-346921" y="438039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1" name="Google Shape;31;p3"/>
          <p:cNvSpPr/>
          <p:nvPr/>
        </p:nvSpPr>
        <p:spPr>
          <a:xfrm rot="10800000">
            <a:off x="211313" y="5906649"/>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rgbClr val="80C9DD"/>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2" name="Google Shape;32;p3"/>
          <p:cNvSpPr/>
          <p:nvPr/>
        </p:nvSpPr>
        <p:spPr>
          <a:xfrm>
            <a:off x="4932967" y="6218233"/>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3" name="Google Shape;33;p3"/>
          <p:cNvSpPr/>
          <p:nvPr/>
        </p:nvSpPr>
        <p:spPr>
          <a:xfrm>
            <a:off x="2414684" y="5843484"/>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4" name="Google Shape;34;p3"/>
          <p:cNvSpPr/>
          <p:nvPr/>
        </p:nvSpPr>
        <p:spPr>
          <a:xfrm>
            <a:off x="-442898" y="493793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5" name="Google Shape;35;p3"/>
          <p:cNvSpPr/>
          <p:nvPr/>
        </p:nvSpPr>
        <p:spPr>
          <a:xfrm>
            <a:off x="1642700" y="5356033"/>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6" name="Google Shape;36;p3"/>
          <p:cNvSpPr/>
          <p:nvPr/>
        </p:nvSpPr>
        <p:spPr>
          <a:xfrm>
            <a:off x="145184" y="4010051"/>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7" name="Google Shape;37;p3"/>
          <p:cNvSpPr/>
          <p:nvPr/>
        </p:nvSpPr>
        <p:spPr>
          <a:xfrm>
            <a:off x="7153572" y="22215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8" name="Google Shape;38;p3"/>
          <p:cNvSpPr/>
          <p:nvPr/>
        </p:nvSpPr>
        <p:spPr>
          <a:xfrm>
            <a:off x="6499405" y="-444616"/>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rgbClr val="80C9DD"/>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9" name="Google Shape;39;p3"/>
          <p:cNvSpPr/>
          <p:nvPr/>
        </p:nvSpPr>
        <p:spPr>
          <a:xfrm rot="10800000">
            <a:off x="7153567" y="559084"/>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0" name="Google Shape;40;p3"/>
          <p:cNvSpPr/>
          <p:nvPr/>
        </p:nvSpPr>
        <p:spPr>
          <a:xfrm rot="10800000">
            <a:off x="9585051" y="847433"/>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1" name="Google Shape;41;p3"/>
          <p:cNvSpPr/>
          <p:nvPr/>
        </p:nvSpPr>
        <p:spPr>
          <a:xfrm rot="10800000">
            <a:off x="8828367" y="-5810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2" name="Google Shape;42;p3"/>
          <p:cNvSpPr/>
          <p:nvPr/>
        </p:nvSpPr>
        <p:spPr>
          <a:xfrm rot="10800000">
            <a:off x="10443833" y="1421284"/>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3" name="Google Shape;43;p3"/>
          <p:cNvSpPr/>
          <p:nvPr/>
        </p:nvSpPr>
        <p:spPr>
          <a:xfrm rot="10800000">
            <a:off x="11854551" y="2680867"/>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7298286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3"/>
        <p:cNvGrpSpPr/>
        <p:nvPr/>
      </p:nvGrpSpPr>
      <p:grpSpPr>
        <a:xfrm>
          <a:off x="0" y="0"/>
          <a:ext cx="0" cy="0"/>
          <a:chOff x="0" y="0"/>
          <a:chExt cx="0" cy="0"/>
        </a:xfrm>
      </p:grpSpPr>
      <p:sp>
        <p:nvSpPr>
          <p:cNvPr id="64" name="Google Shape;64;p1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5" name="Google Shape;65;p16"/>
          <p:cNvSpPr txBox="1">
            <a:spLocks noGrp="1"/>
          </p:cNvSpPr>
          <p:nvPr>
            <p:ph type="body" idx="1"/>
          </p:nvPr>
        </p:nvSpPr>
        <p:spPr>
          <a:xfrm>
            <a:off x="667400" y="1554833"/>
            <a:ext cx="11360800" cy="4555200"/>
          </a:xfrm>
          <a:prstGeom prst="rect">
            <a:avLst/>
          </a:prstGeom>
        </p:spPr>
        <p:txBody>
          <a:bodyPr spcFirstLastPara="1" wrap="square" lIns="91425" tIns="91425" rIns="91425" bIns="91425" anchor="t" anchorCtr="0">
            <a:noAutofit/>
          </a:bodyPr>
          <a:lstStyle>
            <a:lvl1pPr marL="609600" lvl="0" indent="-457200" rtl="0">
              <a:spcBef>
                <a:spcPts val="0"/>
              </a:spcBef>
              <a:spcAft>
                <a:spcPts val="0"/>
              </a:spcAft>
              <a:buSzPts val="1800"/>
              <a:buChar char="●"/>
              <a:defRPr/>
            </a:lvl1pPr>
            <a:lvl2pPr marL="1219200" lvl="1" indent="-423545" rtl="0">
              <a:spcBef>
                <a:spcPts val="2135"/>
              </a:spcBef>
              <a:spcAft>
                <a:spcPts val="0"/>
              </a:spcAft>
              <a:buSzPts val="1400"/>
              <a:buChar char="○"/>
              <a:defRPr/>
            </a:lvl2pPr>
            <a:lvl3pPr marL="1828800" lvl="2" indent="-423545" rtl="0">
              <a:spcBef>
                <a:spcPts val="2135"/>
              </a:spcBef>
              <a:spcAft>
                <a:spcPts val="0"/>
              </a:spcAft>
              <a:buSzPts val="1400"/>
              <a:buChar char="■"/>
              <a:defRPr/>
            </a:lvl3pPr>
            <a:lvl4pPr marL="2438400" lvl="3" indent="-423545" rtl="0">
              <a:spcBef>
                <a:spcPts val="2135"/>
              </a:spcBef>
              <a:spcAft>
                <a:spcPts val="0"/>
              </a:spcAft>
              <a:buSzPts val="1400"/>
              <a:buChar char="●"/>
              <a:defRPr/>
            </a:lvl4pPr>
            <a:lvl5pPr marL="3048000" lvl="4" indent="-423545" rtl="0">
              <a:spcBef>
                <a:spcPts val="2135"/>
              </a:spcBef>
              <a:spcAft>
                <a:spcPts val="0"/>
              </a:spcAft>
              <a:buSzPts val="1400"/>
              <a:buChar char="○"/>
              <a:defRPr/>
            </a:lvl5pPr>
            <a:lvl6pPr marL="3657600" lvl="5" indent="-423545" rtl="0">
              <a:spcBef>
                <a:spcPts val="2135"/>
              </a:spcBef>
              <a:spcAft>
                <a:spcPts val="0"/>
              </a:spcAft>
              <a:buSzPts val="1400"/>
              <a:buChar char="■"/>
              <a:defRPr/>
            </a:lvl6pPr>
            <a:lvl7pPr marL="4267200" lvl="6" indent="-423545" rtl="0">
              <a:spcBef>
                <a:spcPts val="2135"/>
              </a:spcBef>
              <a:spcAft>
                <a:spcPts val="0"/>
              </a:spcAft>
              <a:buSzPts val="1400"/>
              <a:buChar char="●"/>
              <a:defRPr/>
            </a:lvl7pPr>
            <a:lvl8pPr marL="4876800" lvl="7" indent="-423545" rtl="0">
              <a:spcBef>
                <a:spcPts val="2135"/>
              </a:spcBef>
              <a:spcAft>
                <a:spcPts val="0"/>
              </a:spcAft>
              <a:buSzPts val="1400"/>
              <a:buChar char="○"/>
              <a:defRPr/>
            </a:lvl8pPr>
            <a:lvl9pPr marL="5486400" lvl="8" indent="-423545" rtl="0">
              <a:spcBef>
                <a:spcPts val="2135"/>
              </a:spcBef>
              <a:spcAft>
                <a:spcPts val="2135"/>
              </a:spcAft>
              <a:buSzPts val="1400"/>
              <a:buChar char="■"/>
              <a:defRPr/>
            </a:lvl9pPr>
          </a:lstStyle>
          <a:p>
            <a:endParaRPr/>
          </a:p>
        </p:txBody>
      </p:sp>
      <p:sp>
        <p:nvSpPr>
          <p:cNvPr id="66" name="Google Shape;66;p1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9757767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32" y="33951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p>
        </p:txBody>
      </p:sp>
      <p:grpSp>
        <p:nvGrpSpPr>
          <p:cNvPr id="3" name="Group 2"/>
          <p:cNvGrpSpPr/>
          <p:nvPr userDrawn="1"/>
        </p:nvGrpSpPr>
        <p:grpSpPr>
          <a:xfrm>
            <a:off x="1" y="5030647"/>
            <a:ext cx="11784651" cy="1581249"/>
            <a:chOff x="0" y="5030641"/>
            <a:chExt cx="11784650" cy="1581249"/>
          </a:xfrm>
        </p:grpSpPr>
        <p:grpSp>
          <p:nvGrpSpPr>
            <p:cNvPr id="4" name="Group 3"/>
            <p:cNvGrpSpPr/>
            <p:nvPr/>
          </p:nvGrpSpPr>
          <p:grpSpPr>
            <a:xfrm>
              <a:off x="10972494" y="5030641"/>
              <a:ext cx="812156" cy="1343445"/>
              <a:chOff x="10042059" y="85076"/>
              <a:chExt cx="1867634" cy="3089387"/>
            </a:xfrm>
          </p:grpSpPr>
          <p:sp>
            <p:nvSpPr>
              <p:cNvPr id="9" name="Freeform: Shape 8"/>
              <p:cNvSpPr/>
              <p:nvPr/>
            </p:nvSpPr>
            <p:spPr>
              <a:xfrm rot="16200000" flipH="1">
                <a:off x="9851011" y="276124"/>
                <a:ext cx="2249729" cy="1867634"/>
              </a:xfrm>
              <a:custGeom>
                <a:avLst/>
                <a:gdLst>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1734909 w 2254431"/>
                  <a:gd name="connsiteY6" fmla="*/ 1232300 h 1867634"/>
                  <a:gd name="connsiteX7" fmla="*/ 1781182 w 2254431"/>
                  <a:gd name="connsiteY7" fmla="*/ 1232300 h 1867634"/>
                  <a:gd name="connsiteX8" fmla="*/ 1734909 w 2254431"/>
                  <a:gd name="connsiteY8" fmla="*/ 1237163 h 1867634"/>
                  <a:gd name="connsiteX9" fmla="*/ 1734908 w 2254431"/>
                  <a:gd name="connsiteY9" fmla="*/ 633988 h 1867634"/>
                  <a:gd name="connsiteX10" fmla="*/ 2124749 w 2254431"/>
                  <a:gd name="connsiteY10" fmla="*/ 668096 h 1867634"/>
                  <a:gd name="connsiteX11" fmla="*/ 1734908 w 2254431"/>
                  <a:gd name="connsiteY11" fmla="*/ 668096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1" fmla="*/ 2234976 w 2254431"/>
                  <a:gd name="connsiteY0-2" fmla="*/ 1132618 h 1867634"/>
                  <a:gd name="connsiteX1-3" fmla="*/ 2236496 w 2254431"/>
                  <a:gd name="connsiteY1-4" fmla="*/ 1135418 h 1867634"/>
                  <a:gd name="connsiteX2-5" fmla="*/ 2234976 w 2254431"/>
                  <a:gd name="connsiteY2-6" fmla="*/ 1140552 h 1867634"/>
                  <a:gd name="connsiteX3-7" fmla="*/ 2234976 w 2254431"/>
                  <a:gd name="connsiteY3-8" fmla="*/ 1132618 h 1867634"/>
                  <a:gd name="connsiteX4-9" fmla="*/ 2234976 w 2254431"/>
                  <a:gd name="connsiteY4-10" fmla="*/ 710150 h 1867634"/>
                  <a:gd name="connsiteX5-11" fmla="*/ 2240336 w 2254431"/>
                  <a:gd name="connsiteY5-12" fmla="*/ 727150 h 1867634"/>
                  <a:gd name="connsiteX6-13" fmla="*/ 2234976 w 2254431"/>
                  <a:gd name="connsiteY6-14" fmla="*/ 737448 h 1867634"/>
                  <a:gd name="connsiteX7-15" fmla="*/ 2234976 w 2254431"/>
                  <a:gd name="connsiteY7-16" fmla="*/ 710150 h 1867634"/>
                  <a:gd name="connsiteX8-17" fmla="*/ 1734909 w 2254431"/>
                  <a:gd name="connsiteY8-18" fmla="*/ 1232300 h 1867634"/>
                  <a:gd name="connsiteX9-19" fmla="*/ 1781182 w 2254431"/>
                  <a:gd name="connsiteY9-20" fmla="*/ 1232300 h 1867634"/>
                  <a:gd name="connsiteX10-21" fmla="*/ 1734909 w 2254431"/>
                  <a:gd name="connsiteY10-22" fmla="*/ 1237163 h 1867634"/>
                  <a:gd name="connsiteX11-23" fmla="*/ 1734909 w 2254431"/>
                  <a:gd name="connsiteY11-24" fmla="*/ 1232300 h 1867634"/>
                  <a:gd name="connsiteX12-25" fmla="*/ 1734908 w 2254431"/>
                  <a:gd name="connsiteY12-26" fmla="*/ 668096 h 1867634"/>
                  <a:gd name="connsiteX13-27" fmla="*/ 2124749 w 2254431"/>
                  <a:gd name="connsiteY13-28" fmla="*/ 668096 h 1867634"/>
                  <a:gd name="connsiteX14-29" fmla="*/ 1734908 w 2254431"/>
                  <a:gd name="connsiteY14-30" fmla="*/ 668096 h 1867634"/>
                  <a:gd name="connsiteX15-31" fmla="*/ 0 w 2254431"/>
                  <a:gd name="connsiteY15-32" fmla="*/ 933818 h 1867634"/>
                  <a:gd name="connsiteX16-33" fmla="*/ 273507 w 2254431"/>
                  <a:gd name="connsiteY16-34" fmla="*/ 1594126 h 1867634"/>
                  <a:gd name="connsiteX17-35" fmla="*/ 1594123 w 2254431"/>
                  <a:gd name="connsiteY17-36" fmla="*/ 1594126 h 1867634"/>
                  <a:gd name="connsiteX18-37" fmla="*/ 1818102 w 2254431"/>
                  <a:gd name="connsiteY18-38" fmla="*/ 1370146 h 1867634"/>
                  <a:gd name="connsiteX19-39" fmla="*/ 2067929 w 2254431"/>
                  <a:gd name="connsiteY19-40" fmla="*/ 1370150 h 1867634"/>
                  <a:gd name="connsiteX20-41" fmla="*/ 2249729 w 2254431"/>
                  <a:gd name="connsiteY20-42" fmla="*/ 1188348 h 1867634"/>
                  <a:gd name="connsiteX21-43" fmla="*/ 2249729 w 2254431"/>
                  <a:gd name="connsiteY21-44" fmla="*/ 938520 h 1867634"/>
                  <a:gd name="connsiteX22-45" fmla="*/ 2254431 w 2254431"/>
                  <a:gd name="connsiteY22-46" fmla="*/ 933818 h 1867634"/>
                  <a:gd name="connsiteX23-47" fmla="*/ 2249729 w 2254431"/>
                  <a:gd name="connsiteY23-48" fmla="*/ 929116 h 1867634"/>
                  <a:gd name="connsiteX24-49" fmla="*/ 2249729 w 2254431"/>
                  <a:gd name="connsiteY24-50" fmla="*/ 679292 h 1867634"/>
                  <a:gd name="connsiteX25-51" fmla="*/ 2067926 w 2254431"/>
                  <a:gd name="connsiteY25-52" fmla="*/ 497490 h 1867634"/>
                  <a:gd name="connsiteX26-53" fmla="*/ 1818099 w 2254431"/>
                  <a:gd name="connsiteY26-54" fmla="*/ 497490 h 1867634"/>
                  <a:gd name="connsiteX27" fmla="*/ 1594123 w 2254431"/>
                  <a:gd name="connsiteY27" fmla="*/ 273510 h 1867634"/>
                  <a:gd name="connsiteX28" fmla="*/ 273507 w 2254431"/>
                  <a:gd name="connsiteY28" fmla="*/ 273510 h 1867634"/>
                  <a:gd name="connsiteX29" fmla="*/ 0 w 2254431"/>
                  <a:gd name="connsiteY29" fmla="*/ 933818 h 1867634"/>
                  <a:gd name="connsiteX0-55" fmla="*/ 2234976 w 2254431"/>
                  <a:gd name="connsiteY0-56" fmla="*/ 1132618 h 1867634"/>
                  <a:gd name="connsiteX1-57" fmla="*/ 2236496 w 2254431"/>
                  <a:gd name="connsiteY1-58" fmla="*/ 1135418 h 1867634"/>
                  <a:gd name="connsiteX2-59" fmla="*/ 2234976 w 2254431"/>
                  <a:gd name="connsiteY2-60" fmla="*/ 1140552 h 1867634"/>
                  <a:gd name="connsiteX3-61" fmla="*/ 2234976 w 2254431"/>
                  <a:gd name="connsiteY3-62" fmla="*/ 1132618 h 1867634"/>
                  <a:gd name="connsiteX4-63" fmla="*/ 2234976 w 2254431"/>
                  <a:gd name="connsiteY4-64" fmla="*/ 710150 h 1867634"/>
                  <a:gd name="connsiteX5-65" fmla="*/ 2240336 w 2254431"/>
                  <a:gd name="connsiteY5-66" fmla="*/ 727150 h 1867634"/>
                  <a:gd name="connsiteX6-67" fmla="*/ 2234976 w 2254431"/>
                  <a:gd name="connsiteY6-68" fmla="*/ 737448 h 1867634"/>
                  <a:gd name="connsiteX7-69" fmla="*/ 2234976 w 2254431"/>
                  <a:gd name="connsiteY7-70" fmla="*/ 710150 h 1867634"/>
                  <a:gd name="connsiteX8-71" fmla="*/ 1734909 w 2254431"/>
                  <a:gd name="connsiteY8-72" fmla="*/ 1232300 h 1867634"/>
                  <a:gd name="connsiteX9-73" fmla="*/ 1781182 w 2254431"/>
                  <a:gd name="connsiteY9-74" fmla="*/ 1232300 h 1867634"/>
                  <a:gd name="connsiteX10-75" fmla="*/ 1734909 w 2254431"/>
                  <a:gd name="connsiteY10-76" fmla="*/ 1237163 h 1867634"/>
                  <a:gd name="connsiteX11-77" fmla="*/ 1734909 w 2254431"/>
                  <a:gd name="connsiteY11-78" fmla="*/ 1232300 h 1867634"/>
                  <a:gd name="connsiteX12-79" fmla="*/ 0 w 2254431"/>
                  <a:gd name="connsiteY12-80" fmla="*/ 933818 h 1867634"/>
                  <a:gd name="connsiteX13-81" fmla="*/ 273507 w 2254431"/>
                  <a:gd name="connsiteY13-82" fmla="*/ 1594126 h 1867634"/>
                  <a:gd name="connsiteX14-83" fmla="*/ 1594123 w 2254431"/>
                  <a:gd name="connsiteY14-84" fmla="*/ 1594126 h 1867634"/>
                  <a:gd name="connsiteX15-85" fmla="*/ 1818102 w 2254431"/>
                  <a:gd name="connsiteY15-86" fmla="*/ 1370146 h 1867634"/>
                  <a:gd name="connsiteX16-87" fmla="*/ 2067929 w 2254431"/>
                  <a:gd name="connsiteY16-88" fmla="*/ 1370150 h 1867634"/>
                  <a:gd name="connsiteX17-89" fmla="*/ 2249729 w 2254431"/>
                  <a:gd name="connsiteY17-90" fmla="*/ 1188348 h 1867634"/>
                  <a:gd name="connsiteX18-91" fmla="*/ 2249729 w 2254431"/>
                  <a:gd name="connsiteY18-92" fmla="*/ 938520 h 1867634"/>
                  <a:gd name="connsiteX19-93" fmla="*/ 2254431 w 2254431"/>
                  <a:gd name="connsiteY19-94" fmla="*/ 933818 h 1867634"/>
                  <a:gd name="connsiteX20-95" fmla="*/ 2249729 w 2254431"/>
                  <a:gd name="connsiteY20-96" fmla="*/ 929116 h 1867634"/>
                  <a:gd name="connsiteX21-97" fmla="*/ 2249729 w 2254431"/>
                  <a:gd name="connsiteY21-98" fmla="*/ 679292 h 1867634"/>
                  <a:gd name="connsiteX22-99" fmla="*/ 2067926 w 2254431"/>
                  <a:gd name="connsiteY22-100" fmla="*/ 497490 h 1867634"/>
                  <a:gd name="connsiteX23-101" fmla="*/ 1818099 w 2254431"/>
                  <a:gd name="connsiteY23-102" fmla="*/ 497490 h 1867634"/>
                  <a:gd name="connsiteX24-103" fmla="*/ 1594123 w 2254431"/>
                  <a:gd name="connsiteY24-104" fmla="*/ 273510 h 1867634"/>
                  <a:gd name="connsiteX25-105" fmla="*/ 273507 w 2254431"/>
                  <a:gd name="connsiteY25-106" fmla="*/ 273510 h 1867634"/>
                  <a:gd name="connsiteX26-107" fmla="*/ 0 w 2254431"/>
                  <a:gd name="connsiteY26-108" fmla="*/ 933818 h 1867634"/>
                  <a:gd name="connsiteX0-109" fmla="*/ 2234976 w 2254431"/>
                  <a:gd name="connsiteY0-110" fmla="*/ 1132618 h 1867634"/>
                  <a:gd name="connsiteX1-111" fmla="*/ 2236496 w 2254431"/>
                  <a:gd name="connsiteY1-112" fmla="*/ 1135418 h 1867634"/>
                  <a:gd name="connsiteX2-113" fmla="*/ 2234976 w 2254431"/>
                  <a:gd name="connsiteY2-114" fmla="*/ 1140552 h 1867634"/>
                  <a:gd name="connsiteX3-115" fmla="*/ 2234976 w 2254431"/>
                  <a:gd name="connsiteY3-116" fmla="*/ 1132618 h 1867634"/>
                  <a:gd name="connsiteX4-117" fmla="*/ 2234976 w 2254431"/>
                  <a:gd name="connsiteY4-118" fmla="*/ 710150 h 1867634"/>
                  <a:gd name="connsiteX5-119" fmla="*/ 2240336 w 2254431"/>
                  <a:gd name="connsiteY5-120" fmla="*/ 727150 h 1867634"/>
                  <a:gd name="connsiteX6-121" fmla="*/ 2234976 w 2254431"/>
                  <a:gd name="connsiteY6-122" fmla="*/ 737448 h 1867634"/>
                  <a:gd name="connsiteX7-123" fmla="*/ 2234976 w 2254431"/>
                  <a:gd name="connsiteY7-124" fmla="*/ 710150 h 1867634"/>
                  <a:gd name="connsiteX8-125" fmla="*/ 1734909 w 2254431"/>
                  <a:gd name="connsiteY8-126" fmla="*/ 1237163 h 1867634"/>
                  <a:gd name="connsiteX9-127" fmla="*/ 1781182 w 2254431"/>
                  <a:gd name="connsiteY9-128" fmla="*/ 1232300 h 1867634"/>
                  <a:gd name="connsiteX10-129" fmla="*/ 1734909 w 2254431"/>
                  <a:gd name="connsiteY10-130" fmla="*/ 1237163 h 1867634"/>
                  <a:gd name="connsiteX11-131" fmla="*/ 0 w 2254431"/>
                  <a:gd name="connsiteY11-132" fmla="*/ 933818 h 1867634"/>
                  <a:gd name="connsiteX12-133" fmla="*/ 273507 w 2254431"/>
                  <a:gd name="connsiteY12-134" fmla="*/ 1594126 h 1867634"/>
                  <a:gd name="connsiteX13-135" fmla="*/ 1594123 w 2254431"/>
                  <a:gd name="connsiteY13-136" fmla="*/ 1594126 h 1867634"/>
                  <a:gd name="connsiteX14-137" fmla="*/ 1818102 w 2254431"/>
                  <a:gd name="connsiteY14-138" fmla="*/ 1370146 h 1867634"/>
                  <a:gd name="connsiteX15-139" fmla="*/ 2067929 w 2254431"/>
                  <a:gd name="connsiteY15-140" fmla="*/ 1370150 h 1867634"/>
                  <a:gd name="connsiteX16-141" fmla="*/ 2249729 w 2254431"/>
                  <a:gd name="connsiteY16-142" fmla="*/ 1188348 h 1867634"/>
                  <a:gd name="connsiteX17-143" fmla="*/ 2249729 w 2254431"/>
                  <a:gd name="connsiteY17-144" fmla="*/ 938520 h 1867634"/>
                  <a:gd name="connsiteX18-145" fmla="*/ 2254431 w 2254431"/>
                  <a:gd name="connsiteY18-146" fmla="*/ 933818 h 1867634"/>
                  <a:gd name="connsiteX19-147" fmla="*/ 2249729 w 2254431"/>
                  <a:gd name="connsiteY19-148" fmla="*/ 929116 h 1867634"/>
                  <a:gd name="connsiteX20-149" fmla="*/ 2249729 w 2254431"/>
                  <a:gd name="connsiteY20-150" fmla="*/ 679292 h 1867634"/>
                  <a:gd name="connsiteX21-151" fmla="*/ 2067926 w 2254431"/>
                  <a:gd name="connsiteY21-152" fmla="*/ 497490 h 1867634"/>
                  <a:gd name="connsiteX22-153" fmla="*/ 1818099 w 2254431"/>
                  <a:gd name="connsiteY22-154" fmla="*/ 497490 h 1867634"/>
                  <a:gd name="connsiteX23-155" fmla="*/ 1594123 w 2254431"/>
                  <a:gd name="connsiteY23-156" fmla="*/ 273510 h 1867634"/>
                  <a:gd name="connsiteX24-157" fmla="*/ 273507 w 2254431"/>
                  <a:gd name="connsiteY24-158" fmla="*/ 273510 h 1867634"/>
                  <a:gd name="connsiteX25-159" fmla="*/ 0 w 2254431"/>
                  <a:gd name="connsiteY25-160" fmla="*/ 933818 h 1867634"/>
                  <a:gd name="connsiteX0-161" fmla="*/ 2234976 w 2254431"/>
                  <a:gd name="connsiteY0-162" fmla="*/ 1132618 h 1867634"/>
                  <a:gd name="connsiteX1-163" fmla="*/ 2236496 w 2254431"/>
                  <a:gd name="connsiteY1-164" fmla="*/ 1135418 h 1867634"/>
                  <a:gd name="connsiteX2-165" fmla="*/ 2234976 w 2254431"/>
                  <a:gd name="connsiteY2-166" fmla="*/ 1140552 h 1867634"/>
                  <a:gd name="connsiteX3-167" fmla="*/ 2234976 w 2254431"/>
                  <a:gd name="connsiteY3-168" fmla="*/ 1132618 h 1867634"/>
                  <a:gd name="connsiteX4-169" fmla="*/ 2234976 w 2254431"/>
                  <a:gd name="connsiteY4-170" fmla="*/ 710150 h 1867634"/>
                  <a:gd name="connsiteX5-171" fmla="*/ 2240336 w 2254431"/>
                  <a:gd name="connsiteY5-172" fmla="*/ 727150 h 1867634"/>
                  <a:gd name="connsiteX6-173" fmla="*/ 2234976 w 2254431"/>
                  <a:gd name="connsiteY6-174" fmla="*/ 737448 h 1867634"/>
                  <a:gd name="connsiteX7-175" fmla="*/ 2234976 w 2254431"/>
                  <a:gd name="connsiteY7-176" fmla="*/ 710150 h 1867634"/>
                  <a:gd name="connsiteX8-177" fmla="*/ 0 w 2254431"/>
                  <a:gd name="connsiteY8-178" fmla="*/ 933818 h 1867634"/>
                  <a:gd name="connsiteX9-179" fmla="*/ 273507 w 2254431"/>
                  <a:gd name="connsiteY9-180" fmla="*/ 1594126 h 1867634"/>
                  <a:gd name="connsiteX10-181" fmla="*/ 1594123 w 2254431"/>
                  <a:gd name="connsiteY10-182" fmla="*/ 1594126 h 1867634"/>
                  <a:gd name="connsiteX11-183" fmla="*/ 1818102 w 2254431"/>
                  <a:gd name="connsiteY11-184" fmla="*/ 1370146 h 1867634"/>
                  <a:gd name="connsiteX12-185" fmla="*/ 2067929 w 2254431"/>
                  <a:gd name="connsiteY12-186" fmla="*/ 1370150 h 1867634"/>
                  <a:gd name="connsiteX13-187" fmla="*/ 2249729 w 2254431"/>
                  <a:gd name="connsiteY13-188" fmla="*/ 1188348 h 1867634"/>
                  <a:gd name="connsiteX14-189" fmla="*/ 2249729 w 2254431"/>
                  <a:gd name="connsiteY14-190" fmla="*/ 938520 h 1867634"/>
                  <a:gd name="connsiteX15-191" fmla="*/ 2254431 w 2254431"/>
                  <a:gd name="connsiteY15-192" fmla="*/ 933818 h 1867634"/>
                  <a:gd name="connsiteX16-193" fmla="*/ 2249729 w 2254431"/>
                  <a:gd name="connsiteY16-194" fmla="*/ 929116 h 1867634"/>
                  <a:gd name="connsiteX17-195" fmla="*/ 2249729 w 2254431"/>
                  <a:gd name="connsiteY17-196" fmla="*/ 679292 h 1867634"/>
                  <a:gd name="connsiteX18-197" fmla="*/ 2067926 w 2254431"/>
                  <a:gd name="connsiteY18-198" fmla="*/ 497490 h 1867634"/>
                  <a:gd name="connsiteX19-199" fmla="*/ 1818099 w 2254431"/>
                  <a:gd name="connsiteY19-200" fmla="*/ 497490 h 1867634"/>
                  <a:gd name="connsiteX20-201" fmla="*/ 1594123 w 2254431"/>
                  <a:gd name="connsiteY20-202" fmla="*/ 273510 h 1867634"/>
                  <a:gd name="connsiteX21-203" fmla="*/ 273507 w 2254431"/>
                  <a:gd name="connsiteY21-204" fmla="*/ 273510 h 1867634"/>
                  <a:gd name="connsiteX22-205" fmla="*/ 0 w 2254431"/>
                  <a:gd name="connsiteY22-206" fmla="*/ 933818 h 1867634"/>
                  <a:gd name="connsiteX0-207" fmla="*/ 2234976 w 2254431"/>
                  <a:gd name="connsiteY0-208" fmla="*/ 1140552 h 1867634"/>
                  <a:gd name="connsiteX1-209" fmla="*/ 2236496 w 2254431"/>
                  <a:gd name="connsiteY1-210" fmla="*/ 1135418 h 1867634"/>
                  <a:gd name="connsiteX2-211" fmla="*/ 2234976 w 2254431"/>
                  <a:gd name="connsiteY2-212" fmla="*/ 1140552 h 1867634"/>
                  <a:gd name="connsiteX3-213" fmla="*/ 2234976 w 2254431"/>
                  <a:gd name="connsiteY3-214" fmla="*/ 710150 h 1867634"/>
                  <a:gd name="connsiteX4-215" fmla="*/ 2240336 w 2254431"/>
                  <a:gd name="connsiteY4-216" fmla="*/ 727150 h 1867634"/>
                  <a:gd name="connsiteX5-217" fmla="*/ 2234976 w 2254431"/>
                  <a:gd name="connsiteY5-218" fmla="*/ 737448 h 1867634"/>
                  <a:gd name="connsiteX6-219" fmla="*/ 2234976 w 2254431"/>
                  <a:gd name="connsiteY6-220" fmla="*/ 710150 h 1867634"/>
                  <a:gd name="connsiteX7-221" fmla="*/ 0 w 2254431"/>
                  <a:gd name="connsiteY7-222" fmla="*/ 933818 h 1867634"/>
                  <a:gd name="connsiteX8-223" fmla="*/ 273507 w 2254431"/>
                  <a:gd name="connsiteY8-224" fmla="*/ 1594126 h 1867634"/>
                  <a:gd name="connsiteX9-225" fmla="*/ 1594123 w 2254431"/>
                  <a:gd name="connsiteY9-226" fmla="*/ 1594126 h 1867634"/>
                  <a:gd name="connsiteX10-227" fmla="*/ 1818102 w 2254431"/>
                  <a:gd name="connsiteY10-228" fmla="*/ 1370146 h 1867634"/>
                  <a:gd name="connsiteX11-229" fmla="*/ 2067929 w 2254431"/>
                  <a:gd name="connsiteY11-230" fmla="*/ 1370150 h 1867634"/>
                  <a:gd name="connsiteX12-231" fmla="*/ 2249729 w 2254431"/>
                  <a:gd name="connsiteY12-232" fmla="*/ 1188348 h 1867634"/>
                  <a:gd name="connsiteX13-233" fmla="*/ 2249729 w 2254431"/>
                  <a:gd name="connsiteY13-234" fmla="*/ 938520 h 1867634"/>
                  <a:gd name="connsiteX14-235" fmla="*/ 2254431 w 2254431"/>
                  <a:gd name="connsiteY14-236" fmla="*/ 933818 h 1867634"/>
                  <a:gd name="connsiteX15-237" fmla="*/ 2249729 w 2254431"/>
                  <a:gd name="connsiteY15-238" fmla="*/ 929116 h 1867634"/>
                  <a:gd name="connsiteX16-239" fmla="*/ 2249729 w 2254431"/>
                  <a:gd name="connsiteY16-240" fmla="*/ 679292 h 1867634"/>
                  <a:gd name="connsiteX17-241" fmla="*/ 2067926 w 2254431"/>
                  <a:gd name="connsiteY17-242" fmla="*/ 497490 h 1867634"/>
                  <a:gd name="connsiteX18-243" fmla="*/ 1818099 w 2254431"/>
                  <a:gd name="connsiteY18-244" fmla="*/ 497490 h 1867634"/>
                  <a:gd name="connsiteX19-245" fmla="*/ 1594123 w 2254431"/>
                  <a:gd name="connsiteY19-246" fmla="*/ 273510 h 1867634"/>
                  <a:gd name="connsiteX20-247" fmla="*/ 273507 w 2254431"/>
                  <a:gd name="connsiteY20-248" fmla="*/ 273510 h 1867634"/>
                  <a:gd name="connsiteX21-249" fmla="*/ 0 w 2254431"/>
                  <a:gd name="connsiteY21-250" fmla="*/ 933818 h 1867634"/>
                  <a:gd name="connsiteX0-251" fmla="*/ 2234976 w 2254431"/>
                  <a:gd name="connsiteY0-252" fmla="*/ 710150 h 1867634"/>
                  <a:gd name="connsiteX1-253" fmla="*/ 2240336 w 2254431"/>
                  <a:gd name="connsiteY1-254" fmla="*/ 727150 h 1867634"/>
                  <a:gd name="connsiteX2-255" fmla="*/ 2234976 w 2254431"/>
                  <a:gd name="connsiteY2-256" fmla="*/ 737448 h 1867634"/>
                  <a:gd name="connsiteX3-257" fmla="*/ 2234976 w 2254431"/>
                  <a:gd name="connsiteY3-258" fmla="*/ 710150 h 1867634"/>
                  <a:gd name="connsiteX4-259" fmla="*/ 0 w 2254431"/>
                  <a:gd name="connsiteY4-260" fmla="*/ 933818 h 1867634"/>
                  <a:gd name="connsiteX5-261" fmla="*/ 273507 w 2254431"/>
                  <a:gd name="connsiteY5-262" fmla="*/ 1594126 h 1867634"/>
                  <a:gd name="connsiteX6-263" fmla="*/ 1594123 w 2254431"/>
                  <a:gd name="connsiteY6-264" fmla="*/ 1594126 h 1867634"/>
                  <a:gd name="connsiteX7-265" fmla="*/ 1818102 w 2254431"/>
                  <a:gd name="connsiteY7-266" fmla="*/ 1370146 h 1867634"/>
                  <a:gd name="connsiteX8-267" fmla="*/ 2067929 w 2254431"/>
                  <a:gd name="connsiteY8-268" fmla="*/ 1370150 h 1867634"/>
                  <a:gd name="connsiteX9-269" fmla="*/ 2249729 w 2254431"/>
                  <a:gd name="connsiteY9-270" fmla="*/ 1188348 h 1867634"/>
                  <a:gd name="connsiteX10-271" fmla="*/ 2249729 w 2254431"/>
                  <a:gd name="connsiteY10-272" fmla="*/ 938520 h 1867634"/>
                  <a:gd name="connsiteX11-273" fmla="*/ 2254431 w 2254431"/>
                  <a:gd name="connsiteY11-274" fmla="*/ 933818 h 1867634"/>
                  <a:gd name="connsiteX12-275" fmla="*/ 2249729 w 2254431"/>
                  <a:gd name="connsiteY12-276" fmla="*/ 929116 h 1867634"/>
                  <a:gd name="connsiteX13-277" fmla="*/ 2249729 w 2254431"/>
                  <a:gd name="connsiteY13-278" fmla="*/ 679292 h 1867634"/>
                  <a:gd name="connsiteX14-279" fmla="*/ 2067926 w 2254431"/>
                  <a:gd name="connsiteY14-280" fmla="*/ 497490 h 1867634"/>
                  <a:gd name="connsiteX15-281" fmla="*/ 1818099 w 2254431"/>
                  <a:gd name="connsiteY15-282" fmla="*/ 497490 h 1867634"/>
                  <a:gd name="connsiteX16-283" fmla="*/ 1594123 w 2254431"/>
                  <a:gd name="connsiteY16-284" fmla="*/ 273510 h 1867634"/>
                  <a:gd name="connsiteX17-285" fmla="*/ 273507 w 2254431"/>
                  <a:gd name="connsiteY17-286" fmla="*/ 273510 h 1867634"/>
                  <a:gd name="connsiteX18-287" fmla="*/ 0 w 2254431"/>
                  <a:gd name="connsiteY18-288" fmla="*/ 933818 h 1867634"/>
                  <a:gd name="connsiteX0-289" fmla="*/ 2234976 w 2254431"/>
                  <a:gd name="connsiteY0-290" fmla="*/ 737448 h 1867634"/>
                  <a:gd name="connsiteX1-291" fmla="*/ 2240336 w 2254431"/>
                  <a:gd name="connsiteY1-292" fmla="*/ 727150 h 1867634"/>
                  <a:gd name="connsiteX2-293" fmla="*/ 2234976 w 2254431"/>
                  <a:gd name="connsiteY2-294" fmla="*/ 737448 h 1867634"/>
                  <a:gd name="connsiteX3-295" fmla="*/ 0 w 2254431"/>
                  <a:gd name="connsiteY3-296" fmla="*/ 933818 h 1867634"/>
                  <a:gd name="connsiteX4-297" fmla="*/ 273507 w 2254431"/>
                  <a:gd name="connsiteY4-298" fmla="*/ 1594126 h 1867634"/>
                  <a:gd name="connsiteX5-299" fmla="*/ 1594123 w 2254431"/>
                  <a:gd name="connsiteY5-300" fmla="*/ 1594126 h 1867634"/>
                  <a:gd name="connsiteX6-301" fmla="*/ 1818102 w 2254431"/>
                  <a:gd name="connsiteY6-302" fmla="*/ 1370146 h 1867634"/>
                  <a:gd name="connsiteX7-303" fmla="*/ 2067929 w 2254431"/>
                  <a:gd name="connsiteY7-304" fmla="*/ 1370150 h 1867634"/>
                  <a:gd name="connsiteX8-305" fmla="*/ 2249729 w 2254431"/>
                  <a:gd name="connsiteY8-306" fmla="*/ 1188348 h 1867634"/>
                  <a:gd name="connsiteX9-307" fmla="*/ 2249729 w 2254431"/>
                  <a:gd name="connsiteY9-308" fmla="*/ 938520 h 1867634"/>
                  <a:gd name="connsiteX10-309" fmla="*/ 2254431 w 2254431"/>
                  <a:gd name="connsiteY10-310" fmla="*/ 933818 h 1867634"/>
                  <a:gd name="connsiteX11-311" fmla="*/ 2249729 w 2254431"/>
                  <a:gd name="connsiteY11-312" fmla="*/ 929116 h 1867634"/>
                  <a:gd name="connsiteX12-313" fmla="*/ 2249729 w 2254431"/>
                  <a:gd name="connsiteY12-314" fmla="*/ 679292 h 1867634"/>
                  <a:gd name="connsiteX13-315" fmla="*/ 2067926 w 2254431"/>
                  <a:gd name="connsiteY13-316" fmla="*/ 497490 h 1867634"/>
                  <a:gd name="connsiteX14-317" fmla="*/ 1818099 w 2254431"/>
                  <a:gd name="connsiteY14-318" fmla="*/ 497490 h 1867634"/>
                  <a:gd name="connsiteX15-319" fmla="*/ 1594123 w 2254431"/>
                  <a:gd name="connsiteY15-320" fmla="*/ 273510 h 1867634"/>
                  <a:gd name="connsiteX16-321" fmla="*/ 273507 w 2254431"/>
                  <a:gd name="connsiteY16-322" fmla="*/ 273510 h 1867634"/>
                  <a:gd name="connsiteX17-323" fmla="*/ 0 w 2254431"/>
                  <a:gd name="connsiteY17-324" fmla="*/ 933818 h 1867634"/>
                  <a:gd name="connsiteX0-325" fmla="*/ 0 w 2254431"/>
                  <a:gd name="connsiteY0-326" fmla="*/ 933818 h 1867634"/>
                  <a:gd name="connsiteX1-327" fmla="*/ 273507 w 2254431"/>
                  <a:gd name="connsiteY1-328" fmla="*/ 1594126 h 1867634"/>
                  <a:gd name="connsiteX2-329" fmla="*/ 1594123 w 2254431"/>
                  <a:gd name="connsiteY2-330" fmla="*/ 1594126 h 1867634"/>
                  <a:gd name="connsiteX3-331" fmla="*/ 1818102 w 2254431"/>
                  <a:gd name="connsiteY3-332" fmla="*/ 1370146 h 1867634"/>
                  <a:gd name="connsiteX4-333" fmla="*/ 2067929 w 2254431"/>
                  <a:gd name="connsiteY4-334" fmla="*/ 1370150 h 1867634"/>
                  <a:gd name="connsiteX5-335" fmla="*/ 2249729 w 2254431"/>
                  <a:gd name="connsiteY5-336" fmla="*/ 1188348 h 1867634"/>
                  <a:gd name="connsiteX6-337" fmla="*/ 2249729 w 2254431"/>
                  <a:gd name="connsiteY6-338" fmla="*/ 938520 h 1867634"/>
                  <a:gd name="connsiteX7-339" fmla="*/ 2254431 w 2254431"/>
                  <a:gd name="connsiteY7-340" fmla="*/ 933818 h 1867634"/>
                  <a:gd name="connsiteX8-341" fmla="*/ 2249729 w 2254431"/>
                  <a:gd name="connsiteY8-342" fmla="*/ 929116 h 1867634"/>
                  <a:gd name="connsiteX9-343" fmla="*/ 2249729 w 2254431"/>
                  <a:gd name="connsiteY9-344" fmla="*/ 679292 h 1867634"/>
                  <a:gd name="connsiteX10-345" fmla="*/ 2067926 w 2254431"/>
                  <a:gd name="connsiteY10-346" fmla="*/ 497490 h 1867634"/>
                  <a:gd name="connsiteX11-347" fmla="*/ 1818099 w 2254431"/>
                  <a:gd name="connsiteY11-348" fmla="*/ 497490 h 1867634"/>
                  <a:gd name="connsiteX12-349" fmla="*/ 1594123 w 2254431"/>
                  <a:gd name="connsiteY12-350" fmla="*/ 273510 h 1867634"/>
                  <a:gd name="connsiteX13-351" fmla="*/ 273507 w 2254431"/>
                  <a:gd name="connsiteY13-352" fmla="*/ 273510 h 1867634"/>
                  <a:gd name="connsiteX14-353" fmla="*/ 0 w 2254431"/>
                  <a:gd name="connsiteY14-354" fmla="*/ 933818 h 1867634"/>
                  <a:gd name="connsiteX0-355" fmla="*/ 0 w 2249729"/>
                  <a:gd name="connsiteY0-356" fmla="*/ 933818 h 1867634"/>
                  <a:gd name="connsiteX1-357" fmla="*/ 273507 w 2249729"/>
                  <a:gd name="connsiteY1-358" fmla="*/ 1594126 h 1867634"/>
                  <a:gd name="connsiteX2-359" fmla="*/ 1594123 w 2249729"/>
                  <a:gd name="connsiteY2-360" fmla="*/ 1594126 h 1867634"/>
                  <a:gd name="connsiteX3-361" fmla="*/ 1818102 w 2249729"/>
                  <a:gd name="connsiteY3-362" fmla="*/ 1370146 h 1867634"/>
                  <a:gd name="connsiteX4-363" fmla="*/ 2067929 w 2249729"/>
                  <a:gd name="connsiteY4-364" fmla="*/ 1370150 h 1867634"/>
                  <a:gd name="connsiteX5-365" fmla="*/ 2249729 w 2249729"/>
                  <a:gd name="connsiteY5-366" fmla="*/ 1188348 h 1867634"/>
                  <a:gd name="connsiteX6-367" fmla="*/ 2249729 w 2249729"/>
                  <a:gd name="connsiteY6-368" fmla="*/ 938520 h 1867634"/>
                  <a:gd name="connsiteX7-369" fmla="*/ 2249729 w 2249729"/>
                  <a:gd name="connsiteY7-370" fmla="*/ 929116 h 1867634"/>
                  <a:gd name="connsiteX8-371" fmla="*/ 2249729 w 2249729"/>
                  <a:gd name="connsiteY8-372" fmla="*/ 679292 h 1867634"/>
                  <a:gd name="connsiteX9-373" fmla="*/ 2067926 w 2249729"/>
                  <a:gd name="connsiteY9-374" fmla="*/ 497490 h 1867634"/>
                  <a:gd name="connsiteX10-375" fmla="*/ 1818099 w 2249729"/>
                  <a:gd name="connsiteY10-376" fmla="*/ 497490 h 1867634"/>
                  <a:gd name="connsiteX11-377" fmla="*/ 1594123 w 2249729"/>
                  <a:gd name="connsiteY11-378" fmla="*/ 273510 h 1867634"/>
                  <a:gd name="connsiteX12-379" fmla="*/ 273507 w 2249729"/>
                  <a:gd name="connsiteY12-380" fmla="*/ 273510 h 1867634"/>
                  <a:gd name="connsiteX13-381" fmla="*/ 0 w 2249729"/>
                  <a:gd name="connsiteY13-382" fmla="*/ 933818 h 1867634"/>
                  <a:gd name="connsiteX0-383" fmla="*/ 0 w 2249729"/>
                  <a:gd name="connsiteY0-384" fmla="*/ 933818 h 1867634"/>
                  <a:gd name="connsiteX1-385" fmla="*/ 273507 w 2249729"/>
                  <a:gd name="connsiteY1-386" fmla="*/ 1594126 h 1867634"/>
                  <a:gd name="connsiteX2-387" fmla="*/ 1594123 w 2249729"/>
                  <a:gd name="connsiteY2-388" fmla="*/ 1594126 h 1867634"/>
                  <a:gd name="connsiteX3-389" fmla="*/ 1818102 w 2249729"/>
                  <a:gd name="connsiteY3-390" fmla="*/ 1370146 h 1867634"/>
                  <a:gd name="connsiteX4-391" fmla="*/ 2067929 w 2249729"/>
                  <a:gd name="connsiteY4-392" fmla="*/ 1370150 h 1867634"/>
                  <a:gd name="connsiteX5-393" fmla="*/ 2249729 w 2249729"/>
                  <a:gd name="connsiteY5-394" fmla="*/ 1188348 h 1867634"/>
                  <a:gd name="connsiteX6-395" fmla="*/ 2249729 w 2249729"/>
                  <a:gd name="connsiteY6-396" fmla="*/ 929116 h 1867634"/>
                  <a:gd name="connsiteX7-397" fmla="*/ 2249729 w 2249729"/>
                  <a:gd name="connsiteY7-398" fmla="*/ 679292 h 1867634"/>
                  <a:gd name="connsiteX8-399" fmla="*/ 2067926 w 2249729"/>
                  <a:gd name="connsiteY8-400" fmla="*/ 497490 h 1867634"/>
                  <a:gd name="connsiteX9-401" fmla="*/ 1818099 w 2249729"/>
                  <a:gd name="connsiteY9-402" fmla="*/ 497490 h 1867634"/>
                  <a:gd name="connsiteX10-403" fmla="*/ 1594123 w 2249729"/>
                  <a:gd name="connsiteY10-404" fmla="*/ 273510 h 1867634"/>
                  <a:gd name="connsiteX11-405" fmla="*/ 273507 w 2249729"/>
                  <a:gd name="connsiteY11-406" fmla="*/ 273510 h 1867634"/>
                  <a:gd name="connsiteX12-407" fmla="*/ 0 w 2249729"/>
                  <a:gd name="connsiteY12-408" fmla="*/ 933818 h 1867634"/>
                  <a:gd name="connsiteX0-409" fmla="*/ 0 w 2249729"/>
                  <a:gd name="connsiteY0-410" fmla="*/ 933818 h 1867634"/>
                  <a:gd name="connsiteX1-411" fmla="*/ 273507 w 2249729"/>
                  <a:gd name="connsiteY1-412" fmla="*/ 1594126 h 1867634"/>
                  <a:gd name="connsiteX2-413" fmla="*/ 1594123 w 2249729"/>
                  <a:gd name="connsiteY2-414" fmla="*/ 1594126 h 1867634"/>
                  <a:gd name="connsiteX3-415" fmla="*/ 1818102 w 2249729"/>
                  <a:gd name="connsiteY3-416" fmla="*/ 1370146 h 1867634"/>
                  <a:gd name="connsiteX4-417" fmla="*/ 2067929 w 2249729"/>
                  <a:gd name="connsiteY4-418" fmla="*/ 1370150 h 1867634"/>
                  <a:gd name="connsiteX5-419" fmla="*/ 2249729 w 2249729"/>
                  <a:gd name="connsiteY5-420" fmla="*/ 1188348 h 1867634"/>
                  <a:gd name="connsiteX6-421" fmla="*/ 2249729 w 2249729"/>
                  <a:gd name="connsiteY6-422" fmla="*/ 679292 h 1867634"/>
                  <a:gd name="connsiteX7-423" fmla="*/ 2067926 w 2249729"/>
                  <a:gd name="connsiteY7-424" fmla="*/ 497490 h 1867634"/>
                  <a:gd name="connsiteX8-425" fmla="*/ 1818099 w 2249729"/>
                  <a:gd name="connsiteY8-426" fmla="*/ 497490 h 1867634"/>
                  <a:gd name="connsiteX9-427" fmla="*/ 1594123 w 2249729"/>
                  <a:gd name="connsiteY9-428" fmla="*/ 273510 h 1867634"/>
                  <a:gd name="connsiteX10-429" fmla="*/ 273507 w 2249729"/>
                  <a:gd name="connsiteY10-430" fmla="*/ 273510 h 1867634"/>
                  <a:gd name="connsiteX11-431" fmla="*/ 0 w 2249729"/>
                  <a:gd name="connsiteY11-432" fmla="*/ 933818 h 186763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2249729" h="1867634">
                    <a:moveTo>
                      <a:pt x="0" y="933818"/>
                    </a:moveTo>
                    <a:cubicBezTo>
                      <a:pt x="0" y="1172804"/>
                      <a:pt x="91169" y="1411786"/>
                      <a:pt x="273507" y="1594126"/>
                    </a:cubicBezTo>
                    <a:cubicBezTo>
                      <a:pt x="638186" y="1958804"/>
                      <a:pt x="1229447" y="1958804"/>
                      <a:pt x="1594123" y="1594126"/>
                    </a:cubicBezTo>
                    <a:lnTo>
                      <a:pt x="1818102" y="1370146"/>
                    </a:lnTo>
                    <a:lnTo>
                      <a:pt x="2067929" y="1370150"/>
                    </a:lnTo>
                    <a:cubicBezTo>
                      <a:pt x="2168336" y="1370146"/>
                      <a:pt x="2249729" y="1288752"/>
                      <a:pt x="2249729" y="1188348"/>
                    </a:cubicBezTo>
                    <a:lnTo>
                      <a:pt x="2249729" y="679292"/>
                    </a:lnTo>
                    <a:cubicBezTo>
                      <a:pt x="2249729" y="578884"/>
                      <a:pt x="2168334" y="497490"/>
                      <a:pt x="2067926" y="497490"/>
                    </a:cubicBezTo>
                    <a:lnTo>
                      <a:pt x="1818099" y="497490"/>
                    </a:lnTo>
                    <a:lnTo>
                      <a:pt x="1594123" y="273510"/>
                    </a:lnTo>
                    <a:cubicBezTo>
                      <a:pt x="1229444" y="-91169"/>
                      <a:pt x="638186" y="-91169"/>
                      <a:pt x="273507" y="273510"/>
                    </a:cubicBezTo>
                    <a:cubicBezTo>
                      <a:pt x="91169" y="455848"/>
                      <a:pt x="0" y="694834"/>
                      <a:pt x="0" y="933818"/>
                    </a:cubicBezTo>
                    <a:close/>
                  </a:path>
                </a:pathLst>
              </a:cu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buClr>
                    <a:srgbClr val="000000"/>
                  </a:buClr>
                  <a:buFont typeface="Arial" panose="020B0604020202020204"/>
                  <a:buNone/>
                </a:pPr>
                <a:endParaRPr lang="ko-KR" altLang="en-US" dirty="0">
                  <a:solidFill>
                    <a:srgbClr val="000000"/>
                  </a:solidFill>
                  <a:sym typeface="Arial" panose="020B0604020202020204"/>
                </a:endParaRPr>
              </a:p>
            </p:txBody>
          </p:sp>
          <p:sp>
            <p:nvSpPr>
              <p:cNvPr id="10" name="Freeform: Shape 9"/>
              <p:cNvSpPr/>
              <p:nvPr/>
            </p:nvSpPr>
            <p:spPr>
              <a:xfrm>
                <a:off x="10573107" y="2486534"/>
                <a:ext cx="805533" cy="687929"/>
              </a:xfrm>
              <a:custGeom>
                <a:avLst/>
                <a:gdLst>
                  <a:gd name="connsiteX0" fmla="*/ 184600 w 805532"/>
                  <a:gd name="connsiteY0" fmla="*/ 520107 h 687929"/>
                  <a:gd name="connsiteX1" fmla="*/ 620929 w 805532"/>
                  <a:gd name="connsiteY1" fmla="*/ 520110 h 687929"/>
                  <a:gd name="connsiteX2" fmla="*/ 704838 w 805532"/>
                  <a:gd name="connsiteY2" fmla="*/ 604019 h 687929"/>
                  <a:gd name="connsiteX3" fmla="*/ 620926 w 805532"/>
                  <a:gd name="connsiteY3" fmla="*/ 687929 h 687929"/>
                  <a:gd name="connsiteX4" fmla="*/ 184600 w 805532"/>
                  <a:gd name="connsiteY4" fmla="*/ 687926 h 687929"/>
                  <a:gd name="connsiteX5" fmla="*/ 100691 w 805532"/>
                  <a:gd name="connsiteY5" fmla="*/ 604019 h 687929"/>
                  <a:gd name="connsiteX6" fmla="*/ 184600 w 805532"/>
                  <a:gd name="connsiteY6" fmla="*/ 520107 h 687929"/>
                  <a:gd name="connsiteX7" fmla="*/ 117472 w 805532"/>
                  <a:gd name="connsiteY7" fmla="*/ 260053 h 687929"/>
                  <a:gd name="connsiteX8" fmla="*/ 688057 w 805532"/>
                  <a:gd name="connsiteY8" fmla="*/ 260053 h 687929"/>
                  <a:gd name="connsiteX9" fmla="*/ 771967 w 805532"/>
                  <a:gd name="connsiteY9" fmla="*/ 343963 h 687929"/>
                  <a:gd name="connsiteX10" fmla="*/ 688057 w 805532"/>
                  <a:gd name="connsiteY10" fmla="*/ 427875 h 687929"/>
                  <a:gd name="connsiteX11" fmla="*/ 117472 w 805532"/>
                  <a:gd name="connsiteY11" fmla="*/ 427872 h 687929"/>
                  <a:gd name="connsiteX12" fmla="*/ 33563 w 805532"/>
                  <a:gd name="connsiteY12" fmla="*/ 343963 h 687929"/>
                  <a:gd name="connsiteX13" fmla="*/ 117472 w 805532"/>
                  <a:gd name="connsiteY13" fmla="*/ 260053 h 687929"/>
                  <a:gd name="connsiteX14" fmla="*/ 83910 w 805532"/>
                  <a:gd name="connsiteY14" fmla="*/ 0 h 687929"/>
                  <a:gd name="connsiteX15" fmla="*/ 721623 w 805532"/>
                  <a:gd name="connsiteY15" fmla="*/ 0 h 687929"/>
                  <a:gd name="connsiteX16" fmla="*/ 805532 w 805532"/>
                  <a:gd name="connsiteY16" fmla="*/ 83910 h 687929"/>
                  <a:gd name="connsiteX17" fmla="*/ 805529 w 805532"/>
                  <a:gd name="connsiteY17" fmla="*/ 83910 h 687929"/>
                  <a:gd name="connsiteX18" fmla="*/ 721620 w 805532"/>
                  <a:gd name="connsiteY18" fmla="*/ 167819 h 687929"/>
                  <a:gd name="connsiteX19" fmla="*/ 83910 w 805532"/>
                  <a:gd name="connsiteY19" fmla="*/ 167819 h 687929"/>
                  <a:gd name="connsiteX20" fmla="*/ 0 w 805532"/>
                  <a:gd name="connsiteY20" fmla="*/ 83910 h 687929"/>
                  <a:gd name="connsiteX21" fmla="*/ 83910 w 805532"/>
                  <a:gd name="connsiteY21" fmla="*/ 0 h 68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5532" h="687929">
                    <a:moveTo>
                      <a:pt x="184600" y="520107"/>
                    </a:moveTo>
                    <a:lnTo>
                      <a:pt x="620929" y="520110"/>
                    </a:lnTo>
                    <a:cubicBezTo>
                      <a:pt x="667269" y="520110"/>
                      <a:pt x="704838" y="557676"/>
                      <a:pt x="704838" y="604019"/>
                    </a:cubicBezTo>
                    <a:cubicBezTo>
                      <a:pt x="704838" y="650360"/>
                      <a:pt x="667269" y="687929"/>
                      <a:pt x="620926" y="687929"/>
                    </a:cubicBezTo>
                    <a:lnTo>
                      <a:pt x="184600" y="687926"/>
                    </a:lnTo>
                    <a:cubicBezTo>
                      <a:pt x="138257" y="687926"/>
                      <a:pt x="100691" y="650360"/>
                      <a:pt x="100691" y="604019"/>
                    </a:cubicBezTo>
                    <a:cubicBezTo>
                      <a:pt x="100691" y="557676"/>
                      <a:pt x="138257" y="520107"/>
                      <a:pt x="184600" y="520107"/>
                    </a:cubicBezTo>
                    <a:close/>
                    <a:moveTo>
                      <a:pt x="117472" y="260053"/>
                    </a:moveTo>
                    <a:lnTo>
                      <a:pt x="688057" y="260053"/>
                    </a:lnTo>
                    <a:cubicBezTo>
                      <a:pt x="734401" y="260053"/>
                      <a:pt x="771967" y="297622"/>
                      <a:pt x="771967" y="343963"/>
                    </a:cubicBezTo>
                    <a:cubicBezTo>
                      <a:pt x="771967" y="390306"/>
                      <a:pt x="734398" y="427875"/>
                      <a:pt x="688057" y="427875"/>
                    </a:cubicBezTo>
                    <a:lnTo>
                      <a:pt x="117472" y="427872"/>
                    </a:lnTo>
                    <a:cubicBezTo>
                      <a:pt x="71132" y="427872"/>
                      <a:pt x="33566" y="390306"/>
                      <a:pt x="33563" y="343963"/>
                    </a:cubicBezTo>
                    <a:cubicBezTo>
                      <a:pt x="33566" y="297622"/>
                      <a:pt x="71132" y="260053"/>
                      <a:pt x="117472" y="260053"/>
                    </a:cubicBezTo>
                    <a:close/>
                    <a:moveTo>
                      <a:pt x="83910" y="0"/>
                    </a:moveTo>
                    <a:lnTo>
                      <a:pt x="721623" y="0"/>
                    </a:lnTo>
                    <a:cubicBezTo>
                      <a:pt x="767963" y="0"/>
                      <a:pt x="805532" y="37569"/>
                      <a:pt x="805532" y="83910"/>
                    </a:cubicBezTo>
                    <a:lnTo>
                      <a:pt x="805529" y="83910"/>
                    </a:lnTo>
                    <a:cubicBezTo>
                      <a:pt x="805529" y="130253"/>
                      <a:pt x="767963" y="167819"/>
                      <a:pt x="721620" y="167819"/>
                    </a:cubicBezTo>
                    <a:lnTo>
                      <a:pt x="83910" y="167819"/>
                    </a:lnTo>
                    <a:cubicBezTo>
                      <a:pt x="37569" y="167819"/>
                      <a:pt x="0" y="130253"/>
                      <a:pt x="0" y="83910"/>
                    </a:cubicBezTo>
                    <a:cubicBezTo>
                      <a:pt x="0" y="37566"/>
                      <a:pt x="37569" y="0"/>
                      <a:pt x="8391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buFont typeface="Arial" panose="020B0604020202020204"/>
                  <a:buNone/>
                </a:pPr>
                <a:endParaRPr lang="en-US" sz="1400" kern="0">
                  <a:solidFill>
                    <a:srgbClr val="FFFFFF"/>
                  </a:solidFill>
                  <a:sym typeface="Arial" panose="020B0604020202020204"/>
                </a:endParaRPr>
              </a:p>
            </p:txBody>
          </p:sp>
          <p:sp>
            <p:nvSpPr>
              <p:cNvPr id="11" name="Freeform: Shape 10"/>
              <p:cNvSpPr/>
              <p:nvPr/>
            </p:nvSpPr>
            <p:spPr>
              <a:xfrm>
                <a:off x="10608146" y="1032479"/>
                <a:ext cx="761035" cy="1312187"/>
              </a:xfrm>
              <a:custGeom>
                <a:avLst/>
                <a:gdLst>
                  <a:gd name="connsiteX0" fmla="*/ 1028878 w 3847556"/>
                  <a:gd name="connsiteY0" fmla="*/ 0 h 6633998"/>
                  <a:gd name="connsiteX1" fmla="*/ 1293726 w 3847556"/>
                  <a:gd name="connsiteY1" fmla="*/ 264865 h 6633998"/>
                  <a:gd name="connsiteX2" fmla="*/ 1293726 w 3847556"/>
                  <a:gd name="connsiteY2" fmla="*/ 664770 h 6633998"/>
                  <a:gd name="connsiteX3" fmla="*/ 1656529 w 3847556"/>
                  <a:gd name="connsiteY3" fmla="*/ 664770 h 6633998"/>
                  <a:gd name="connsiteX4" fmla="*/ 1656545 w 3847556"/>
                  <a:gd name="connsiteY4" fmla="*/ 264865 h 6633998"/>
                  <a:gd name="connsiteX5" fmla="*/ 1921394 w 3847556"/>
                  <a:gd name="connsiteY5" fmla="*/ 0 h 6633998"/>
                  <a:gd name="connsiteX6" fmla="*/ 2186253 w 3847556"/>
                  <a:gd name="connsiteY6" fmla="*/ 264865 h 6633998"/>
                  <a:gd name="connsiteX7" fmla="*/ 2186253 w 3847556"/>
                  <a:gd name="connsiteY7" fmla="*/ 664770 h 6633998"/>
                  <a:gd name="connsiteX8" fmla="*/ 2549056 w 3847556"/>
                  <a:gd name="connsiteY8" fmla="*/ 664770 h 6633998"/>
                  <a:gd name="connsiteX9" fmla="*/ 2549056 w 3847556"/>
                  <a:gd name="connsiteY9" fmla="*/ 264865 h 6633998"/>
                  <a:gd name="connsiteX10" fmla="*/ 2813921 w 3847556"/>
                  <a:gd name="connsiteY10" fmla="*/ 0 h 6633998"/>
                  <a:gd name="connsiteX11" fmla="*/ 3078781 w 3847556"/>
                  <a:gd name="connsiteY11" fmla="*/ 264865 h 6633998"/>
                  <a:gd name="connsiteX12" fmla="*/ 3078764 w 3847556"/>
                  <a:gd name="connsiteY12" fmla="*/ 664770 h 6633998"/>
                  <a:gd name="connsiteX13" fmla="*/ 3512447 w 3847556"/>
                  <a:gd name="connsiteY13" fmla="*/ 664770 h 6633998"/>
                  <a:gd name="connsiteX14" fmla="*/ 3520693 w 3847556"/>
                  <a:gd name="connsiteY14" fmla="*/ 668198 h 6633998"/>
                  <a:gd name="connsiteX15" fmla="*/ 3610357 w 3847556"/>
                  <a:gd name="connsiteY15" fmla="*/ 641623 h 6633998"/>
                  <a:gd name="connsiteX16" fmla="*/ 3846084 w 3847556"/>
                  <a:gd name="connsiteY16" fmla="*/ 932715 h 6633998"/>
                  <a:gd name="connsiteX17" fmla="*/ 3273917 w 3847556"/>
                  <a:gd name="connsiteY17" fmla="*/ 6376417 h 6633998"/>
                  <a:gd name="connsiteX18" fmla="*/ 2982826 w 3847556"/>
                  <a:gd name="connsiteY18" fmla="*/ 6612116 h 6633998"/>
                  <a:gd name="connsiteX19" fmla="*/ 2747105 w 3847556"/>
                  <a:gd name="connsiteY19" fmla="*/ 6321024 h 6633998"/>
                  <a:gd name="connsiteX20" fmla="*/ 3304490 w 3847556"/>
                  <a:gd name="connsiteY20" fmla="*/ 1017914 h 6633998"/>
                  <a:gd name="connsiteX21" fmla="*/ 3078764 w 3847556"/>
                  <a:gd name="connsiteY21" fmla="*/ 1017930 h 6633998"/>
                  <a:gd name="connsiteX22" fmla="*/ 3078764 w 3847556"/>
                  <a:gd name="connsiteY22" fmla="*/ 1417857 h 6633998"/>
                  <a:gd name="connsiteX23" fmla="*/ 2813921 w 3847556"/>
                  <a:gd name="connsiteY23" fmla="*/ 1682700 h 6633998"/>
                  <a:gd name="connsiteX24" fmla="*/ 2549056 w 3847556"/>
                  <a:gd name="connsiteY24" fmla="*/ 1417841 h 6633998"/>
                  <a:gd name="connsiteX25" fmla="*/ 2549056 w 3847556"/>
                  <a:gd name="connsiteY25" fmla="*/ 1017930 h 6633998"/>
                  <a:gd name="connsiteX26" fmla="*/ 2186253 w 3847556"/>
                  <a:gd name="connsiteY26" fmla="*/ 1017930 h 6633998"/>
                  <a:gd name="connsiteX27" fmla="*/ 2186237 w 3847556"/>
                  <a:gd name="connsiteY27" fmla="*/ 1417841 h 6633998"/>
                  <a:gd name="connsiteX28" fmla="*/ 1921394 w 3847556"/>
                  <a:gd name="connsiteY28" fmla="*/ 1682700 h 6633998"/>
                  <a:gd name="connsiteX29" fmla="*/ 1656529 w 3847556"/>
                  <a:gd name="connsiteY29" fmla="*/ 1417841 h 6633998"/>
                  <a:gd name="connsiteX30" fmla="*/ 1656529 w 3847556"/>
                  <a:gd name="connsiteY30" fmla="*/ 1017930 h 6633998"/>
                  <a:gd name="connsiteX31" fmla="*/ 1293726 w 3847556"/>
                  <a:gd name="connsiteY31" fmla="*/ 1017930 h 6633998"/>
                  <a:gd name="connsiteX32" fmla="*/ 1293726 w 3847556"/>
                  <a:gd name="connsiteY32" fmla="*/ 1417841 h 6633998"/>
                  <a:gd name="connsiteX33" fmla="*/ 1216149 w 3847556"/>
                  <a:gd name="connsiteY33" fmla="*/ 1605128 h 6633998"/>
                  <a:gd name="connsiteX34" fmla="*/ 1028872 w 3847556"/>
                  <a:gd name="connsiteY34" fmla="*/ 1682700 h 6633998"/>
                  <a:gd name="connsiteX35" fmla="*/ 841580 w 3847556"/>
                  <a:gd name="connsiteY35" fmla="*/ 1605122 h 6633998"/>
                  <a:gd name="connsiteX36" fmla="*/ 764018 w 3847556"/>
                  <a:gd name="connsiteY36" fmla="*/ 1417841 h 6633998"/>
                  <a:gd name="connsiteX37" fmla="*/ 764018 w 3847556"/>
                  <a:gd name="connsiteY37" fmla="*/ 1017914 h 6633998"/>
                  <a:gd name="connsiteX38" fmla="*/ 539645 w 3847556"/>
                  <a:gd name="connsiteY38" fmla="*/ 1017930 h 6633998"/>
                  <a:gd name="connsiteX39" fmla="*/ 1005791 w 3847556"/>
                  <a:gd name="connsiteY39" fmla="*/ 6346040 h 6633998"/>
                  <a:gd name="connsiteX40" fmla="*/ 765023 w 3847556"/>
                  <a:gd name="connsiteY40" fmla="*/ 6632976 h 6633998"/>
                  <a:gd name="connsiteX41" fmla="*/ 478087 w 3847556"/>
                  <a:gd name="connsiteY41" fmla="*/ 6392208 h 6633998"/>
                  <a:gd name="connsiteX42" fmla="*/ 1023 w 3847556"/>
                  <a:gd name="connsiteY42" fmla="*/ 939358 h 6633998"/>
                  <a:gd name="connsiteX43" fmla="*/ 241807 w 3847556"/>
                  <a:gd name="connsiteY43" fmla="*/ 652422 h 6633998"/>
                  <a:gd name="connsiteX44" fmla="*/ 311187 w 3847556"/>
                  <a:gd name="connsiteY44" fmla="*/ 674309 h 6633998"/>
                  <a:gd name="connsiteX45" fmla="*/ 334193 w 3847556"/>
                  <a:gd name="connsiteY45" fmla="*/ 664770 h 6633998"/>
                  <a:gd name="connsiteX46" fmla="*/ 764018 w 3847556"/>
                  <a:gd name="connsiteY46" fmla="*/ 664770 h 6633998"/>
                  <a:gd name="connsiteX47" fmla="*/ 764018 w 3847556"/>
                  <a:gd name="connsiteY47" fmla="*/ 264865 h 6633998"/>
                  <a:gd name="connsiteX48" fmla="*/ 1028878 w 3847556"/>
                  <a:gd name="connsiteY48" fmla="*/ 0 h 663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47556" h="6633998">
                    <a:moveTo>
                      <a:pt x="1028878" y="0"/>
                    </a:moveTo>
                    <a:cubicBezTo>
                      <a:pt x="1175157" y="0"/>
                      <a:pt x="1293726" y="118591"/>
                      <a:pt x="1293726" y="264865"/>
                    </a:cubicBezTo>
                    <a:lnTo>
                      <a:pt x="1293726" y="664770"/>
                    </a:lnTo>
                    <a:lnTo>
                      <a:pt x="1656529" y="664770"/>
                    </a:lnTo>
                    <a:lnTo>
                      <a:pt x="1656545" y="264865"/>
                    </a:lnTo>
                    <a:cubicBezTo>
                      <a:pt x="1656529" y="118591"/>
                      <a:pt x="1775115" y="17"/>
                      <a:pt x="1921394" y="0"/>
                    </a:cubicBezTo>
                    <a:cubicBezTo>
                      <a:pt x="2067668" y="17"/>
                      <a:pt x="2186237" y="118591"/>
                      <a:pt x="2186253" y="264865"/>
                    </a:cubicBezTo>
                    <a:lnTo>
                      <a:pt x="2186253" y="664770"/>
                    </a:lnTo>
                    <a:lnTo>
                      <a:pt x="2549056" y="664770"/>
                    </a:lnTo>
                    <a:lnTo>
                      <a:pt x="2549056" y="264865"/>
                    </a:lnTo>
                    <a:cubicBezTo>
                      <a:pt x="2549056" y="118575"/>
                      <a:pt x="2667642" y="0"/>
                      <a:pt x="2813921" y="0"/>
                    </a:cubicBezTo>
                    <a:cubicBezTo>
                      <a:pt x="2960211" y="0"/>
                      <a:pt x="3078781" y="118591"/>
                      <a:pt x="3078781" y="264865"/>
                    </a:cubicBezTo>
                    <a:lnTo>
                      <a:pt x="3078764" y="664770"/>
                    </a:lnTo>
                    <a:lnTo>
                      <a:pt x="3512447" y="664770"/>
                    </a:lnTo>
                    <a:lnTo>
                      <a:pt x="3520693" y="668198"/>
                    </a:lnTo>
                    <a:cubicBezTo>
                      <a:pt x="3545659" y="640863"/>
                      <a:pt x="3577628" y="638174"/>
                      <a:pt x="3610357" y="641623"/>
                    </a:cubicBezTo>
                    <a:cubicBezTo>
                      <a:pt x="3755838" y="656915"/>
                      <a:pt x="3861375" y="787234"/>
                      <a:pt x="3846084" y="932715"/>
                    </a:cubicBezTo>
                    <a:cubicBezTo>
                      <a:pt x="3655380" y="2747282"/>
                      <a:pt x="3464643" y="4561839"/>
                      <a:pt x="3273917" y="6376417"/>
                    </a:cubicBezTo>
                    <a:cubicBezTo>
                      <a:pt x="3258626" y="6521887"/>
                      <a:pt x="3128312" y="6627419"/>
                      <a:pt x="2982826" y="6612116"/>
                    </a:cubicBezTo>
                    <a:cubicBezTo>
                      <a:pt x="2837361" y="6596835"/>
                      <a:pt x="2731824" y="6466505"/>
                      <a:pt x="2747105" y="6321024"/>
                    </a:cubicBezTo>
                    <a:lnTo>
                      <a:pt x="3304490" y="1017914"/>
                    </a:lnTo>
                    <a:lnTo>
                      <a:pt x="3078764" y="1017930"/>
                    </a:lnTo>
                    <a:cubicBezTo>
                      <a:pt x="3078764" y="1151232"/>
                      <a:pt x="3078764" y="1284539"/>
                      <a:pt x="3078764" y="1417857"/>
                    </a:cubicBezTo>
                    <a:cubicBezTo>
                      <a:pt x="3078764" y="1564114"/>
                      <a:pt x="2960195" y="1682700"/>
                      <a:pt x="2813921" y="1682700"/>
                    </a:cubicBezTo>
                    <a:cubicBezTo>
                      <a:pt x="2667631" y="1682700"/>
                      <a:pt x="2549056" y="1564131"/>
                      <a:pt x="2549056" y="1417841"/>
                    </a:cubicBezTo>
                    <a:lnTo>
                      <a:pt x="2549056" y="1017930"/>
                    </a:lnTo>
                    <a:lnTo>
                      <a:pt x="2186253" y="1017930"/>
                    </a:lnTo>
                    <a:cubicBezTo>
                      <a:pt x="2186237" y="1151221"/>
                      <a:pt x="2186237" y="1284555"/>
                      <a:pt x="2186237" y="1417841"/>
                    </a:cubicBezTo>
                    <a:cubicBezTo>
                      <a:pt x="2186237" y="1564131"/>
                      <a:pt x="2067651" y="1682700"/>
                      <a:pt x="1921394" y="1682700"/>
                    </a:cubicBezTo>
                    <a:cubicBezTo>
                      <a:pt x="1775115" y="1682700"/>
                      <a:pt x="1656529" y="1564131"/>
                      <a:pt x="1656529" y="1417841"/>
                    </a:cubicBezTo>
                    <a:lnTo>
                      <a:pt x="1656529" y="1017930"/>
                    </a:lnTo>
                    <a:lnTo>
                      <a:pt x="1293726" y="1017930"/>
                    </a:lnTo>
                    <a:cubicBezTo>
                      <a:pt x="1293710" y="1151221"/>
                      <a:pt x="1293726" y="1284539"/>
                      <a:pt x="1293726" y="1417841"/>
                    </a:cubicBezTo>
                    <a:cubicBezTo>
                      <a:pt x="1293726" y="1490986"/>
                      <a:pt x="1264077" y="1557199"/>
                      <a:pt x="1216149" y="1605128"/>
                    </a:cubicBezTo>
                    <a:lnTo>
                      <a:pt x="1028872" y="1682700"/>
                    </a:lnTo>
                    <a:lnTo>
                      <a:pt x="841580" y="1605122"/>
                    </a:lnTo>
                    <a:cubicBezTo>
                      <a:pt x="793651" y="1557199"/>
                      <a:pt x="764007" y="1490986"/>
                      <a:pt x="764018" y="1417841"/>
                    </a:cubicBezTo>
                    <a:lnTo>
                      <a:pt x="764018" y="1017914"/>
                    </a:lnTo>
                    <a:lnTo>
                      <a:pt x="539645" y="1017930"/>
                    </a:lnTo>
                    <a:cubicBezTo>
                      <a:pt x="695040" y="2793967"/>
                      <a:pt x="850418" y="4570003"/>
                      <a:pt x="1005791" y="6346040"/>
                    </a:cubicBezTo>
                    <a:cubicBezTo>
                      <a:pt x="1018529" y="6491754"/>
                      <a:pt x="910743" y="6620221"/>
                      <a:pt x="765023" y="6632976"/>
                    </a:cubicBezTo>
                    <a:cubicBezTo>
                      <a:pt x="619293" y="6645714"/>
                      <a:pt x="490842" y="6537928"/>
                      <a:pt x="478087" y="6392208"/>
                    </a:cubicBezTo>
                    <a:lnTo>
                      <a:pt x="1023" y="939358"/>
                    </a:lnTo>
                    <a:cubicBezTo>
                      <a:pt x="-11716" y="793639"/>
                      <a:pt x="96076" y="665177"/>
                      <a:pt x="241807" y="652422"/>
                    </a:cubicBezTo>
                    <a:lnTo>
                      <a:pt x="311187" y="674309"/>
                    </a:lnTo>
                    <a:cubicBezTo>
                      <a:pt x="317983" y="665335"/>
                      <a:pt x="326028" y="664770"/>
                      <a:pt x="334193" y="664770"/>
                    </a:cubicBezTo>
                    <a:lnTo>
                      <a:pt x="764018" y="664770"/>
                    </a:lnTo>
                    <a:lnTo>
                      <a:pt x="764018" y="264865"/>
                    </a:lnTo>
                    <a:cubicBezTo>
                      <a:pt x="764018" y="118591"/>
                      <a:pt x="882588" y="0"/>
                      <a:pt x="102887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buFont typeface="Arial" panose="020B0604020202020204"/>
                  <a:buNone/>
                </a:pPr>
                <a:endParaRPr lang="en-US" sz="1400" kern="0">
                  <a:solidFill>
                    <a:srgbClr val="FFFFFF"/>
                  </a:solidFill>
                  <a:sym typeface="Arial" panose="020B0604020202020204"/>
                </a:endParaRPr>
              </a:p>
            </p:txBody>
          </p:sp>
        </p:grpSp>
        <p:grpSp>
          <p:nvGrpSpPr>
            <p:cNvPr id="5" name="Group 4"/>
            <p:cNvGrpSpPr/>
            <p:nvPr/>
          </p:nvGrpSpPr>
          <p:grpSpPr>
            <a:xfrm>
              <a:off x="0" y="6374086"/>
              <a:ext cx="11401431" cy="237804"/>
              <a:chOff x="0" y="6374086"/>
              <a:chExt cx="11401431" cy="237804"/>
            </a:xfrm>
          </p:grpSpPr>
          <p:sp>
            <p:nvSpPr>
              <p:cNvPr id="6" name="Rectangle 5"/>
              <p:cNvSpPr/>
              <p:nvPr/>
            </p:nvSpPr>
            <p:spPr>
              <a:xfrm>
                <a:off x="0" y="6566170"/>
                <a:ext cx="11311128"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buFont typeface="Arial" panose="020B0604020202020204"/>
                  <a:buNone/>
                </a:pPr>
                <a:endParaRPr lang="en-US" sz="1400" kern="0">
                  <a:solidFill>
                    <a:srgbClr val="FFFFFF"/>
                  </a:solidFill>
                  <a:sym typeface="Arial" panose="020B0604020202020204"/>
                </a:endParaRPr>
              </a:p>
            </p:txBody>
          </p:sp>
          <p:sp>
            <p:nvSpPr>
              <p:cNvPr id="7" name="Rectangle 6"/>
              <p:cNvSpPr/>
              <p:nvPr/>
            </p:nvSpPr>
            <p:spPr>
              <a:xfrm>
                <a:off x="11355711" y="6374086"/>
                <a:ext cx="45720"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buFont typeface="Arial" panose="020B0604020202020204"/>
                  <a:buNone/>
                </a:pPr>
                <a:endParaRPr lang="en-US" sz="1400" kern="0">
                  <a:solidFill>
                    <a:srgbClr val="FFFFFF"/>
                  </a:solidFill>
                  <a:sym typeface="Arial" panose="020B0604020202020204"/>
                </a:endParaRPr>
              </a:p>
            </p:txBody>
          </p:sp>
          <p:sp>
            <p:nvSpPr>
              <p:cNvPr id="8" name="Block Arc 7"/>
              <p:cNvSpPr/>
              <p:nvPr/>
            </p:nvSpPr>
            <p:spPr>
              <a:xfrm>
                <a:off x="11229678" y="6440137"/>
                <a:ext cx="171753" cy="171753"/>
              </a:xfrm>
              <a:prstGeom prst="blockArc">
                <a:avLst>
                  <a:gd name="adj1" fmla="val 21339429"/>
                  <a:gd name="adj2" fmla="val 6091498"/>
                  <a:gd name="adj3" fmla="val 270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buFont typeface="Arial" panose="020B0604020202020204"/>
                  <a:buNone/>
                </a:pPr>
                <a:endParaRPr lang="en-US" sz="1400" kern="0">
                  <a:solidFill>
                    <a:srgbClr val="000000"/>
                  </a:solidFill>
                  <a:sym typeface="Arial" panose="020B0604020202020204"/>
                </a:endParaRPr>
              </a:p>
            </p:txBody>
          </p:sp>
        </p:grpSp>
      </p:grpSp>
    </p:spTree>
    <p:extLst>
      <p:ext uri="{BB962C8B-B14F-4D97-AF65-F5344CB8AC3E}">
        <p14:creationId xmlns:p14="http://schemas.microsoft.com/office/powerpoint/2010/main" val="1361928558"/>
      </p:ext>
    </p:extLst>
  </p:cSld>
  <p:clrMapOvr>
    <a:masterClrMapping/>
  </p:clrMapOvr>
  <p:transition spd="med">
    <p:push dir="u"/>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1636430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89" name="Rectangle 17"/>
          <p:cNvSpPr>
            <a:spLocks noChangeArrowheads="1"/>
          </p:cNvSpPr>
          <p:nvPr/>
        </p:nvSpPr>
        <p:spPr bwMode="gray">
          <a:xfrm>
            <a:off x="0" y="6751638"/>
            <a:ext cx="12192000" cy="106362"/>
          </a:xfrm>
          <a:prstGeom prst="rect">
            <a:avLst/>
          </a:prstGeom>
          <a:solidFill>
            <a:srgbClr val="C0C0C0"/>
          </a:soli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grpSp>
        <p:nvGrpSpPr>
          <p:cNvPr id="3107" name="Group 35"/>
          <p:cNvGrpSpPr>
            <a:grpSpLocks/>
          </p:cNvGrpSpPr>
          <p:nvPr/>
        </p:nvGrpSpPr>
        <p:grpSpPr bwMode="auto">
          <a:xfrm>
            <a:off x="3048000" y="0"/>
            <a:ext cx="3050117" cy="4960938"/>
            <a:chOff x="1440" y="0"/>
            <a:chExt cx="1441" cy="3125"/>
          </a:xfrm>
        </p:grpSpPr>
        <p:sp>
          <p:nvSpPr>
            <p:cNvPr id="3080" name="Rectangle 8"/>
            <p:cNvSpPr>
              <a:spLocks noChangeArrowheads="1"/>
            </p:cNvSpPr>
            <p:nvPr userDrawn="1"/>
          </p:nvSpPr>
          <p:spPr bwMode="gray">
            <a:xfrm>
              <a:off x="1440" y="0"/>
              <a:ext cx="1441" cy="3125"/>
            </a:xfrm>
            <a:prstGeom prst="rect">
              <a:avLst/>
            </a:prstGeom>
            <a:gradFill rotWithShape="1">
              <a:gsLst>
                <a:gs pos="0">
                  <a:schemeClr val="accent2">
                    <a:alpha val="70000"/>
                  </a:schemeClr>
                </a:gs>
                <a:gs pos="100000">
                  <a:schemeClr val="accent2">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3086" name="Rectangle 14"/>
            <p:cNvSpPr>
              <a:spLocks noChangeArrowheads="1"/>
            </p:cNvSpPr>
            <p:nvPr userDrawn="1"/>
          </p:nvSpPr>
          <p:spPr bwMode="gray">
            <a:xfrm>
              <a:off x="1681" y="0"/>
              <a:ext cx="1053" cy="3125"/>
            </a:xfrm>
            <a:prstGeom prst="rect">
              <a:avLst/>
            </a:prstGeom>
            <a:gradFill rotWithShape="1">
              <a:gsLst>
                <a:gs pos="0">
                  <a:schemeClr val="accent2">
                    <a:gamma/>
                    <a:tint val="0"/>
                    <a:invGamma/>
                    <a:alpha val="30000"/>
                  </a:schemeClr>
                </a:gs>
                <a:gs pos="50000">
                  <a:schemeClr val="accent2">
                    <a:alpha val="70000"/>
                  </a:schemeClr>
                </a:gs>
                <a:gs pos="100000">
                  <a:schemeClr val="accent2">
                    <a:gamma/>
                    <a:tint val="0"/>
                    <a:invGamma/>
                    <a:alpha val="3000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3091" name="Rectangle 19"/>
            <p:cNvSpPr>
              <a:spLocks noChangeArrowheads="1"/>
            </p:cNvSpPr>
            <p:nvPr userDrawn="1"/>
          </p:nvSpPr>
          <p:spPr bwMode="gray">
            <a:xfrm>
              <a:off x="1440" y="0"/>
              <a:ext cx="1441" cy="3125"/>
            </a:xfrm>
            <a:prstGeom prst="rect">
              <a:avLst/>
            </a:prstGeom>
            <a:gradFill rotWithShape="1">
              <a:gsLst>
                <a:gs pos="0">
                  <a:schemeClr val="accent2">
                    <a:alpha val="50000"/>
                  </a:schemeClr>
                </a:gs>
                <a:gs pos="100000">
                  <a:schemeClr val="accent2">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grpSp>
      <p:grpSp>
        <p:nvGrpSpPr>
          <p:cNvPr id="3111" name="Group 39"/>
          <p:cNvGrpSpPr>
            <a:grpSpLocks/>
          </p:cNvGrpSpPr>
          <p:nvPr/>
        </p:nvGrpSpPr>
        <p:grpSpPr bwMode="auto">
          <a:xfrm>
            <a:off x="6100233" y="0"/>
            <a:ext cx="3048000" cy="3716338"/>
            <a:chOff x="2882" y="0"/>
            <a:chExt cx="1440" cy="2341"/>
          </a:xfrm>
        </p:grpSpPr>
        <p:sp>
          <p:nvSpPr>
            <p:cNvPr id="3084" name="Rectangle 12"/>
            <p:cNvSpPr>
              <a:spLocks noChangeArrowheads="1"/>
            </p:cNvSpPr>
            <p:nvPr userDrawn="1"/>
          </p:nvSpPr>
          <p:spPr bwMode="gray">
            <a:xfrm>
              <a:off x="2882" y="0"/>
              <a:ext cx="1440" cy="2341"/>
            </a:xfrm>
            <a:prstGeom prst="rect">
              <a:avLst/>
            </a:prstGeom>
            <a:gradFill rotWithShape="1">
              <a:gsLst>
                <a:gs pos="0">
                  <a:schemeClr val="hlink">
                    <a:alpha val="70000"/>
                  </a:schemeClr>
                </a:gs>
                <a:gs pos="100000">
                  <a:schemeClr val="hlink">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3085" name="Rectangle 13"/>
            <p:cNvSpPr>
              <a:spLocks noChangeArrowheads="1"/>
            </p:cNvSpPr>
            <p:nvPr userDrawn="1"/>
          </p:nvSpPr>
          <p:spPr bwMode="gray">
            <a:xfrm>
              <a:off x="2882" y="0"/>
              <a:ext cx="810" cy="2341"/>
            </a:xfrm>
            <a:prstGeom prst="rect">
              <a:avLst/>
            </a:prstGeom>
            <a:gradFill rotWithShape="1">
              <a:gsLst>
                <a:gs pos="0">
                  <a:schemeClr val="hlink">
                    <a:gamma/>
                    <a:tint val="0"/>
                    <a:invGamma/>
                    <a:alpha val="30000"/>
                  </a:schemeClr>
                </a:gs>
                <a:gs pos="50000">
                  <a:schemeClr val="hlink">
                    <a:alpha val="70000"/>
                  </a:schemeClr>
                </a:gs>
                <a:gs pos="100000">
                  <a:schemeClr val="hlink">
                    <a:gamma/>
                    <a:tint val="0"/>
                    <a:invGamma/>
                    <a:alpha val="3000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3092" name="Rectangle 20"/>
            <p:cNvSpPr>
              <a:spLocks noChangeArrowheads="1"/>
            </p:cNvSpPr>
            <p:nvPr userDrawn="1"/>
          </p:nvSpPr>
          <p:spPr bwMode="gray">
            <a:xfrm>
              <a:off x="2882" y="0"/>
              <a:ext cx="1440" cy="2341"/>
            </a:xfrm>
            <a:prstGeom prst="rect">
              <a:avLst/>
            </a:prstGeom>
            <a:gradFill rotWithShape="1">
              <a:gsLst>
                <a:gs pos="0">
                  <a:schemeClr val="hlink">
                    <a:alpha val="50000"/>
                  </a:schemeClr>
                </a:gs>
                <a:gs pos="100000">
                  <a:schemeClr val="hlink">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grpSp>
      <p:grpSp>
        <p:nvGrpSpPr>
          <p:cNvPr id="3112" name="Group 40"/>
          <p:cNvGrpSpPr>
            <a:grpSpLocks/>
          </p:cNvGrpSpPr>
          <p:nvPr/>
        </p:nvGrpSpPr>
        <p:grpSpPr bwMode="auto">
          <a:xfrm>
            <a:off x="9144000" y="0"/>
            <a:ext cx="3048000" cy="4941888"/>
            <a:chOff x="4320" y="0"/>
            <a:chExt cx="1440" cy="3113"/>
          </a:xfrm>
        </p:grpSpPr>
        <p:sp>
          <p:nvSpPr>
            <p:cNvPr id="3083" name="Rectangle 11"/>
            <p:cNvSpPr>
              <a:spLocks noChangeArrowheads="1"/>
            </p:cNvSpPr>
            <p:nvPr userDrawn="1"/>
          </p:nvSpPr>
          <p:spPr bwMode="gray">
            <a:xfrm>
              <a:off x="4320" y="0"/>
              <a:ext cx="112" cy="2655"/>
            </a:xfrm>
            <a:prstGeom prst="rect">
              <a:avLst/>
            </a:prstGeom>
            <a:gradFill rotWithShape="1">
              <a:gsLst>
                <a:gs pos="0">
                  <a:schemeClr val="folHlink">
                    <a:gamma/>
                    <a:tint val="0"/>
                    <a:invGamma/>
                    <a:alpha val="0"/>
                  </a:schemeClr>
                </a:gs>
                <a:gs pos="50000">
                  <a:schemeClr val="folHlink">
                    <a:alpha val="70000"/>
                  </a:schemeClr>
                </a:gs>
                <a:gs pos="100000">
                  <a:schemeClr val="folHlink">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grpSp>
          <p:nvGrpSpPr>
            <p:cNvPr id="3110" name="Group 38"/>
            <p:cNvGrpSpPr>
              <a:grpSpLocks/>
            </p:cNvGrpSpPr>
            <p:nvPr userDrawn="1"/>
          </p:nvGrpSpPr>
          <p:grpSpPr bwMode="auto">
            <a:xfrm>
              <a:off x="4320" y="0"/>
              <a:ext cx="1440" cy="3113"/>
              <a:chOff x="4320" y="0"/>
              <a:chExt cx="1440" cy="3113"/>
            </a:xfrm>
          </p:grpSpPr>
          <p:sp>
            <p:nvSpPr>
              <p:cNvPr id="3081" name="Rectangle 9"/>
              <p:cNvSpPr>
                <a:spLocks noChangeArrowheads="1"/>
              </p:cNvSpPr>
              <p:nvPr userDrawn="1"/>
            </p:nvSpPr>
            <p:spPr bwMode="gray">
              <a:xfrm>
                <a:off x="4320" y="0"/>
                <a:ext cx="1440" cy="3113"/>
              </a:xfrm>
              <a:prstGeom prst="rect">
                <a:avLst/>
              </a:prstGeom>
              <a:gradFill rotWithShape="1">
                <a:gsLst>
                  <a:gs pos="0">
                    <a:schemeClr val="folHlink">
                      <a:alpha val="70000"/>
                    </a:schemeClr>
                  </a:gs>
                  <a:gs pos="100000">
                    <a:schemeClr val="folHlink">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3082" name="Rectangle 10"/>
              <p:cNvSpPr>
                <a:spLocks noChangeArrowheads="1"/>
              </p:cNvSpPr>
              <p:nvPr userDrawn="1"/>
            </p:nvSpPr>
            <p:spPr bwMode="gray">
              <a:xfrm>
                <a:off x="5420" y="0"/>
                <a:ext cx="340" cy="2655"/>
              </a:xfrm>
              <a:prstGeom prst="rect">
                <a:avLst/>
              </a:prstGeom>
              <a:gradFill rotWithShape="1">
                <a:gsLst>
                  <a:gs pos="0">
                    <a:schemeClr val="folHlink">
                      <a:gamma/>
                      <a:tint val="0"/>
                      <a:invGamma/>
                      <a:alpha val="0"/>
                    </a:schemeClr>
                  </a:gs>
                  <a:gs pos="50000">
                    <a:schemeClr val="folHlink">
                      <a:alpha val="70000"/>
                    </a:schemeClr>
                  </a:gs>
                  <a:gs pos="100000">
                    <a:schemeClr val="folHlink">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3093" name="Rectangle 21"/>
              <p:cNvSpPr>
                <a:spLocks noChangeArrowheads="1"/>
              </p:cNvSpPr>
              <p:nvPr userDrawn="1"/>
            </p:nvSpPr>
            <p:spPr bwMode="gray">
              <a:xfrm>
                <a:off x="4320" y="0"/>
                <a:ext cx="1440" cy="3113"/>
              </a:xfrm>
              <a:prstGeom prst="rect">
                <a:avLst/>
              </a:prstGeom>
              <a:gradFill rotWithShape="1">
                <a:gsLst>
                  <a:gs pos="0">
                    <a:schemeClr val="folHlink">
                      <a:alpha val="50000"/>
                    </a:schemeClr>
                  </a:gs>
                  <a:gs pos="100000">
                    <a:schemeClr val="folHlink">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grpSp>
      </p:grpSp>
      <p:grpSp>
        <p:nvGrpSpPr>
          <p:cNvPr id="3106" name="Group 34"/>
          <p:cNvGrpSpPr>
            <a:grpSpLocks/>
          </p:cNvGrpSpPr>
          <p:nvPr/>
        </p:nvGrpSpPr>
        <p:grpSpPr bwMode="auto">
          <a:xfrm>
            <a:off x="0" y="0"/>
            <a:ext cx="3048000" cy="3714750"/>
            <a:chOff x="0" y="0"/>
            <a:chExt cx="1440" cy="2340"/>
          </a:xfrm>
        </p:grpSpPr>
        <p:sp>
          <p:nvSpPr>
            <p:cNvPr id="3079" name="Rectangle 7"/>
            <p:cNvSpPr>
              <a:spLocks noChangeArrowheads="1"/>
            </p:cNvSpPr>
            <p:nvPr userDrawn="1"/>
          </p:nvSpPr>
          <p:spPr bwMode="gray">
            <a:xfrm>
              <a:off x="0" y="0"/>
              <a:ext cx="1440" cy="2340"/>
            </a:xfrm>
            <a:prstGeom prst="rect">
              <a:avLst/>
            </a:prstGeom>
            <a:gradFill rotWithShape="1">
              <a:gsLst>
                <a:gs pos="0">
                  <a:schemeClr val="accent1">
                    <a:alpha val="70000"/>
                  </a:schemeClr>
                </a:gs>
                <a:gs pos="100000">
                  <a:schemeClr val="accent1">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3087" name="Rectangle 15"/>
            <p:cNvSpPr>
              <a:spLocks noChangeArrowheads="1"/>
            </p:cNvSpPr>
            <p:nvPr userDrawn="1"/>
          </p:nvSpPr>
          <p:spPr bwMode="gray">
            <a:xfrm>
              <a:off x="1338" y="0"/>
              <a:ext cx="102" cy="2340"/>
            </a:xfrm>
            <a:prstGeom prst="rect">
              <a:avLst/>
            </a:prstGeom>
            <a:gradFill rotWithShape="1">
              <a:gsLst>
                <a:gs pos="0">
                  <a:schemeClr val="accent1">
                    <a:gamma/>
                    <a:tint val="0"/>
                    <a:invGamma/>
                    <a:alpha val="30000"/>
                  </a:schemeClr>
                </a:gs>
                <a:gs pos="50000">
                  <a:schemeClr val="accent1">
                    <a:alpha val="70000"/>
                  </a:schemeClr>
                </a:gs>
                <a:gs pos="100000">
                  <a:schemeClr val="accent1">
                    <a:gamma/>
                    <a:tint val="0"/>
                    <a:invGamma/>
                    <a:alpha val="3000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3088" name="Rectangle 16"/>
            <p:cNvSpPr>
              <a:spLocks noChangeArrowheads="1"/>
            </p:cNvSpPr>
            <p:nvPr userDrawn="1"/>
          </p:nvSpPr>
          <p:spPr bwMode="gray">
            <a:xfrm>
              <a:off x="0" y="0"/>
              <a:ext cx="486" cy="2340"/>
            </a:xfrm>
            <a:prstGeom prst="rect">
              <a:avLst/>
            </a:prstGeom>
            <a:gradFill rotWithShape="1">
              <a:gsLst>
                <a:gs pos="0">
                  <a:schemeClr val="accent1">
                    <a:gamma/>
                    <a:tint val="0"/>
                    <a:invGamma/>
                    <a:alpha val="30000"/>
                  </a:schemeClr>
                </a:gs>
                <a:gs pos="50000">
                  <a:schemeClr val="accent1">
                    <a:alpha val="70000"/>
                  </a:schemeClr>
                </a:gs>
                <a:gs pos="100000">
                  <a:schemeClr val="accent1">
                    <a:gamma/>
                    <a:tint val="0"/>
                    <a:invGamma/>
                    <a:alpha val="3000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3094" name="Rectangle 22"/>
            <p:cNvSpPr>
              <a:spLocks noChangeArrowheads="1"/>
            </p:cNvSpPr>
            <p:nvPr userDrawn="1"/>
          </p:nvSpPr>
          <p:spPr bwMode="gray">
            <a:xfrm>
              <a:off x="0" y="0"/>
              <a:ext cx="1440" cy="2340"/>
            </a:xfrm>
            <a:prstGeom prst="rect">
              <a:avLst/>
            </a:prstGeom>
            <a:gradFill rotWithShape="1">
              <a:gsLst>
                <a:gs pos="0">
                  <a:schemeClr val="accent1">
                    <a:alpha val="50000"/>
                  </a:schemeClr>
                </a:gs>
                <a:gs pos="100000">
                  <a:schemeClr val="accent1">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grpSp>
      <p:grpSp>
        <p:nvGrpSpPr>
          <p:cNvPr id="3113" name="Group 41"/>
          <p:cNvGrpSpPr>
            <a:grpSpLocks/>
          </p:cNvGrpSpPr>
          <p:nvPr/>
        </p:nvGrpSpPr>
        <p:grpSpPr bwMode="auto">
          <a:xfrm>
            <a:off x="0" y="0"/>
            <a:ext cx="12192000" cy="171450"/>
            <a:chOff x="0" y="0"/>
            <a:chExt cx="5760" cy="108"/>
          </a:xfrm>
        </p:grpSpPr>
        <p:sp>
          <p:nvSpPr>
            <p:cNvPr id="3096" name="Rectangle 24"/>
            <p:cNvSpPr>
              <a:spLocks noChangeArrowheads="1"/>
            </p:cNvSpPr>
            <p:nvPr userDrawn="1"/>
          </p:nvSpPr>
          <p:spPr bwMode="gray">
            <a:xfrm>
              <a:off x="0" y="0"/>
              <a:ext cx="1440" cy="108"/>
            </a:xfrm>
            <a:prstGeom prst="rect">
              <a:avLst/>
            </a:prstGeom>
            <a:solidFill>
              <a:schemeClr val="accent1"/>
            </a:soli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3097" name="Rectangle 25"/>
            <p:cNvSpPr>
              <a:spLocks noChangeArrowheads="1"/>
            </p:cNvSpPr>
            <p:nvPr userDrawn="1"/>
          </p:nvSpPr>
          <p:spPr bwMode="gray">
            <a:xfrm>
              <a:off x="1440" y="0"/>
              <a:ext cx="1441" cy="108"/>
            </a:xfrm>
            <a:prstGeom prst="rect">
              <a:avLst/>
            </a:prstGeom>
            <a:solidFill>
              <a:schemeClr val="accent2"/>
            </a:soli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3098" name="Rectangle 26"/>
            <p:cNvSpPr>
              <a:spLocks noChangeArrowheads="1"/>
            </p:cNvSpPr>
            <p:nvPr userDrawn="1"/>
          </p:nvSpPr>
          <p:spPr bwMode="gray">
            <a:xfrm>
              <a:off x="2882" y="0"/>
              <a:ext cx="1440" cy="108"/>
            </a:xfrm>
            <a:prstGeom prst="rect">
              <a:avLst/>
            </a:prstGeom>
            <a:solidFill>
              <a:schemeClr val="hlink"/>
            </a:soli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3099" name="Rectangle 27"/>
            <p:cNvSpPr>
              <a:spLocks noChangeArrowheads="1"/>
            </p:cNvSpPr>
            <p:nvPr userDrawn="1"/>
          </p:nvSpPr>
          <p:spPr bwMode="gray">
            <a:xfrm>
              <a:off x="4320" y="0"/>
              <a:ext cx="1440" cy="108"/>
            </a:xfrm>
            <a:prstGeom prst="rect">
              <a:avLst/>
            </a:prstGeom>
            <a:solidFill>
              <a:schemeClr val="folHlink"/>
            </a:soli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grpSp>
      <p:pic>
        <p:nvPicPr>
          <p:cNvPr id="3100" name="Picture 28" descr="1"/>
          <p:cNvPicPr>
            <a:picLocks noChangeAspect="1" noChangeArrowheads="1"/>
          </p:cNvPicPr>
          <p:nvPr/>
        </p:nvPicPr>
        <p:blipFill>
          <a:blip r:embed="rId2"/>
          <a:srcRect r="20134"/>
          <a:stretch>
            <a:fillRect/>
          </a:stretch>
        </p:blipFill>
        <p:spPr bwMode="gray">
          <a:xfrm>
            <a:off x="9552517" y="908051"/>
            <a:ext cx="2639483" cy="3889375"/>
          </a:xfrm>
          <a:prstGeom prst="rect">
            <a:avLst/>
          </a:prstGeom>
          <a:noFill/>
        </p:spPr>
      </p:pic>
      <p:pic>
        <p:nvPicPr>
          <p:cNvPr id="3101" name="Picture 29" descr="2"/>
          <p:cNvPicPr>
            <a:picLocks noChangeAspect="1" noChangeArrowheads="1"/>
          </p:cNvPicPr>
          <p:nvPr/>
        </p:nvPicPr>
        <p:blipFill>
          <a:blip r:embed="rId3"/>
          <a:srcRect r="16925"/>
          <a:stretch>
            <a:fillRect/>
          </a:stretch>
        </p:blipFill>
        <p:spPr bwMode="gray">
          <a:xfrm>
            <a:off x="6750051" y="1268413"/>
            <a:ext cx="2393949" cy="2736850"/>
          </a:xfrm>
          <a:prstGeom prst="rect">
            <a:avLst/>
          </a:prstGeom>
          <a:noFill/>
        </p:spPr>
      </p:pic>
      <p:pic>
        <p:nvPicPr>
          <p:cNvPr id="3102" name="Picture 30" descr="3"/>
          <p:cNvPicPr>
            <a:picLocks noChangeAspect="1" noChangeArrowheads="1"/>
          </p:cNvPicPr>
          <p:nvPr/>
        </p:nvPicPr>
        <p:blipFill>
          <a:blip r:embed="rId4"/>
          <a:srcRect r="18698"/>
          <a:stretch>
            <a:fillRect/>
          </a:stretch>
        </p:blipFill>
        <p:spPr bwMode="gray">
          <a:xfrm>
            <a:off x="419101" y="692151"/>
            <a:ext cx="2631017" cy="3641725"/>
          </a:xfrm>
          <a:prstGeom prst="rect">
            <a:avLst/>
          </a:prstGeom>
          <a:noFill/>
        </p:spPr>
      </p:pic>
      <p:pic>
        <p:nvPicPr>
          <p:cNvPr id="3103" name="Picture 31" descr="4"/>
          <p:cNvPicPr>
            <a:picLocks noChangeAspect="1" noChangeArrowheads="1"/>
          </p:cNvPicPr>
          <p:nvPr/>
        </p:nvPicPr>
        <p:blipFill>
          <a:blip r:embed="rId5"/>
          <a:srcRect/>
          <a:stretch>
            <a:fillRect/>
          </a:stretch>
        </p:blipFill>
        <p:spPr bwMode="gray">
          <a:xfrm>
            <a:off x="3329518" y="374650"/>
            <a:ext cx="2762249" cy="4999038"/>
          </a:xfrm>
          <a:prstGeom prst="rect">
            <a:avLst/>
          </a:prstGeom>
          <a:noFill/>
        </p:spPr>
      </p:pic>
      <p:sp>
        <p:nvSpPr>
          <p:cNvPr id="3074" name="Rectangle 2"/>
          <p:cNvSpPr>
            <a:spLocks noGrp="1" noChangeArrowheads="1"/>
          </p:cNvSpPr>
          <p:nvPr>
            <p:ph type="ctrTitle"/>
          </p:nvPr>
        </p:nvSpPr>
        <p:spPr>
          <a:xfrm>
            <a:off x="304800" y="5334000"/>
            <a:ext cx="11582400" cy="863600"/>
          </a:xfrm>
        </p:spPr>
        <p:txBody>
          <a:bodyPr/>
          <a:lstStyle>
            <a:lvl1pPr algn="ctr">
              <a:defRPr sz="46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828800" y="6159500"/>
            <a:ext cx="8534400" cy="342900"/>
          </a:xfrm>
        </p:spPr>
        <p:txBody>
          <a:bodyPr/>
          <a:lstStyle>
            <a:lvl1pPr marL="0" indent="0" algn="ctr">
              <a:buFontTx/>
              <a:buNone/>
              <a:defRPr sz="1800">
                <a:latin typeface="Times New Roman" pitchFamily="18" charset="0"/>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609600" y="6477001"/>
            <a:ext cx="2235200" cy="244475"/>
          </a:xfrm>
        </p:spPr>
        <p:txBody>
          <a:bodyPr/>
          <a:lstStyle>
            <a:lvl1pPr>
              <a:defRPr/>
            </a:lvl1pPr>
          </a:lstStyle>
          <a:p>
            <a:endParaRPr lang="en-US">
              <a:solidFill>
                <a:srgbClr val="000000"/>
              </a:solidFill>
            </a:endParaRPr>
          </a:p>
        </p:txBody>
      </p:sp>
      <p:sp>
        <p:nvSpPr>
          <p:cNvPr id="3077" name="Rectangle 5"/>
          <p:cNvSpPr>
            <a:spLocks noGrp="1" noChangeArrowheads="1"/>
          </p:cNvSpPr>
          <p:nvPr>
            <p:ph type="ftr" sz="quarter" idx="3"/>
          </p:nvPr>
        </p:nvSpPr>
        <p:spPr>
          <a:xfrm>
            <a:off x="8839200" y="6477001"/>
            <a:ext cx="1625600" cy="244475"/>
          </a:xfrm>
        </p:spPr>
        <p:txBody>
          <a:bodyPr/>
          <a:lstStyle>
            <a:lvl1pPr>
              <a:defRPr/>
            </a:lvl1pPr>
          </a:lstStyle>
          <a:p>
            <a:endParaRPr lang="en-US">
              <a:solidFill>
                <a:srgbClr val="000000"/>
              </a:solidFill>
            </a:endParaRPr>
          </a:p>
        </p:txBody>
      </p:sp>
      <p:sp>
        <p:nvSpPr>
          <p:cNvPr id="3078" name="Rectangle 6"/>
          <p:cNvSpPr>
            <a:spLocks noGrp="1" noChangeArrowheads="1"/>
          </p:cNvSpPr>
          <p:nvPr>
            <p:ph type="sldNum" sz="quarter" idx="4"/>
          </p:nvPr>
        </p:nvSpPr>
        <p:spPr>
          <a:xfrm>
            <a:off x="10668000" y="6477001"/>
            <a:ext cx="914400" cy="244475"/>
          </a:xfrm>
        </p:spPr>
        <p:txBody>
          <a:bodyPr/>
          <a:lstStyle>
            <a:lvl1pPr>
              <a:defRPr/>
            </a:lvl1pPr>
          </a:lstStyle>
          <a:p>
            <a:fld id="{6F2C9D70-EDBA-4971-A1DA-3C056842DDBB}" type="slidenum">
              <a:rPr lang="en-US">
                <a:solidFill>
                  <a:srgbClr val="000000"/>
                </a:solidFill>
              </a:rPr>
              <a:pPr/>
              <a:t>‹#›</a:t>
            </a:fld>
            <a:endParaRPr lang="en-US">
              <a:solidFill>
                <a:srgbClr val="000000"/>
              </a:solidFill>
            </a:endParaRPr>
          </a:p>
        </p:txBody>
      </p:sp>
      <p:sp>
        <p:nvSpPr>
          <p:cNvPr id="3104" name="Text Box 32"/>
          <p:cNvSpPr txBox="1">
            <a:spLocks noChangeArrowheads="1"/>
          </p:cNvSpPr>
          <p:nvPr/>
        </p:nvSpPr>
        <p:spPr bwMode="gray">
          <a:xfrm>
            <a:off x="10851270" y="239714"/>
            <a:ext cx="1207382" cy="400110"/>
          </a:xfrm>
          <a:prstGeom prst="rect">
            <a:avLst/>
          </a:prstGeom>
          <a:noFill/>
          <a:ln w="9525">
            <a:noFill/>
            <a:miter lim="800000"/>
            <a:headEnd/>
            <a:tailEnd/>
          </a:ln>
          <a:effectLst/>
        </p:spPr>
        <p:txBody>
          <a:bodyPr wrap="none">
            <a:spAutoFit/>
          </a:bodyPr>
          <a:lstStyle/>
          <a:p>
            <a:pPr algn="r" defTabSz="914400" fontAlgn="base">
              <a:spcBef>
                <a:spcPct val="0"/>
              </a:spcBef>
              <a:spcAft>
                <a:spcPct val="0"/>
              </a:spcAft>
            </a:pPr>
            <a:r>
              <a:rPr lang="en-US" sz="2000">
                <a:solidFill>
                  <a:srgbClr val="FFFFFF"/>
                </a:solidFill>
                <a:latin typeface="Arial Black" pitchFamily="34" charset="0"/>
              </a:rPr>
              <a:t>L/O/G/O</a:t>
            </a:r>
          </a:p>
        </p:txBody>
      </p:sp>
      <p:sp>
        <p:nvSpPr>
          <p:cNvPr id="38" name="TextBox 37"/>
          <p:cNvSpPr txBox="1"/>
          <p:nvPr userDrawn="1"/>
        </p:nvSpPr>
        <p:spPr>
          <a:xfrm>
            <a:off x="10583870" y="6682584"/>
            <a:ext cx="1608133" cy="230832"/>
          </a:xfrm>
          <a:prstGeom prst="rect">
            <a:avLst/>
          </a:prstGeom>
          <a:noFill/>
        </p:spPr>
        <p:txBody>
          <a:bodyPr wrap="none" rtlCol="0">
            <a:spAutoFit/>
          </a:bodyPr>
          <a:lstStyle/>
          <a:p>
            <a:pPr algn="r" defTabSz="914400" fontAlgn="base">
              <a:spcBef>
                <a:spcPct val="0"/>
              </a:spcBef>
              <a:spcAft>
                <a:spcPct val="0"/>
              </a:spcAft>
            </a:pPr>
            <a:r>
              <a:rPr lang="en-US" sz="900" smtClean="0">
                <a:solidFill>
                  <a:srgbClr val="000000"/>
                </a:solidFill>
              </a:rPr>
              <a:t>www.trungtamtinhoc.edu.vn</a:t>
            </a:r>
          </a:p>
        </p:txBody>
      </p:sp>
    </p:spTree>
    <p:extLst>
      <p:ext uri="{BB962C8B-B14F-4D97-AF65-F5344CB8AC3E}">
        <p14:creationId xmlns:p14="http://schemas.microsoft.com/office/powerpoint/2010/main" val="95916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074"/>
                                        </p:tgtEl>
                                        <p:attrNameLst>
                                          <p:attrName>style.visibility</p:attrName>
                                        </p:attrNameLst>
                                      </p:cBhvr>
                                      <p:to>
                                        <p:strVal val="visible"/>
                                      </p:to>
                                    </p:set>
                                    <p:anim calcmode="discrete" valueType="clr">
                                      <p:cBhvr override="childStyle">
                                        <p:cTn id="7" dur="80"/>
                                        <p:tgtEl>
                                          <p:spTgt spid="30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4"/>
                                        </p:tgtEl>
                                        <p:attrNameLst>
                                          <p:attrName>fillcolor</p:attrName>
                                        </p:attrNameLst>
                                      </p:cBhvr>
                                      <p:tavLst>
                                        <p:tav tm="0">
                                          <p:val>
                                            <p:clrVal>
                                              <a:schemeClr val="accent2"/>
                                            </p:clrVal>
                                          </p:val>
                                        </p:tav>
                                        <p:tav tm="50000">
                                          <p:val>
                                            <p:clrVal>
                                              <a:schemeClr val="hlink"/>
                                            </p:clrVal>
                                          </p:val>
                                        </p:tav>
                                      </p:tavLst>
                                    </p:anim>
                                    <p:set>
                                      <p:cBhvr>
                                        <p:cTn id="9" dur="80"/>
                                        <p:tgtEl>
                                          <p:spTgt spid="3074"/>
                                        </p:tgtEl>
                                        <p:attrNameLst>
                                          <p:attrName>fill.type</p:attrName>
                                        </p:attrNameLst>
                                      </p:cBhvr>
                                      <p:to>
                                        <p:strVal val="solid"/>
                                      </p:to>
                                    </p:set>
                                  </p:childTnLst>
                                </p:cTn>
                              </p:par>
                              <p:par>
                                <p:cTn id="10" presetID="42" presetClass="entr" presetSubtype="0" fill="hold" grpId="0" nodeType="with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500"/>
                                        <p:tgtEl>
                                          <p:spTgt spid="3075">
                                            <p:txEl>
                                              <p:pRg st="0" end="0"/>
                                            </p:txEl>
                                          </p:spTgt>
                                        </p:tgtEl>
                                      </p:cBhvr>
                                    </p:animEffect>
                                    <p:anim calcmode="lin" valueType="num">
                                      <p:cBhvr>
                                        <p:cTn id="13"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075">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120"/>
                            </p:stCondLst>
                            <p:childTnLst>
                              <p:par>
                                <p:cTn id="16" presetID="29" presetClass="entr" presetSubtype="0" fill="hold" nodeType="afterEffect">
                                  <p:stCondLst>
                                    <p:cond delay="0"/>
                                  </p:stCondLst>
                                  <p:childTnLst>
                                    <p:set>
                                      <p:cBhvr>
                                        <p:cTn id="17" dur="1" fill="hold">
                                          <p:stCondLst>
                                            <p:cond delay="0"/>
                                          </p:stCondLst>
                                        </p:cTn>
                                        <p:tgtEl>
                                          <p:spTgt spid="3113"/>
                                        </p:tgtEl>
                                        <p:attrNameLst>
                                          <p:attrName>style.visibility</p:attrName>
                                        </p:attrNameLst>
                                      </p:cBhvr>
                                      <p:to>
                                        <p:strVal val="visible"/>
                                      </p:to>
                                    </p:set>
                                    <p:anim calcmode="lin" valueType="num">
                                      <p:cBhvr>
                                        <p:cTn id="18" dur="700" fill="hold"/>
                                        <p:tgtEl>
                                          <p:spTgt spid="3113"/>
                                        </p:tgtEl>
                                        <p:attrNameLst>
                                          <p:attrName>ppt_x</p:attrName>
                                        </p:attrNameLst>
                                      </p:cBhvr>
                                      <p:tavLst>
                                        <p:tav tm="0">
                                          <p:val>
                                            <p:strVal val="#ppt_x-.2"/>
                                          </p:val>
                                        </p:tav>
                                        <p:tav tm="100000">
                                          <p:val>
                                            <p:strVal val="#ppt_x"/>
                                          </p:val>
                                        </p:tav>
                                      </p:tavLst>
                                    </p:anim>
                                    <p:anim calcmode="lin" valueType="num">
                                      <p:cBhvr>
                                        <p:cTn id="19" dur="700" fill="hold"/>
                                        <p:tgtEl>
                                          <p:spTgt spid="3113"/>
                                        </p:tgtEl>
                                        <p:attrNameLst>
                                          <p:attrName>ppt_y</p:attrName>
                                        </p:attrNameLst>
                                      </p:cBhvr>
                                      <p:tavLst>
                                        <p:tav tm="0">
                                          <p:val>
                                            <p:strVal val="#ppt_y"/>
                                          </p:val>
                                        </p:tav>
                                        <p:tav tm="100000">
                                          <p:val>
                                            <p:strVal val="#ppt_y"/>
                                          </p:val>
                                        </p:tav>
                                      </p:tavLst>
                                    </p:anim>
                                    <p:animEffect transition="in" filter="wipe(right)" prLst="gradientSize: 0.1">
                                      <p:cBhvr>
                                        <p:cTn id="20" dur="700"/>
                                        <p:tgtEl>
                                          <p:spTgt spid="3113"/>
                                        </p:tgtEl>
                                      </p:cBhvr>
                                    </p:animEffect>
                                  </p:childTnLst>
                                </p:cTn>
                              </p:par>
                            </p:childTnLst>
                          </p:cTn>
                        </p:par>
                        <p:par>
                          <p:cTn id="21" fill="hold">
                            <p:stCondLst>
                              <p:cond delay="1820"/>
                            </p:stCondLst>
                            <p:childTnLst>
                              <p:par>
                                <p:cTn id="22" presetID="22" presetClass="entr" presetSubtype="1" fill="hold" nodeType="afterEffect">
                                  <p:stCondLst>
                                    <p:cond delay="0"/>
                                  </p:stCondLst>
                                  <p:childTnLst>
                                    <p:set>
                                      <p:cBhvr>
                                        <p:cTn id="23" dur="1" fill="hold">
                                          <p:stCondLst>
                                            <p:cond delay="0"/>
                                          </p:stCondLst>
                                        </p:cTn>
                                        <p:tgtEl>
                                          <p:spTgt spid="3106"/>
                                        </p:tgtEl>
                                        <p:attrNameLst>
                                          <p:attrName>style.visibility</p:attrName>
                                        </p:attrNameLst>
                                      </p:cBhvr>
                                      <p:to>
                                        <p:strVal val="visible"/>
                                      </p:to>
                                    </p:set>
                                    <p:animEffect transition="in" filter="wipe(up)">
                                      <p:cBhvr>
                                        <p:cTn id="24" dur="500"/>
                                        <p:tgtEl>
                                          <p:spTgt spid="3106"/>
                                        </p:tgtEl>
                                      </p:cBhvr>
                                    </p:animEffect>
                                  </p:childTnLst>
                                </p:cTn>
                              </p:par>
                              <p:par>
                                <p:cTn id="25" presetID="22" presetClass="entr" presetSubtype="1" fill="hold" nodeType="withEffect">
                                  <p:stCondLst>
                                    <p:cond delay="300"/>
                                  </p:stCondLst>
                                  <p:childTnLst>
                                    <p:set>
                                      <p:cBhvr>
                                        <p:cTn id="26" dur="1" fill="hold">
                                          <p:stCondLst>
                                            <p:cond delay="0"/>
                                          </p:stCondLst>
                                        </p:cTn>
                                        <p:tgtEl>
                                          <p:spTgt spid="3111"/>
                                        </p:tgtEl>
                                        <p:attrNameLst>
                                          <p:attrName>style.visibility</p:attrName>
                                        </p:attrNameLst>
                                      </p:cBhvr>
                                      <p:to>
                                        <p:strVal val="visible"/>
                                      </p:to>
                                    </p:set>
                                    <p:animEffect transition="in" filter="wipe(up)">
                                      <p:cBhvr>
                                        <p:cTn id="27" dur="500"/>
                                        <p:tgtEl>
                                          <p:spTgt spid="3111"/>
                                        </p:tgtEl>
                                      </p:cBhvr>
                                    </p:animEffect>
                                  </p:childTnLst>
                                </p:cTn>
                              </p:par>
                              <p:par>
                                <p:cTn id="28" presetID="22" presetClass="entr" presetSubtype="1" fill="hold" nodeType="withEffect">
                                  <p:stCondLst>
                                    <p:cond delay="600"/>
                                  </p:stCondLst>
                                  <p:childTnLst>
                                    <p:set>
                                      <p:cBhvr>
                                        <p:cTn id="29" dur="1" fill="hold">
                                          <p:stCondLst>
                                            <p:cond delay="0"/>
                                          </p:stCondLst>
                                        </p:cTn>
                                        <p:tgtEl>
                                          <p:spTgt spid="3107"/>
                                        </p:tgtEl>
                                        <p:attrNameLst>
                                          <p:attrName>style.visibility</p:attrName>
                                        </p:attrNameLst>
                                      </p:cBhvr>
                                      <p:to>
                                        <p:strVal val="visible"/>
                                      </p:to>
                                    </p:set>
                                    <p:animEffect transition="in" filter="wipe(up)">
                                      <p:cBhvr>
                                        <p:cTn id="30" dur="500"/>
                                        <p:tgtEl>
                                          <p:spTgt spid="3107"/>
                                        </p:tgtEl>
                                      </p:cBhvr>
                                    </p:animEffect>
                                  </p:childTnLst>
                                </p:cTn>
                              </p:par>
                              <p:par>
                                <p:cTn id="31" presetID="22" presetClass="entr" presetSubtype="1" fill="hold" nodeType="withEffect">
                                  <p:stCondLst>
                                    <p:cond delay="800"/>
                                  </p:stCondLst>
                                  <p:childTnLst>
                                    <p:set>
                                      <p:cBhvr>
                                        <p:cTn id="32" dur="1" fill="hold">
                                          <p:stCondLst>
                                            <p:cond delay="0"/>
                                          </p:stCondLst>
                                        </p:cTn>
                                        <p:tgtEl>
                                          <p:spTgt spid="3112"/>
                                        </p:tgtEl>
                                        <p:attrNameLst>
                                          <p:attrName>style.visibility</p:attrName>
                                        </p:attrNameLst>
                                      </p:cBhvr>
                                      <p:to>
                                        <p:strVal val="visible"/>
                                      </p:to>
                                    </p:set>
                                    <p:animEffect transition="in" filter="wipe(up)">
                                      <p:cBhvr>
                                        <p:cTn id="33" dur="500"/>
                                        <p:tgtEl>
                                          <p:spTgt spid="3112"/>
                                        </p:tgtEl>
                                      </p:cBhvr>
                                    </p:animEffect>
                                  </p:childTnLst>
                                </p:cTn>
                              </p:par>
                            </p:childTnLst>
                          </p:cTn>
                        </p:par>
                        <p:par>
                          <p:cTn id="34" fill="hold">
                            <p:stCondLst>
                              <p:cond delay="3120"/>
                            </p:stCondLst>
                            <p:childTnLst>
                              <p:par>
                                <p:cTn id="35" presetID="47" presetClass="entr" presetSubtype="0" fill="hold" nodeType="afterEffect">
                                  <p:stCondLst>
                                    <p:cond delay="0"/>
                                  </p:stCondLst>
                                  <p:childTnLst>
                                    <p:set>
                                      <p:cBhvr>
                                        <p:cTn id="36" dur="1" fill="hold">
                                          <p:stCondLst>
                                            <p:cond delay="0"/>
                                          </p:stCondLst>
                                        </p:cTn>
                                        <p:tgtEl>
                                          <p:spTgt spid="3101"/>
                                        </p:tgtEl>
                                        <p:attrNameLst>
                                          <p:attrName>style.visibility</p:attrName>
                                        </p:attrNameLst>
                                      </p:cBhvr>
                                      <p:to>
                                        <p:strVal val="visible"/>
                                      </p:to>
                                    </p:set>
                                    <p:animEffect transition="in" filter="fade">
                                      <p:cBhvr>
                                        <p:cTn id="37" dur="1000"/>
                                        <p:tgtEl>
                                          <p:spTgt spid="3101"/>
                                        </p:tgtEl>
                                      </p:cBhvr>
                                    </p:animEffect>
                                    <p:anim calcmode="lin" valueType="num">
                                      <p:cBhvr>
                                        <p:cTn id="38" dur="1000" fill="hold"/>
                                        <p:tgtEl>
                                          <p:spTgt spid="3101"/>
                                        </p:tgtEl>
                                        <p:attrNameLst>
                                          <p:attrName>ppt_x</p:attrName>
                                        </p:attrNameLst>
                                      </p:cBhvr>
                                      <p:tavLst>
                                        <p:tav tm="0">
                                          <p:val>
                                            <p:strVal val="#ppt_x"/>
                                          </p:val>
                                        </p:tav>
                                        <p:tav tm="100000">
                                          <p:val>
                                            <p:strVal val="#ppt_x"/>
                                          </p:val>
                                        </p:tav>
                                      </p:tavLst>
                                    </p:anim>
                                    <p:anim calcmode="lin" valueType="num">
                                      <p:cBhvr>
                                        <p:cTn id="39" dur="1000" fill="hold"/>
                                        <p:tgtEl>
                                          <p:spTgt spid="310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600"/>
                                  </p:stCondLst>
                                  <p:childTnLst>
                                    <p:set>
                                      <p:cBhvr>
                                        <p:cTn id="41" dur="1" fill="hold">
                                          <p:stCondLst>
                                            <p:cond delay="0"/>
                                          </p:stCondLst>
                                        </p:cTn>
                                        <p:tgtEl>
                                          <p:spTgt spid="3102"/>
                                        </p:tgtEl>
                                        <p:attrNameLst>
                                          <p:attrName>style.visibility</p:attrName>
                                        </p:attrNameLst>
                                      </p:cBhvr>
                                      <p:to>
                                        <p:strVal val="visible"/>
                                      </p:to>
                                    </p:set>
                                    <p:animEffect transition="in" filter="fade">
                                      <p:cBhvr>
                                        <p:cTn id="42" dur="1000"/>
                                        <p:tgtEl>
                                          <p:spTgt spid="3102"/>
                                        </p:tgtEl>
                                      </p:cBhvr>
                                    </p:animEffect>
                                    <p:anim calcmode="lin" valueType="num">
                                      <p:cBhvr>
                                        <p:cTn id="43" dur="1000" fill="hold"/>
                                        <p:tgtEl>
                                          <p:spTgt spid="3102"/>
                                        </p:tgtEl>
                                        <p:attrNameLst>
                                          <p:attrName>ppt_x</p:attrName>
                                        </p:attrNameLst>
                                      </p:cBhvr>
                                      <p:tavLst>
                                        <p:tav tm="0">
                                          <p:val>
                                            <p:strVal val="#ppt_x"/>
                                          </p:val>
                                        </p:tav>
                                        <p:tav tm="100000">
                                          <p:val>
                                            <p:strVal val="#ppt_x"/>
                                          </p:val>
                                        </p:tav>
                                      </p:tavLst>
                                    </p:anim>
                                    <p:anim calcmode="lin" valueType="num">
                                      <p:cBhvr>
                                        <p:cTn id="44" dur="1000" fill="hold"/>
                                        <p:tgtEl>
                                          <p:spTgt spid="3102"/>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1200"/>
                                  </p:stCondLst>
                                  <p:childTnLst>
                                    <p:set>
                                      <p:cBhvr>
                                        <p:cTn id="46" dur="1" fill="hold">
                                          <p:stCondLst>
                                            <p:cond delay="0"/>
                                          </p:stCondLst>
                                        </p:cTn>
                                        <p:tgtEl>
                                          <p:spTgt spid="3103"/>
                                        </p:tgtEl>
                                        <p:attrNameLst>
                                          <p:attrName>style.visibility</p:attrName>
                                        </p:attrNameLst>
                                      </p:cBhvr>
                                      <p:to>
                                        <p:strVal val="visible"/>
                                      </p:to>
                                    </p:set>
                                    <p:animEffect transition="in" filter="fade">
                                      <p:cBhvr>
                                        <p:cTn id="47" dur="1000"/>
                                        <p:tgtEl>
                                          <p:spTgt spid="3103"/>
                                        </p:tgtEl>
                                      </p:cBhvr>
                                    </p:animEffect>
                                    <p:anim calcmode="lin" valueType="num">
                                      <p:cBhvr>
                                        <p:cTn id="48" dur="1000" fill="hold"/>
                                        <p:tgtEl>
                                          <p:spTgt spid="3103"/>
                                        </p:tgtEl>
                                        <p:attrNameLst>
                                          <p:attrName>ppt_x</p:attrName>
                                        </p:attrNameLst>
                                      </p:cBhvr>
                                      <p:tavLst>
                                        <p:tav tm="0">
                                          <p:val>
                                            <p:strVal val="#ppt_x"/>
                                          </p:val>
                                        </p:tav>
                                        <p:tav tm="100000">
                                          <p:val>
                                            <p:strVal val="#ppt_x"/>
                                          </p:val>
                                        </p:tav>
                                      </p:tavLst>
                                    </p:anim>
                                    <p:anim calcmode="lin" valueType="num">
                                      <p:cBhvr>
                                        <p:cTn id="49" dur="1000" fill="hold"/>
                                        <p:tgtEl>
                                          <p:spTgt spid="310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1900"/>
                                  </p:stCondLst>
                                  <p:childTnLst>
                                    <p:set>
                                      <p:cBhvr>
                                        <p:cTn id="51" dur="1" fill="hold">
                                          <p:stCondLst>
                                            <p:cond delay="0"/>
                                          </p:stCondLst>
                                        </p:cTn>
                                        <p:tgtEl>
                                          <p:spTgt spid="3100"/>
                                        </p:tgtEl>
                                        <p:attrNameLst>
                                          <p:attrName>style.visibility</p:attrName>
                                        </p:attrNameLst>
                                      </p:cBhvr>
                                      <p:to>
                                        <p:strVal val="visible"/>
                                      </p:to>
                                    </p:set>
                                    <p:animEffect transition="in" filter="fade">
                                      <p:cBhvr>
                                        <p:cTn id="52" dur="1000"/>
                                        <p:tgtEl>
                                          <p:spTgt spid="3100"/>
                                        </p:tgtEl>
                                      </p:cBhvr>
                                    </p:animEffect>
                                    <p:anim calcmode="lin" valueType="num">
                                      <p:cBhvr>
                                        <p:cTn id="53" dur="1000" fill="hold"/>
                                        <p:tgtEl>
                                          <p:spTgt spid="3100"/>
                                        </p:tgtEl>
                                        <p:attrNameLst>
                                          <p:attrName>ppt_x</p:attrName>
                                        </p:attrNameLst>
                                      </p:cBhvr>
                                      <p:tavLst>
                                        <p:tav tm="0">
                                          <p:val>
                                            <p:strVal val="#ppt_x"/>
                                          </p:val>
                                        </p:tav>
                                        <p:tav tm="100000">
                                          <p:val>
                                            <p:strVal val="#ppt_x"/>
                                          </p:val>
                                        </p:tav>
                                      </p:tavLst>
                                    </p:anim>
                                    <p:anim calcmode="lin" valueType="num">
                                      <p:cBhvr>
                                        <p:cTn id="54" dur="1000" fill="hold"/>
                                        <p:tgtEl>
                                          <p:spTgt spid="3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tmplLst>
          <p:tmpl lvl="1">
            <p:tnLst>
              <p:par>
                <p:cTn presetID="42" presetClass="entr" presetSubtype="0" fill="hold" nodeType="with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fade">
                      <p:cBhvr>
                        <p:cTn dur="500"/>
                        <p:tgtEl>
                          <p:spTgt spid="3075"/>
                        </p:tgtEl>
                      </p:cBhvr>
                    </p:animEffect>
                    <p:anim calcmode="lin" valueType="num">
                      <p:cBhvr>
                        <p:cTn dur="500" fill="hold"/>
                        <p:tgtEl>
                          <p:spTgt spid="3075"/>
                        </p:tgtEl>
                        <p:attrNameLst>
                          <p:attrName>ppt_x</p:attrName>
                        </p:attrNameLst>
                      </p:cBhvr>
                      <p:tavLst>
                        <p:tav tm="0">
                          <p:val>
                            <p:strVal val="#ppt_x"/>
                          </p:val>
                        </p:tav>
                        <p:tav tm="100000">
                          <p:val>
                            <p:strVal val="#ppt_x"/>
                          </p:val>
                        </p:tav>
                      </p:tavLst>
                    </p:anim>
                    <p:anim calcmode="lin" valueType="num">
                      <p:cBhvr>
                        <p:cTn dur="500" fill="hold"/>
                        <p:tgtEl>
                          <p:spTgt spid="307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989737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1518703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957878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40321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048907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047110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75210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50276614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3016686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844717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F1A2455-F7F5-4197-9837-7F9892A58A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2819940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4821020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3075051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92691463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55898249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53068530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7258370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09192398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01215345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94414887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322917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C779A3-5C95-4364-8477-C2D404A4D8D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9902675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19180773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77768852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16523176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stretch>
            <a:fillRect/>
          </a:stretch>
        </a:blipFill>
        <a:effectLst/>
      </p:bgPr>
    </p:bg>
    <p:spTree>
      <p:nvGrpSpPr>
        <p:cNvPr id="1" name="Shape 15"/>
        <p:cNvGrpSpPr/>
        <p:nvPr/>
      </p:nvGrpSpPr>
      <p:grpSpPr>
        <a:xfrm>
          <a:off x="0" y="0"/>
          <a:ext cx="0" cy="0"/>
          <a:chOff x="0" y="0"/>
          <a:chExt cx="0" cy="0"/>
        </a:xfrm>
      </p:grpSpPr>
      <p:sp>
        <p:nvSpPr>
          <p:cNvPr id="16" name="Google Shape;16;p70"/>
          <p:cNvSpPr txBox="1">
            <a:spLocks noGrp="1"/>
          </p:cNvSpPr>
          <p:nvPr>
            <p:ph type="title"/>
          </p:nvPr>
        </p:nvSpPr>
        <p:spPr>
          <a:xfrm>
            <a:off x="1082040" y="1996440"/>
            <a:ext cx="9890760" cy="3124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6000"/>
              <a:buFont typeface="Arial" panose="020B0604020202020204"/>
              <a:buNone/>
              <a:defRPr sz="3400" b="1" cap="none">
                <a:solidFill>
                  <a:srgbClr val="FF0000"/>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0"/>
          <p:cNvSpPr txBox="1">
            <a:spLocks noGrp="1"/>
          </p:cNvSpPr>
          <p:nvPr>
            <p:ph type="body" idx="1"/>
          </p:nvPr>
        </p:nvSpPr>
        <p:spPr>
          <a:xfrm>
            <a:off x="1082040" y="5120640"/>
            <a:ext cx="9890760" cy="54864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rgbClr val="888888"/>
              </a:buClr>
              <a:buSzPts val="2400"/>
              <a:buNone/>
              <a:defRPr sz="1800" b="1">
                <a:solidFill>
                  <a:schemeClr val="dk1"/>
                </a:solidFill>
                <a:latin typeface="Calibri" panose="020F0502020204030204"/>
                <a:ea typeface="Calibri" panose="020F0502020204030204"/>
                <a:cs typeface="Calibri" panose="020F0502020204030204"/>
                <a:sym typeface="Calibri" panose="020F0502020204030204"/>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18" name="Google Shape;18;p70"/>
          <p:cNvPicPr preferRelativeResize="0"/>
          <p:nvPr/>
        </p:nvPicPr>
        <p:blipFill rotWithShape="1">
          <a:blip r:embed="rId3"/>
          <a:srcRect/>
          <a:stretch>
            <a:fillRect/>
          </a:stretch>
        </p:blipFill>
        <p:spPr>
          <a:xfrm>
            <a:off x="5859624" y="104954"/>
            <a:ext cx="533721" cy="524490"/>
          </a:xfrm>
          <a:prstGeom prst="rect">
            <a:avLst/>
          </a:prstGeom>
          <a:noFill/>
          <a:ln>
            <a:noFill/>
          </a:ln>
        </p:spPr>
      </p:pic>
      <p:sp>
        <p:nvSpPr>
          <p:cNvPr id="19" name="Google Shape;19;p70"/>
          <p:cNvSpPr txBox="1"/>
          <p:nvPr/>
        </p:nvSpPr>
        <p:spPr>
          <a:xfrm>
            <a:off x="4770118" y="640298"/>
            <a:ext cx="2712723" cy="273924"/>
          </a:xfrm>
          <a:prstGeom prst="rect">
            <a:avLst/>
          </a:prstGeom>
          <a:noFill/>
          <a:ln>
            <a:noFill/>
          </a:ln>
        </p:spPr>
        <p:txBody>
          <a:bodyPr spcFirstLastPara="1" wrap="square" lIns="91425" tIns="45700" rIns="91425" bIns="45700" anchor="t" anchorCtr="0">
            <a:noAutofit/>
          </a:bodyPr>
          <a:lstStyle/>
          <a:p>
            <a:pPr algn="ctr" defTabSz="914400">
              <a:buClr>
                <a:srgbClr val="000000"/>
              </a:buClr>
              <a:buSzPts val="1400"/>
              <a:buFont typeface="Arial" panose="020B0604020202020204"/>
              <a:buNone/>
            </a:pPr>
            <a:r>
              <a:rPr lang="en-US" sz="1400" b="1" kern="0">
                <a:solidFill>
                  <a:srgbClr val="000000"/>
                </a:solidFill>
                <a:latin typeface="Calibri" panose="020F0502020204030204"/>
                <a:ea typeface="Calibri" panose="020F0502020204030204"/>
                <a:cs typeface="Calibri" panose="020F0502020204030204"/>
                <a:sym typeface="Calibri" panose="020F0502020204030204"/>
              </a:rPr>
              <a:t>BỘ GIÁO DỤC VÀ ĐÀO TẠO</a:t>
            </a:r>
            <a:endParaRPr sz="1400" kern="0">
              <a:solidFill>
                <a:srgbClr val="000000"/>
              </a:solidFill>
              <a:latin typeface="Calibri" panose="020F0502020204030204"/>
              <a:ea typeface="Calibri" panose="020F0502020204030204"/>
              <a:cs typeface="Calibri" panose="020F0502020204030204"/>
              <a:sym typeface="Calibri" panose="020F0502020204030204"/>
            </a:endParaRPr>
          </a:p>
        </p:txBody>
      </p:sp>
      <p:pic>
        <p:nvPicPr>
          <p:cNvPr id="20" name="Google Shape;20;p70"/>
          <p:cNvPicPr preferRelativeResize="0"/>
          <p:nvPr/>
        </p:nvPicPr>
        <p:blipFill rotWithShape="1">
          <a:blip r:embed="rId4"/>
          <a:srcRect/>
          <a:stretch>
            <a:fillRect/>
          </a:stretch>
        </p:blipFill>
        <p:spPr>
          <a:xfrm>
            <a:off x="3547735" y="899141"/>
            <a:ext cx="740660" cy="686012"/>
          </a:xfrm>
          <a:prstGeom prst="rect">
            <a:avLst/>
          </a:prstGeom>
          <a:noFill/>
          <a:ln>
            <a:noFill/>
          </a:ln>
        </p:spPr>
      </p:pic>
      <p:sp>
        <p:nvSpPr>
          <p:cNvPr id="21" name="Google Shape;21;p70"/>
          <p:cNvSpPr txBox="1"/>
          <p:nvPr/>
        </p:nvSpPr>
        <p:spPr>
          <a:xfrm>
            <a:off x="2833554" y="1606575"/>
            <a:ext cx="2169023" cy="258841"/>
          </a:xfrm>
          <a:prstGeom prst="rect">
            <a:avLst/>
          </a:prstGeom>
          <a:noFill/>
          <a:ln>
            <a:noFill/>
          </a:ln>
        </p:spPr>
        <p:txBody>
          <a:bodyPr spcFirstLastPara="1" wrap="square" lIns="91425" tIns="45700" rIns="91425" bIns="45700" anchor="t" anchorCtr="0">
            <a:noAutofit/>
          </a:bodyPr>
          <a:lstStyle/>
          <a:p>
            <a:pPr algn="ctr" defTabSz="914400">
              <a:buClr>
                <a:srgbClr val="000000"/>
              </a:buClr>
              <a:buSzPts val="1400"/>
              <a:buFont typeface="Arial" panose="020B0604020202020204"/>
              <a:buNone/>
            </a:pPr>
            <a:r>
              <a:rPr lang="en-US" sz="1400" b="1" kern="0">
                <a:solidFill>
                  <a:srgbClr val="000000"/>
                </a:solidFill>
                <a:latin typeface="Calibri" panose="020F0502020204030204"/>
                <a:ea typeface="Calibri" panose="020F0502020204030204"/>
                <a:cs typeface="Calibri" panose="020F0502020204030204"/>
                <a:sym typeface="Calibri" panose="020F0502020204030204"/>
              </a:rPr>
              <a:t>CHƯƠNG TRÌNH ETEP</a:t>
            </a:r>
            <a:endParaRPr sz="14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 name="Google Shape;22;p70"/>
          <p:cNvSpPr txBox="1"/>
          <p:nvPr/>
        </p:nvSpPr>
        <p:spPr>
          <a:xfrm>
            <a:off x="6903723" y="1475542"/>
            <a:ext cx="2916116" cy="520898"/>
          </a:xfrm>
          <a:prstGeom prst="rect">
            <a:avLst/>
          </a:prstGeom>
          <a:noFill/>
          <a:ln>
            <a:noFill/>
          </a:ln>
        </p:spPr>
        <p:txBody>
          <a:bodyPr spcFirstLastPara="1" wrap="square" lIns="91400" tIns="45675" rIns="91400" bIns="45675" anchor="t" anchorCtr="0">
            <a:noAutofit/>
          </a:bodyPr>
          <a:lstStyle/>
          <a:p>
            <a:pPr algn="ctr" defTabSz="914400">
              <a:buClr>
                <a:srgbClr val="000000"/>
              </a:buClr>
              <a:buFont typeface="Arial" panose="020B0604020202020204"/>
              <a:buNone/>
            </a:pPr>
            <a:r>
              <a:rPr lang="en-US" sz="1400" b="1" kern="0">
                <a:solidFill>
                  <a:srgbClr val="3B3B3B"/>
                </a:solidFill>
                <a:latin typeface="Calibri" panose="020F0502020204030204"/>
                <a:ea typeface="Calibri" panose="020F0502020204030204"/>
                <a:cs typeface="Calibri" panose="020F0502020204030204"/>
                <a:sym typeface="Calibri" panose="020F0502020204030204"/>
              </a:rPr>
              <a:t>TRƯỜNG ĐẠI HỌC SƯ PHẠM</a:t>
            </a:r>
            <a:endParaRPr sz="1400" kern="0">
              <a:solidFill>
                <a:srgbClr val="000000"/>
              </a:solidFill>
              <a:latin typeface="Calibri" panose="020F0502020204030204"/>
              <a:ea typeface="Calibri" panose="020F0502020204030204"/>
              <a:cs typeface="Calibri" panose="020F0502020204030204"/>
              <a:sym typeface="Calibri" panose="020F0502020204030204"/>
            </a:endParaRPr>
          </a:p>
          <a:p>
            <a:pPr algn="ctr" defTabSz="914400">
              <a:buClr>
                <a:srgbClr val="000000"/>
              </a:buClr>
              <a:buFont typeface="Arial" panose="020B0604020202020204"/>
              <a:buNone/>
            </a:pPr>
            <a:r>
              <a:rPr lang="en-US" sz="1400" b="1" kern="0">
                <a:solidFill>
                  <a:srgbClr val="3B3B3B"/>
                </a:solidFill>
                <a:latin typeface="Calibri" panose="020F0502020204030204"/>
                <a:ea typeface="Calibri" panose="020F0502020204030204"/>
                <a:cs typeface="Calibri" panose="020F0502020204030204"/>
                <a:sym typeface="Calibri" panose="020F0502020204030204"/>
              </a:rPr>
              <a:t>THÀNH PHỐ HỒ CHÍ MINH</a:t>
            </a:r>
            <a:endParaRPr sz="1400" kern="0">
              <a:solidFill>
                <a:srgbClr val="000000"/>
              </a:solidFill>
              <a:latin typeface="Calibri" panose="020F0502020204030204"/>
              <a:ea typeface="Calibri" panose="020F0502020204030204"/>
              <a:cs typeface="Calibri" panose="020F0502020204030204"/>
              <a:sym typeface="Calibri" panose="020F0502020204030204"/>
            </a:endParaRPr>
          </a:p>
        </p:txBody>
      </p:sp>
      <p:pic>
        <p:nvPicPr>
          <p:cNvPr id="23" name="Google Shape;23;p70"/>
          <p:cNvPicPr preferRelativeResize="0"/>
          <p:nvPr/>
        </p:nvPicPr>
        <p:blipFill rotWithShape="1">
          <a:blip r:embed="rId5"/>
          <a:srcRect/>
          <a:stretch>
            <a:fillRect/>
          </a:stretch>
        </p:blipFill>
        <p:spPr>
          <a:xfrm>
            <a:off x="7641287" y="952716"/>
            <a:ext cx="1440991" cy="578862"/>
          </a:xfrm>
          <a:prstGeom prst="rect">
            <a:avLst/>
          </a:prstGeom>
          <a:noFill/>
          <a:ln>
            <a:noFill/>
          </a:ln>
        </p:spPr>
      </p:pic>
      <p:sp>
        <p:nvSpPr>
          <p:cNvPr id="24" name="Google Shape;24;p70"/>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0"/>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70"/>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spTree>
    <p:extLst>
      <p:ext uri="{BB962C8B-B14F-4D97-AF65-F5344CB8AC3E}">
        <p14:creationId xmlns:p14="http://schemas.microsoft.com/office/powerpoint/2010/main" val="306095590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5"/>
        <p:cNvGrpSpPr/>
        <p:nvPr/>
      </p:nvGrpSpPr>
      <p:grpSpPr>
        <a:xfrm>
          <a:off x="0" y="0"/>
          <a:ext cx="0" cy="0"/>
          <a:chOff x="0" y="0"/>
          <a:chExt cx="0" cy="0"/>
        </a:xfrm>
      </p:grpSpPr>
      <p:pic>
        <p:nvPicPr>
          <p:cNvPr id="36" name="Google Shape;36;p143"/>
          <p:cNvPicPr preferRelativeResize="0"/>
          <p:nvPr/>
        </p:nvPicPr>
        <p:blipFill rotWithShape="1">
          <a:blip r:embed="rId2"/>
          <a:srcRect/>
          <a:stretch>
            <a:fillRect/>
          </a:stretch>
        </p:blipFill>
        <p:spPr>
          <a:xfrm>
            <a:off x="3552" y="6029019"/>
            <a:ext cx="12184896" cy="828987"/>
          </a:xfrm>
          <a:prstGeom prst="rect">
            <a:avLst/>
          </a:prstGeom>
          <a:noFill/>
          <a:ln>
            <a:noFill/>
          </a:ln>
        </p:spPr>
      </p:pic>
      <p:sp>
        <p:nvSpPr>
          <p:cNvPr id="37" name="Google Shape;37;p143"/>
          <p:cNvSpPr txBox="1">
            <a:spLocks noGrp="1"/>
          </p:cNvSpPr>
          <p:nvPr>
            <p:ph type="body" idx="1"/>
          </p:nvPr>
        </p:nvSpPr>
        <p:spPr>
          <a:xfrm>
            <a:off x="335280" y="1001062"/>
            <a:ext cx="5662296" cy="707824"/>
          </a:xfrm>
          <a:prstGeom prst="rect">
            <a:avLst/>
          </a:prstGeom>
          <a:gradFill>
            <a:gsLst>
              <a:gs pos="0">
                <a:srgbClr val="5F82CA"/>
              </a:gs>
              <a:gs pos="50000">
                <a:srgbClr val="3C70CA"/>
              </a:gs>
              <a:gs pos="100000">
                <a:srgbClr val="2E60B9"/>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Clr>
                <a:schemeClr val="lt1"/>
              </a:buClr>
              <a:buSzPts val="3000"/>
              <a:buNone/>
              <a:defRPr sz="3000" b="1">
                <a:solidFill>
                  <a:schemeClr val="lt1"/>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143"/>
          <p:cNvSpPr txBox="1">
            <a:spLocks noGrp="1"/>
          </p:cNvSpPr>
          <p:nvPr>
            <p:ph type="body" idx="2"/>
          </p:nvPr>
        </p:nvSpPr>
        <p:spPr>
          <a:xfrm>
            <a:off x="335285" y="1708889"/>
            <a:ext cx="5662295" cy="4382471"/>
          </a:xfrm>
          <a:prstGeom prst="rect">
            <a:avLst/>
          </a:prstGeom>
          <a:gradFill>
            <a:gsLst>
              <a:gs pos="0">
                <a:srgbClr val="A6B6DE"/>
              </a:gs>
              <a:gs pos="50000">
                <a:srgbClr val="98AAD9"/>
              </a:gs>
              <a:gs pos="100000">
                <a:srgbClr val="859CD7"/>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43"/>
          <p:cNvSpPr txBox="1">
            <a:spLocks noGrp="1"/>
          </p:cNvSpPr>
          <p:nvPr>
            <p:ph type="body" idx="3"/>
          </p:nvPr>
        </p:nvSpPr>
        <p:spPr>
          <a:xfrm>
            <a:off x="6172205" y="1001062"/>
            <a:ext cx="5654039" cy="707824"/>
          </a:xfrm>
          <a:prstGeom prst="rect">
            <a:avLst/>
          </a:prstGeom>
          <a:gradFill>
            <a:gsLst>
              <a:gs pos="0">
                <a:srgbClr val="5F82CA"/>
              </a:gs>
              <a:gs pos="50000">
                <a:srgbClr val="3C70CA"/>
              </a:gs>
              <a:gs pos="100000">
                <a:srgbClr val="2E60B9"/>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Clr>
                <a:schemeClr val="lt1"/>
              </a:buClr>
              <a:buSzPts val="3000"/>
              <a:buNone/>
              <a:defRPr sz="3000" b="1">
                <a:solidFill>
                  <a:schemeClr val="lt1"/>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143"/>
          <p:cNvSpPr txBox="1">
            <a:spLocks noGrp="1"/>
          </p:cNvSpPr>
          <p:nvPr>
            <p:ph type="body" idx="4"/>
          </p:nvPr>
        </p:nvSpPr>
        <p:spPr>
          <a:xfrm>
            <a:off x="6172203" y="1708887"/>
            <a:ext cx="5654039" cy="4382470"/>
          </a:xfrm>
          <a:prstGeom prst="rect">
            <a:avLst/>
          </a:prstGeom>
          <a:gradFill>
            <a:gsLst>
              <a:gs pos="0">
                <a:srgbClr val="A6B6DE"/>
              </a:gs>
              <a:gs pos="50000">
                <a:srgbClr val="98AAD9"/>
              </a:gs>
              <a:gs pos="100000">
                <a:srgbClr val="859CD7"/>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43"/>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43"/>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43"/>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pic>
        <p:nvPicPr>
          <p:cNvPr id="44" name="Google Shape;44;p143"/>
          <p:cNvPicPr preferRelativeResize="0"/>
          <p:nvPr/>
        </p:nvPicPr>
        <p:blipFill rotWithShape="1">
          <a:blip r:embed="rId3"/>
          <a:srcRect/>
          <a:stretch>
            <a:fillRect/>
          </a:stretch>
        </p:blipFill>
        <p:spPr>
          <a:xfrm>
            <a:off x="10659573" y="75694"/>
            <a:ext cx="1440991" cy="578862"/>
          </a:xfrm>
          <a:prstGeom prst="rect">
            <a:avLst/>
          </a:prstGeom>
          <a:noFill/>
          <a:ln>
            <a:noFill/>
          </a:ln>
        </p:spPr>
      </p:pic>
      <p:cxnSp>
        <p:nvCxnSpPr>
          <p:cNvPr id="45" name="Google Shape;45;p143"/>
          <p:cNvCxnSpPr/>
          <p:nvPr/>
        </p:nvCxnSpPr>
        <p:spPr>
          <a:xfrm>
            <a:off x="-10962" y="834373"/>
            <a:ext cx="10670531" cy="0"/>
          </a:xfrm>
          <a:prstGeom prst="straightConnector1">
            <a:avLst/>
          </a:prstGeom>
          <a:noFill/>
          <a:ln w="76200" cap="flat" cmpd="sng">
            <a:solidFill>
              <a:schemeClr val="accent1"/>
            </a:solidFill>
            <a:prstDash val="solid"/>
            <a:miter lim="800000"/>
            <a:headEnd type="none" w="sm" len="sm"/>
            <a:tailEnd type="none" w="sm" len="sm"/>
          </a:ln>
        </p:spPr>
      </p:cxnSp>
      <p:sp>
        <p:nvSpPr>
          <p:cNvPr id="46" name="Google Shape;46;p143"/>
          <p:cNvSpPr txBox="1">
            <a:spLocks noGrp="1"/>
          </p:cNvSpPr>
          <p:nvPr>
            <p:ph type="title"/>
          </p:nvPr>
        </p:nvSpPr>
        <p:spPr>
          <a:xfrm>
            <a:off x="335281" y="94746"/>
            <a:ext cx="10199371" cy="62215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70C0"/>
              </a:buClr>
              <a:buSzPts val="3200"/>
              <a:buFont typeface="Arial" panose="020B0604020202020204"/>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76157158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5"/>
        <p:cNvGrpSpPr/>
        <p:nvPr/>
      </p:nvGrpSpPr>
      <p:grpSpPr>
        <a:xfrm>
          <a:off x="0" y="0"/>
          <a:ext cx="0" cy="0"/>
          <a:chOff x="0" y="0"/>
          <a:chExt cx="0" cy="0"/>
        </a:xfrm>
      </p:grpSpPr>
      <p:cxnSp>
        <p:nvCxnSpPr>
          <p:cNvPr id="56" name="Google Shape;56;p145"/>
          <p:cNvCxnSpPr/>
          <p:nvPr/>
        </p:nvCxnSpPr>
        <p:spPr>
          <a:xfrm>
            <a:off x="-10962" y="834373"/>
            <a:ext cx="10670531" cy="0"/>
          </a:xfrm>
          <a:prstGeom prst="straightConnector1">
            <a:avLst/>
          </a:prstGeom>
          <a:noFill/>
          <a:ln w="76200" cap="flat" cmpd="sng">
            <a:solidFill>
              <a:schemeClr val="accent1"/>
            </a:solidFill>
            <a:prstDash val="solid"/>
            <a:miter lim="800000"/>
            <a:headEnd type="none" w="sm" len="sm"/>
            <a:tailEnd type="none" w="sm" len="sm"/>
          </a:ln>
        </p:spPr>
      </p:cxnSp>
      <p:pic>
        <p:nvPicPr>
          <p:cNvPr id="57" name="Google Shape;57;p145"/>
          <p:cNvPicPr preferRelativeResize="0"/>
          <p:nvPr/>
        </p:nvPicPr>
        <p:blipFill rotWithShape="1">
          <a:blip r:embed="rId2"/>
          <a:srcRect/>
          <a:stretch>
            <a:fillRect/>
          </a:stretch>
        </p:blipFill>
        <p:spPr>
          <a:xfrm>
            <a:off x="10659573" y="75694"/>
            <a:ext cx="1440991" cy="578862"/>
          </a:xfrm>
          <a:prstGeom prst="rect">
            <a:avLst/>
          </a:prstGeom>
          <a:noFill/>
          <a:ln>
            <a:noFill/>
          </a:ln>
        </p:spPr>
      </p:pic>
      <p:pic>
        <p:nvPicPr>
          <p:cNvPr id="58" name="Google Shape;58;p145"/>
          <p:cNvPicPr preferRelativeResize="0"/>
          <p:nvPr/>
        </p:nvPicPr>
        <p:blipFill rotWithShape="1">
          <a:blip r:embed="rId3"/>
          <a:srcRect/>
          <a:stretch>
            <a:fillRect/>
          </a:stretch>
        </p:blipFill>
        <p:spPr>
          <a:xfrm>
            <a:off x="3552" y="6029019"/>
            <a:ext cx="12184896" cy="828987"/>
          </a:xfrm>
          <a:prstGeom prst="rect">
            <a:avLst/>
          </a:prstGeom>
          <a:noFill/>
          <a:ln>
            <a:noFill/>
          </a:ln>
        </p:spPr>
      </p:pic>
      <p:sp>
        <p:nvSpPr>
          <p:cNvPr id="59" name="Google Shape;59;p145"/>
          <p:cNvSpPr txBox="1">
            <a:spLocks noGrp="1"/>
          </p:cNvSpPr>
          <p:nvPr>
            <p:ph type="title"/>
          </p:nvPr>
        </p:nvSpPr>
        <p:spPr>
          <a:xfrm>
            <a:off x="335281" y="94746"/>
            <a:ext cx="10199371" cy="62215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70C0"/>
              </a:buClr>
              <a:buSzPts val="3200"/>
              <a:buFont typeface="Arial" panose="020B0604020202020204"/>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5"/>
          <p:cNvSpPr txBox="1">
            <a:spLocks noGrp="1"/>
          </p:cNvSpPr>
          <p:nvPr>
            <p:ph type="body" idx="1"/>
          </p:nvPr>
        </p:nvSpPr>
        <p:spPr>
          <a:xfrm>
            <a:off x="335283" y="1014191"/>
            <a:ext cx="11490959" cy="50771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45"/>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45"/>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5"/>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spTree>
    <p:extLst>
      <p:ext uri="{BB962C8B-B14F-4D97-AF65-F5344CB8AC3E}">
        <p14:creationId xmlns:p14="http://schemas.microsoft.com/office/powerpoint/2010/main" val="105986357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55"/>
        <p:cNvGrpSpPr/>
        <p:nvPr/>
      </p:nvGrpSpPr>
      <p:grpSpPr>
        <a:xfrm>
          <a:off x="0" y="0"/>
          <a:ext cx="0" cy="0"/>
          <a:chOff x="0" y="0"/>
          <a:chExt cx="0" cy="0"/>
        </a:xfrm>
      </p:grpSpPr>
      <p:cxnSp>
        <p:nvCxnSpPr>
          <p:cNvPr id="56" name="Google Shape;56;p145"/>
          <p:cNvCxnSpPr/>
          <p:nvPr/>
        </p:nvCxnSpPr>
        <p:spPr>
          <a:xfrm>
            <a:off x="-10962" y="834373"/>
            <a:ext cx="10670531" cy="0"/>
          </a:xfrm>
          <a:prstGeom prst="straightConnector1">
            <a:avLst/>
          </a:prstGeom>
          <a:noFill/>
          <a:ln w="76200" cap="flat" cmpd="sng">
            <a:solidFill>
              <a:schemeClr val="accent1"/>
            </a:solidFill>
            <a:prstDash val="solid"/>
            <a:miter lim="800000"/>
            <a:headEnd type="none" w="sm" len="sm"/>
            <a:tailEnd type="none" w="sm" len="sm"/>
          </a:ln>
        </p:spPr>
      </p:cxnSp>
      <p:pic>
        <p:nvPicPr>
          <p:cNvPr id="57" name="Google Shape;57;p145"/>
          <p:cNvPicPr preferRelativeResize="0"/>
          <p:nvPr/>
        </p:nvPicPr>
        <p:blipFill rotWithShape="1">
          <a:blip r:embed="rId2"/>
          <a:srcRect/>
          <a:stretch>
            <a:fillRect/>
          </a:stretch>
        </p:blipFill>
        <p:spPr>
          <a:xfrm>
            <a:off x="10659573" y="75694"/>
            <a:ext cx="1440991" cy="578862"/>
          </a:xfrm>
          <a:prstGeom prst="rect">
            <a:avLst/>
          </a:prstGeom>
          <a:noFill/>
          <a:ln>
            <a:noFill/>
          </a:ln>
        </p:spPr>
      </p:pic>
      <p:pic>
        <p:nvPicPr>
          <p:cNvPr id="58" name="Google Shape;58;p145"/>
          <p:cNvPicPr preferRelativeResize="0"/>
          <p:nvPr/>
        </p:nvPicPr>
        <p:blipFill rotWithShape="1">
          <a:blip r:embed="rId3"/>
          <a:srcRect/>
          <a:stretch>
            <a:fillRect/>
          </a:stretch>
        </p:blipFill>
        <p:spPr>
          <a:xfrm>
            <a:off x="3552" y="6029019"/>
            <a:ext cx="12184896" cy="828987"/>
          </a:xfrm>
          <a:prstGeom prst="rect">
            <a:avLst/>
          </a:prstGeom>
          <a:noFill/>
          <a:ln>
            <a:noFill/>
          </a:ln>
        </p:spPr>
      </p:pic>
      <p:sp>
        <p:nvSpPr>
          <p:cNvPr id="59" name="Google Shape;59;p145"/>
          <p:cNvSpPr txBox="1">
            <a:spLocks noGrp="1"/>
          </p:cNvSpPr>
          <p:nvPr>
            <p:ph type="title"/>
          </p:nvPr>
        </p:nvSpPr>
        <p:spPr>
          <a:xfrm>
            <a:off x="335281" y="94746"/>
            <a:ext cx="10199371" cy="62215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70C0"/>
              </a:buClr>
              <a:buSzPts val="3200"/>
              <a:buFont typeface="Arial" panose="020B0604020202020204"/>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5"/>
          <p:cNvSpPr txBox="1">
            <a:spLocks noGrp="1"/>
          </p:cNvSpPr>
          <p:nvPr>
            <p:ph type="body" idx="1"/>
          </p:nvPr>
        </p:nvSpPr>
        <p:spPr>
          <a:xfrm>
            <a:off x="335283" y="1014191"/>
            <a:ext cx="11490959" cy="50771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45"/>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45"/>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5"/>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spTree>
    <p:extLst>
      <p:ext uri="{BB962C8B-B14F-4D97-AF65-F5344CB8AC3E}">
        <p14:creationId xmlns:p14="http://schemas.microsoft.com/office/powerpoint/2010/main" val="327252981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55"/>
        <p:cNvGrpSpPr/>
        <p:nvPr/>
      </p:nvGrpSpPr>
      <p:grpSpPr>
        <a:xfrm>
          <a:off x="0" y="0"/>
          <a:ext cx="0" cy="0"/>
          <a:chOff x="0" y="0"/>
          <a:chExt cx="0" cy="0"/>
        </a:xfrm>
      </p:grpSpPr>
      <p:cxnSp>
        <p:nvCxnSpPr>
          <p:cNvPr id="56" name="Google Shape;56;p145"/>
          <p:cNvCxnSpPr/>
          <p:nvPr/>
        </p:nvCxnSpPr>
        <p:spPr>
          <a:xfrm>
            <a:off x="-10962" y="834373"/>
            <a:ext cx="10670531" cy="0"/>
          </a:xfrm>
          <a:prstGeom prst="straightConnector1">
            <a:avLst/>
          </a:prstGeom>
          <a:noFill/>
          <a:ln w="76200" cap="flat" cmpd="sng">
            <a:solidFill>
              <a:schemeClr val="accent1"/>
            </a:solidFill>
            <a:prstDash val="solid"/>
            <a:miter lim="800000"/>
            <a:headEnd type="none" w="sm" len="sm"/>
            <a:tailEnd type="none" w="sm" len="sm"/>
          </a:ln>
        </p:spPr>
      </p:cxnSp>
      <p:pic>
        <p:nvPicPr>
          <p:cNvPr id="57" name="Google Shape;57;p145"/>
          <p:cNvPicPr preferRelativeResize="0"/>
          <p:nvPr/>
        </p:nvPicPr>
        <p:blipFill rotWithShape="1">
          <a:blip r:embed="rId2"/>
          <a:srcRect/>
          <a:stretch>
            <a:fillRect/>
          </a:stretch>
        </p:blipFill>
        <p:spPr>
          <a:xfrm>
            <a:off x="10659573" y="75694"/>
            <a:ext cx="1440991" cy="578862"/>
          </a:xfrm>
          <a:prstGeom prst="rect">
            <a:avLst/>
          </a:prstGeom>
          <a:noFill/>
          <a:ln>
            <a:noFill/>
          </a:ln>
        </p:spPr>
      </p:pic>
      <p:pic>
        <p:nvPicPr>
          <p:cNvPr id="58" name="Google Shape;58;p145"/>
          <p:cNvPicPr preferRelativeResize="0"/>
          <p:nvPr/>
        </p:nvPicPr>
        <p:blipFill rotWithShape="1">
          <a:blip r:embed="rId3"/>
          <a:srcRect/>
          <a:stretch>
            <a:fillRect/>
          </a:stretch>
        </p:blipFill>
        <p:spPr>
          <a:xfrm>
            <a:off x="3552" y="6029019"/>
            <a:ext cx="12184896" cy="828987"/>
          </a:xfrm>
          <a:prstGeom prst="rect">
            <a:avLst/>
          </a:prstGeom>
          <a:noFill/>
          <a:ln>
            <a:noFill/>
          </a:ln>
        </p:spPr>
      </p:pic>
      <p:sp>
        <p:nvSpPr>
          <p:cNvPr id="59" name="Google Shape;59;p145"/>
          <p:cNvSpPr txBox="1">
            <a:spLocks noGrp="1"/>
          </p:cNvSpPr>
          <p:nvPr>
            <p:ph type="title"/>
          </p:nvPr>
        </p:nvSpPr>
        <p:spPr>
          <a:xfrm>
            <a:off x="335281" y="94746"/>
            <a:ext cx="10199371" cy="62215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70C0"/>
              </a:buClr>
              <a:buSzPts val="3200"/>
              <a:buFont typeface="Arial" panose="020B0604020202020204"/>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5"/>
          <p:cNvSpPr txBox="1">
            <a:spLocks noGrp="1"/>
          </p:cNvSpPr>
          <p:nvPr>
            <p:ph type="body" idx="1"/>
          </p:nvPr>
        </p:nvSpPr>
        <p:spPr>
          <a:xfrm>
            <a:off x="335283" y="1014191"/>
            <a:ext cx="11490959" cy="50771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45"/>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45"/>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5"/>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spTree>
    <p:extLst>
      <p:ext uri="{BB962C8B-B14F-4D97-AF65-F5344CB8AC3E}">
        <p14:creationId xmlns:p14="http://schemas.microsoft.com/office/powerpoint/2010/main" val="289986651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55"/>
        <p:cNvGrpSpPr/>
        <p:nvPr/>
      </p:nvGrpSpPr>
      <p:grpSpPr>
        <a:xfrm>
          <a:off x="0" y="0"/>
          <a:ext cx="0" cy="0"/>
          <a:chOff x="0" y="0"/>
          <a:chExt cx="0" cy="0"/>
        </a:xfrm>
      </p:grpSpPr>
      <p:cxnSp>
        <p:nvCxnSpPr>
          <p:cNvPr id="56" name="Google Shape;56;p145"/>
          <p:cNvCxnSpPr/>
          <p:nvPr/>
        </p:nvCxnSpPr>
        <p:spPr>
          <a:xfrm>
            <a:off x="-10962" y="834373"/>
            <a:ext cx="10670531" cy="0"/>
          </a:xfrm>
          <a:prstGeom prst="straightConnector1">
            <a:avLst/>
          </a:prstGeom>
          <a:noFill/>
          <a:ln w="76200" cap="flat" cmpd="sng">
            <a:solidFill>
              <a:schemeClr val="accent1"/>
            </a:solidFill>
            <a:prstDash val="solid"/>
            <a:miter lim="800000"/>
            <a:headEnd type="none" w="sm" len="sm"/>
            <a:tailEnd type="none" w="sm" len="sm"/>
          </a:ln>
        </p:spPr>
      </p:cxnSp>
      <p:pic>
        <p:nvPicPr>
          <p:cNvPr id="57" name="Google Shape;57;p145"/>
          <p:cNvPicPr preferRelativeResize="0"/>
          <p:nvPr/>
        </p:nvPicPr>
        <p:blipFill rotWithShape="1">
          <a:blip r:embed="rId2"/>
          <a:srcRect/>
          <a:stretch>
            <a:fillRect/>
          </a:stretch>
        </p:blipFill>
        <p:spPr>
          <a:xfrm>
            <a:off x="10659573" y="75694"/>
            <a:ext cx="1440991" cy="578862"/>
          </a:xfrm>
          <a:prstGeom prst="rect">
            <a:avLst/>
          </a:prstGeom>
          <a:noFill/>
          <a:ln>
            <a:noFill/>
          </a:ln>
        </p:spPr>
      </p:pic>
      <p:pic>
        <p:nvPicPr>
          <p:cNvPr id="58" name="Google Shape;58;p145"/>
          <p:cNvPicPr preferRelativeResize="0"/>
          <p:nvPr/>
        </p:nvPicPr>
        <p:blipFill rotWithShape="1">
          <a:blip r:embed="rId3"/>
          <a:srcRect/>
          <a:stretch>
            <a:fillRect/>
          </a:stretch>
        </p:blipFill>
        <p:spPr>
          <a:xfrm>
            <a:off x="3552" y="6029019"/>
            <a:ext cx="12184896" cy="828987"/>
          </a:xfrm>
          <a:prstGeom prst="rect">
            <a:avLst/>
          </a:prstGeom>
          <a:noFill/>
          <a:ln>
            <a:noFill/>
          </a:ln>
        </p:spPr>
      </p:pic>
      <p:sp>
        <p:nvSpPr>
          <p:cNvPr id="59" name="Google Shape;59;p145"/>
          <p:cNvSpPr txBox="1">
            <a:spLocks noGrp="1"/>
          </p:cNvSpPr>
          <p:nvPr>
            <p:ph type="title"/>
          </p:nvPr>
        </p:nvSpPr>
        <p:spPr>
          <a:xfrm>
            <a:off x="335281" y="94746"/>
            <a:ext cx="10199371" cy="62215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70C0"/>
              </a:buClr>
              <a:buSzPts val="3200"/>
              <a:buFont typeface="Arial" panose="020B0604020202020204"/>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5"/>
          <p:cNvSpPr txBox="1">
            <a:spLocks noGrp="1"/>
          </p:cNvSpPr>
          <p:nvPr>
            <p:ph type="body" idx="1"/>
          </p:nvPr>
        </p:nvSpPr>
        <p:spPr>
          <a:xfrm>
            <a:off x="335283" y="1014191"/>
            <a:ext cx="11490959" cy="50771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45"/>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45"/>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5"/>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spTree>
    <p:extLst>
      <p:ext uri="{BB962C8B-B14F-4D97-AF65-F5344CB8AC3E}">
        <p14:creationId xmlns:p14="http://schemas.microsoft.com/office/powerpoint/2010/main" val="16834087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55"/>
        <p:cNvGrpSpPr/>
        <p:nvPr/>
      </p:nvGrpSpPr>
      <p:grpSpPr>
        <a:xfrm>
          <a:off x="0" y="0"/>
          <a:ext cx="0" cy="0"/>
          <a:chOff x="0" y="0"/>
          <a:chExt cx="0" cy="0"/>
        </a:xfrm>
      </p:grpSpPr>
      <p:cxnSp>
        <p:nvCxnSpPr>
          <p:cNvPr id="56" name="Google Shape;56;p145"/>
          <p:cNvCxnSpPr/>
          <p:nvPr/>
        </p:nvCxnSpPr>
        <p:spPr>
          <a:xfrm>
            <a:off x="-10962" y="834373"/>
            <a:ext cx="10670531" cy="0"/>
          </a:xfrm>
          <a:prstGeom prst="straightConnector1">
            <a:avLst/>
          </a:prstGeom>
          <a:noFill/>
          <a:ln w="76200" cap="flat" cmpd="sng">
            <a:solidFill>
              <a:schemeClr val="accent1"/>
            </a:solidFill>
            <a:prstDash val="solid"/>
            <a:miter lim="800000"/>
            <a:headEnd type="none" w="sm" len="sm"/>
            <a:tailEnd type="none" w="sm" len="sm"/>
          </a:ln>
        </p:spPr>
      </p:cxnSp>
      <p:pic>
        <p:nvPicPr>
          <p:cNvPr id="57" name="Google Shape;57;p145"/>
          <p:cNvPicPr preferRelativeResize="0"/>
          <p:nvPr/>
        </p:nvPicPr>
        <p:blipFill rotWithShape="1">
          <a:blip r:embed="rId2"/>
          <a:srcRect/>
          <a:stretch>
            <a:fillRect/>
          </a:stretch>
        </p:blipFill>
        <p:spPr>
          <a:xfrm>
            <a:off x="10659573" y="75694"/>
            <a:ext cx="1440991" cy="578862"/>
          </a:xfrm>
          <a:prstGeom prst="rect">
            <a:avLst/>
          </a:prstGeom>
          <a:noFill/>
          <a:ln>
            <a:noFill/>
          </a:ln>
        </p:spPr>
      </p:pic>
      <p:pic>
        <p:nvPicPr>
          <p:cNvPr id="58" name="Google Shape;58;p145"/>
          <p:cNvPicPr preferRelativeResize="0"/>
          <p:nvPr/>
        </p:nvPicPr>
        <p:blipFill rotWithShape="1">
          <a:blip r:embed="rId3"/>
          <a:srcRect/>
          <a:stretch>
            <a:fillRect/>
          </a:stretch>
        </p:blipFill>
        <p:spPr>
          <a:xfrm>
            <a:off x="3552" y="6029019"/>
            <a:ext cx="12184896" cy="828987"/>
          </a:xfrm>
          <a:prstGeom prst="rect">
            <a:avLst/>
          </a:prstGeom>
          <a:noFill/>
          <a:ln>
            <a:noFill/>
          </a:ln>
        </p:spPr>
      </p:pic>
      <p:sp>
        <p:nvSpPr>
          <p:cNvPr id="59" name="Google Shape;59;p145"/>
          <p:cNvSpPr txBox="1">
            <a:spLocks noGrp="1"/>
          </p:cNvSpPr>
          <p:nvPr>
            <p:ph type="title"/>
          </p:nvPr>
        </p:nvSpPr>
        <p:spPr>
          <a:xfrm>
            <a:off x="335281" y="94746"/>
            <a:ext cx="10199371" cy="62215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70C0"/>
              </a:buClr>
              <a:buSzPts val="3200"/>
              <a:buFont typeface="Arial" panose="020B0604020202020204"/>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5"/>
          <p:cNvSpPr txBox="1">
            <a:spLocks noGrp="1"/>
          </p:cNvSpPr>
          <p:nvPr>
            <p:ph type="body" idx="1"/>
          </p:nvPr>
        </p:nvSpPr>
        <p:spPr>
          <a:xfrm>
            <a:off x="335283" y="1014191"/>
            <a:ext cx="11490959" cy="50771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45"/>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45"/>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5"/>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spTree>
    <p:extLst>
      <p:ext uri="{BB962C8B-B14F-4D97-AF65-F5344CB8AC3E}">
        <p14:creationId xmlns:p14="http://schemas.microsoft.com/office/powerpoint/2010/main" val="638477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1"/>
            <a:ext cx="5384800" cy="465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524001"/>
            <a:ext cx="5384800" cy="465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62DA524-C731-459D-9D72-0B3DF6A0734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74287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55"/>
        <p:cNvGrpSpPr/>
        <p:nvPr/>
      </p:nvGrpSpPr>
      <p:grpSpPr>
        <a:xfrm>
          <a:off x="0" y="0"/>
          <a:ext cx="0" cy="0"/>
          <a:chOff x="0" y="0"/>
          <a:chExt cx="0" cy="0"/>
        </a:xfrm>
      </p:grpSpPr>
      <p:cxnSp>
        <p:nvCxnSpPr>
          <p:cNvPr id="56" name="Google Shape;56;p145"/>
          <p:cNvCxnSpPr/>
          <p:nvPr/>
        </p:nvCxnSpPr>
        <p:spPr>
          <a:xfrm>
            <a:off x="-10962" y="834373"/>
            <a:ext cx="10670531" cy="0"/>
          </a:xfrm>
          <a:prstGeom prst="straightConnector1">
            <a:avLst/>
          </a:prstGeom>
          <a:noFill/>
          <a:ln w="76200" cap="flat" cmpd="sng">
            <a:solidFill>
              <a:schemeClr val="accent1"/>
            </a:solidFill>
            <a:prstDash val="solid"/>
            <a:miter lim="800000"/>
            <a:headEnd type="none" w="sm" len="sm"/>
            <a:tailEnd type="none" w="sm" len="sm"/>
          </a:ln>
        </p:spPr>
      </p:cxnSp>
      <p:pic>
        <p:nvPicPr>
          <p:cNvPr id="57" name="Google Shape;57;p145"/>
          <p:cNvPicPr preferRelativeResize="0"/>
          <p:nvPr/>
        </p:nvPicPr>
        <p:blipFill rotWithShape="1">
          <a:blip r:embed="rId2"/>
          <a:srcRect/>
          <a:stretch>
            <a:fillRect/>
          </a:stretch>
        </p:blipFill>
        <p:spPr>
          <a:xfrm>
            <a:off x="10659573" y="75694"/>
            <a:ext cx="1440991" cy="578862"/>
          </a:xfrm>
          <a:prstGeom prst="rect">
            <a:avLst/>
          </a:prstGeom>
          <a:noFill/>
          <a:ln>
            <a:noFill/>
          </a:ln>
        </p:spPr>
      </p:pic>
      <p:pic>
        <p:nvPicPr>
          <p:cNvPr id="58" name="Google Shape;58;p145"/>
          <p:cNvPicPr preferRelativeResize="0"/>
          <p:nvPr/>
        </p:nvPicPr>
        <p:blipFill rotWithShape="1">
          <a:blip r:embed="rId3"/>
          <a:srcRect/>
          <a:stretch>
            <a:fillRect/>
          </a:stretch>
        </p:blipFill>
        <p:spPr>
          <a:xfrm>
            <a:off x="3552" y="6029019"/>
            <a:ext cx="12184896" cy="828987"/>
          </a:xfrm>
          <a:prstGeom prst="rect">
            <a:avLst/>
          </a:prstGeom>
          <a:noFill/>
          <a:ln>
            <a:noFill/>
          </a:ln>
        </p:spPr>
      </p:pic>
      <p:sp>
        <p:nvSpPr>
          <p:cNvPr id="59" name="Google Shape;59;p145"/>
          <p:cNvSpPr txBox="1">
            <a:spLocks noGrp="1"/>
          </p:cNvSpPr>
          <p:nvPr>
            <p:ph type="title"/>
          </p:nvPr>
        </p:nvSpPr>
        <p:spPr>
          <a:xfrm>
            <a:off x="335281" y="94746"/>
            <a:ext cx="10199371" cy="62215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70C0"/>
              </a:buClr>
              <a:buSzPts val="3200"/>
              <a:buFont typeface="Arial" panose="020B0604020202020204"/>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5"/>
          <p:cNvSpPr txBox="1">
            <a:spLocks noGrp="1"/>
          </p:cNvSpPr>
          <p:nvPr>
            <p:ph type="body" idx="1"/>
          </p:nvPr>
        </p:nvSpPr>
        <p:spPr>
          <a:xfrm>
            <a:off x="335283" y="1014191"/>
            <a:ext cx="11490959" cy="50771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45"/>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45"/>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5"/>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spTree>
    <p:extLst>
      <p:ext uri="{BB962C8B-B14F-4D97-AF65-F5344CB8AC3E}">
        <p14:creationId xmlns:p14="http://schemas.microsoft.com/office/powerpoint/2010/main" val="44562876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55"/>
        <p:cNvGrpSpPr/>
        <p:nvPr/>
      </p:nvGrpSpPr>
      <p:grpSpPr>
        <a:xfrm>
          <a:off x="0" y="0"/>
          <a:ext cx="0" cy="0"/>
          <a:chOff x="0" y="0"/>
          <a:chExt cx="0" cy="0"/>
        </a:xfrm>
      </p:grpSpPr>
      <p:cxnSp>
        <p:nvCxnSpPr>
          <p:cNvPr id="56" name="Google Shape;56;p145"/>
          <p:cNvCxnSpPr/>
          <p:nvPr/>
        </p:nvCxnSpPr>
        <p:spPr>
          <a:xfrm>
            <a:off x="-10962" y="834373"/>
            <a:ext cx="10670531" cy="0"/>
          </a:xfrm>
          <a:prstGeom prst="straightConnector1">
            <a:avLst/>
          </a:prstGeom>
          <a:noFill/>
          <a:ln w="76200" cap="flat" cmpd="sng">
            <a:solidFill>
              <a:schemeClr val="accent1"/>
            </a:solidFill>
            <a:prstDash val="solid"/>
            <a:miter lim="800000"/>
            <a:headEnd type="none" w="sm" len="sm"/>
            <a:tailEnd type="none" w="sm" len="sm"/>
          </a:ln>
        </p:spPr>
      </p:cxnSp>
      <p:pic>
        <p:nvPicPr>
          <p:cNvPr id="57" name="Google Shape;57;p145"/>
          <p:cNvPicPr preferRelativeResize="0"/>
          <p:nvPr/>
        </p:nvPicPr>
        <p:blipFill rotWithShape="1">
          <a:blip r:embed="rId2"/>
          <a:srcRect/>
          <a:stretch>
            <a:fillRect/>
          </a:stretch>
        </p:blipFill>
        <p:spPr>
          <a:xfrm>
            <a:off x="10659573" y="75694"/>
            <a:ext cx="1440991" cy="578862"/>
          </a:xfrm>
          <a:prstGeom prst="rect">
            <a:avLst/>
          </a:prstGeom>
          <a:noFill/>
          <a:ln>
            <a:noFill/>
          </a:ln>
        </p:spPr>
      </p:pic>
      <p:pic>
        <p:nvPicPr>
          <p:cNvPr id="58" name="Google Shape;58;p145"/>
          <p:cNvPicPr preferRelativeResize="0"/>
          <p:nvPr/>
        </p:nvPicPr>
        <p:blipFill rotWithShape="1">
          <a:blip r:embed="rId3"/>
          <a:srcRect/>
          <a:stretch>
            <a:fillRect/>
          </a:stretch>
        </p:blipFill>
        <p:spPr>
          <a:xfrm>
            <a:off x="3552" y="6029019"/>
            <a:ext cx="12184896" cy="828987"/>
          </a:xfrm>
          <a:prstGeom prst="rect">
            <a:avLst/>
          </a:prstGeom>
          <a:noFill/>
          <a:ln>
            <a:noFill/>
          </a:ln>
        </p:spPr>
      </p:pic>
      <p:sp>
        <p:nvSpPr>
          <p:cNvPr id="59" name="Google Shape;59;p145"/>
          <p:cNvSpPr txBox="1">
            <a:spLocks noGrp="1"/>
          </p:cNvSpPr>
          <p:nvPr>
            <p:ph type="title"/>
          </p:nvPr>
        </p:nvSpPr>
        <p:spPr>
          <a:xfrm>
            <a:off x="335281" y="94746"/>
            <a:ext cx="10199371" cy="62215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70C0"/>
              </a:buClr>
              <a:buSzPts val="3200"/>
              <a:buFont typeface="Arial" panose="020B0604020202020204"/>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5"/>
          <p:cNvSpPr txBox="1">
            <a:spLocks noGrp="1"/>
          </p:cNvSpPr>
          <p:nvPr>
            <p:ph type="body" idx="1"/>
          </p:nvPr>
        </p:nvSpPr>
        <p:spPr>
          <a:xfrm>
            <a:off x="335283" y="1014191"/>
            <a:ext cx="11490959" cy="50771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45"/>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45"/>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5"/>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spTree>
    <p:extLst>
      <p:ext uri="{BB962C8B-B14F-4D97-AF65-F5344CB8AC3E}">
        <p14:creationId xmlns:p14="http://schemas.microsoft.com/office/powerpoint/2010/main" val="211308320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55"/>
        <p:cNvGrpSpPr/>
        <p:nvPr/>
      </p:nvGrpSpPr>
      <p:grpSpPr>
        <a:xfrm>
          <a:off x="0" y="0"/>
          <a:ext cx="0" cy="0"/>
          <a:chOff x="0" y="0"/>
          <a:chExt cx="0" cy="0"/>
        </a:xfrm>
      </p:grpSpPr>
      <p:cxnSp>
        <p:nvCxnSpPr>
          <p:cNvPr id="56" name="Google Shape;56;p145"/>
          <p:cNvCxnSpPr/>
          <p:nvPr/>
        </p:nvCxnSpPr>
        <p:spPr>
          <a:xfrm>
            <a:off x="-10962" y="834373"/>
            <a:ext cx="10670531" cy="0"/>
          </a:xfrm>
          <a:prstGeom prst="straightConnector1">
            <a:avLst/>
          </a:prstGeom>
          <a:noFill/>
          <a:ln w="76200" cap="flat" cmpd="sng">
            <a:solidFill>
              <a:schemeClr val="accent1"/>
            </a:solidFill>
            <a:prstDash val="solid"/>
            <a:miter lim="800000"/>
            <a:headEnd type="none" w="sm" len="sm"/>
            <a:tailEnd type="none" w="sm" len="sm"/>
          </a:ln>
        </p:spPr>
      </p:cxnSp>
      <p:pic>
        <p:nvPicPr>
          <p:cNvPr id="57" name="Google Shape;57;p145"/>
          <p:cNvPicPr preferRelativeResize="0"/>
          <p:nvPr/>
        </p:nvPicPr>
        <p:blipFill rotWithShape="1">
          <a:blip r:embed="rId2"/>
          <a:srcRect/>
          <a:stretch>
            <a:fillRect/>
          </a:stretch>
        </p:blipFill>
        <p:spPr>
          <a:xfrm>
            <a:off x="10659573" y="75694"/>
            <a:ext cx="1440991" cy="578862"/>
          </a:xfrm>
          <a:prstGeom prst="rect">
            <a:avLst/>
          </a:prstGeom>
          <a:noFill/>
          <a:ln>
            <a:noFill/>
          </a:ln>
        </p:spPr>
      </p:pic>
      <p:pic>
        <p:nvPicPr>
          <p:cNvPr id="58" name="Google Shape;58;p145"/>
          <p:cNvPicPr preferRelativeResize="0"/>
          <p:nvPr/>
        </p:nvPicPr>
        <p:blipFill rotWithShape="1">
          <a:blip r:embed="rId3"/>
          <a:srcRect/>
          <a:stretch>
            <a:fillRect/>
          </a:stretch>
        </p:blipFill>
        <p:spPr>
          <a:xfrm>
            <a:off x="3552" y="6029019"/>
            <a:ext cx="12184896" cy="828987"/>
          </a:xfrm>
          <a:prstGeom prst="rect">
            <a:avLst/>
          </a:prstGeom>
          <a:noFill/>
          <a:ln>
            <a:noFill/>
          </a:ln>
        </p:spPr>
      </p:pic>
      <p:sp>
        <p:nvSpPr>
          <p:cNvPr id="59" name="Google Shape;59;p145"/>
          <p:cNvSpPr txBox="1">
            <a:spLocks noGrp="1"/>
          </p:cNvSpPr>
          <p:nvPr>
            <p:ph type="title"/>
          </p:nvPr>
        </p:nvSpPr>
        <p:spPr>
          <a:xfrm>
            <a:off x="335281" y="94746"/>
            <a:ext cx="10199371" cy="62215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70C0"/>
              </a:buClr>
              <a:buSzPts val="3200"/>
              <a:buFont typeface="Arial" panose="020B0604020202020204"/>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5"/>
          <p:cNvSpPr txBox="1">
            <a:spLocks noGrp="1"/>
          </p:cNvSpPr>
          <p:nvPr>
            <p:ph type="body" idx="1"/>
          </p:nvPr>
        </p:nvSpPr>
        <p:spPr>
          <a:xfrm>
            <a:off x="335283" y="1014191"/>
            <a:ext cx="11490959" cy="50771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45"/>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45"/>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5"/>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spTree>
    <p:extLst>
      <p:ext uri="{BB962C8B-B14F-4D97-AF65-F5344CB8AC3E}">
        <p14:creationId xmlns:p14="http://schemas.microsoft.com/office/powerpoint/2010/main" val="272261116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9"/>
        <p:cNvGrpSpPr/>
        <p:nvPr/>
      </p:nvGrpSpPr>
      <p:grpSpPr>
        <a:xfrm>
          <a:off x="0" y="0"/>
          <a:ext cx="0" cy="0"/>
          <a:chOff x="0" y="0"/>
          <a:chExt cx="0" cy="0"/>
        </a:xfrm>
      </p:grpSpPr>
      <p:pic>
        <p:nvPicPr>
          <p:cNvPr id="90" name="Google Shape;90;p149"/>
          <p:cNvPicPr preferRelativeResize="0"/>
          <p:nvPr/>
        </p:nvPicPr>
        <p:blipFill rotWithShape="1">
          <a:blip r:embed="rId2"/>
          <a:srcRect/>
          <a:stretch>
            <a:fillRect/>
          </a:stretch>
        </p:blipFill>
        <p:spPr>
          <a:xfrm>
            <a:off x="3552" y="6029019"/>
            <a:ext cx="12184896" cy="828987"/>
          </a:xfrm>
          <a:prstGeom prst="rect">
            <a:avLst/>
          </a:prstGeom>
          <a:noFill/>
          <a:ln>
            <a:noFill/>
          </a:ln>
        </p:spPr>
      </p:pic>
      <p:sp>
        <p:nvSpPr>
          <p:cNvPr id="91" name="Google Shape;91;p1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070C0"/>
              </a:buClr>
              <a:buSzPts val="3200"/>
              <a:buFont typeface="Arial" panose="020B060402020202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9"/>
          <p:cNvSpPr>
            <a:spLocks noGrp="1"/>
          </p:cNvSpPr>
          <p:nvPr>
            <p:ph type="pic" idx="2"/>
          </p:nvPr>
        </p:nvSpPr>
        <p:spPr>
          <a:xfrm>
            <a:off x="5183188" y="987431"/>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chemeClr val="dk1"/>
              </a:buClr>
              <a:buSzPts val="3200"/>
              <a:buFont typeface="Arial" panose="020B0604020202020204"/>
              <a:buNone/>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500"/>
              </a:spcBef>
              <a:spcAft>
                <a:spcPts val="0"/>
              </a:spcAft>
              <a:buClr>
                <a:schemeClr val="dk1"/>
              </a:buClr>
              <a:buSzPts val="2800"/>
              <a:buFont typeface="Noto Sans Symbols"/>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500"/>
              </a:spcBef>
              <a:spcAft>
                <a:spcPts val="0"/>
              </a:spcAft>
              <a:buClr>
                <a:schemeClr val="dk1"/>
              </a:buClr>
              <a:buSzPts val="2400"/>
              <a:buFont typeface="Noto Sans Symbols"/>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500"/>
              </a:spcBef>
              <a:spcAft>
                <a:spcPts val="0"/>
              </a:spcAft>
              <a:buClr>
                <a:schemeClr val="dk1"/>
              </a:buClr>
              <a:buSzPts val="2000"/>
              <a:buFont typeface="Noto Sans Symbols"/>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500"/>
              </a:spcBef>
              <a:spcAft>
                <a:spcPts val="0"/>
              </a:spcAft>
              <a:buClr>
                <a:schemeClr val="dk1"/>
              </a:buClr>
              <a:buSzPts val="2000"/>
              <a:buFont typeface="Noto Sans Symbols"/>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93" name="Google Shape;93;p14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600"/>
              <a:buNone/>
              <a:defRPr sz="1600"/>
            </a:lvl1pPr>
            <a:lvl2pPr marL="914400" lvl="1" indent="-228600" algn="l">
              <a:lnSpc>
                <a:spcPct val="100000"/>
              </a:lnSpc>
              <a:spcBef>
                <a:spcPts val="5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10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4" name="Google Shape;94;p149"/>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49"/>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49"/>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pic>
        <p:nvPicPr>
          <p:cNvPr id="97" name="Google Shape;97;p149"/>
          <p:cNvPicPr preferRelativeResize="0"/>
          <p:nvPr/>
        </p:nvPicPr>
        <p:blipFill rotWithShape="1">
          <a:blip r:embed="rId3"/>
          <a:srcRect/>
          <a:stretch>
            <a:fillRect/>
          </a:stretch>
        </p:blipFill>
        <p:spPr>
          <a:xfrm>
            <a:off x="10659573" y="75694"/>
            <a:ext cx="1440991" cy="578862"/>
          </a:xfrm>
          <a:prstGeom prst="rect">
            <a:avLst/>
          </a:prstGeom>
          <a:noFill/>
          <a:ln>
            <a:noFill/>
          </a:ln>
        </p:spPr>
      </p:pic>
    </p:spTree>
    <p:extLst>
      <p:ext uri="{BB962C8B-B14F-4D97-AF65-F5344CB8AC3E}">
        <p14:creationId xmlns:p14="http://schemas.microsoft.com/office/powerpoint/2010/main" val="55905843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8"/>
        <p:cNvGrpSpPr/>
        <p:nvPr/>
      </p:nvGrpSpPr>
      <p:grpSpPr>
        <a:xfrm>
          <a:off x="0" y="0"/>
          <a:ext cx="0" cy="0"/>
          <a:chOff x="0" y="0"/>
          <a:chExt cx="0" cy="0"/>
        </a:xfrm>
      </p:grpSpPr>
      <p:pic>
        <p:nvPicPr>
          <p:cNvPr id="99" name="Google Shape;99;p150"/>
          <p:cNvPicPr preferRelativeResize="0"/>
          <p:nvPr/>
        </p:nvPicPr>
        <p:blipFill rotWithShape="1">
          <a:blip r:embed="rId2"/>
          <a:srcRect/>
          <a:stretch>
            <a:fillRect/>
          </a:stretch>
        </p:blipFill>
        <p:spPr>
          <a:xfrm>
            <a:off x="3552" y="6029019"/>
            <a:ext cx="12184896" cy="828987"/>
          </a:xfrm>
          <a:prstGeom prst="rect">
            <a:avLst/>
          </a:prstGeom>
          <a:noFill/>
          <a:ln>
            <a:noFill/>
          </a:ln>
        </p:spPr>
      </p:pic>
      <p:sp>
        <p:nvSpPr>
          <p:cNvPr id="100" name="Google Shape;100;p150"/>
          <p:cNvSpPr txBox="1">
            <a:spLocks noGrp="1"/>
          </p:cNvSpPr>
          <p:nvPr>
            <p:ph type="title"/>
          </p:nvPr>
        </p:nvSpPr>
        <p:spPr>
          <a:xfrm>
            <a:off x="335281" y="94746"/>
            <a:ext cx="10199371" cy="62215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70C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150"/>
          <p:cNvSpPr txBox="1">
            <a:spLocks noGrp="1"/>
          </p:cNvSpPr>
          <p:nvPr>
            <p:ph type="body" idx="1"/>
          </p:nvPr>
        </p:nvSpPr>
        <p:spPr>
          <a:xfrm rot="5400000">
            <a:off x="3533224" y="-2201656"/>
            <a:ext cx="5095070" cy="1149095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150"/>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50"/>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50"/>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pic>
        <p:nvPicPr>
          <p:cNvPr id="105" name="Google Shape;105;p150"/>
          <p:cNvPicPr preferRelativeResize="0"/>
          <p:nvPr/>
        </p:nvPicPr>
        <p:blipFill rotWithShape="1">
          <a:blip r:embed="rId3"/>
          <a:srcRect/>
          <a:stretch>
            <a:fillRect/>
          </a:stretch>
        </p:blipFill>
        <p:spPr>
          <a:xfrm>
            <a:off x="10659573" y="75694"/>
            <a:ext cx="1440991" cy="578862"/>
          </a:xfrm>
          <a:prstGeom prst="rect">
            <a:avLst/>
          </a:prstGeom>
          <a:noFill/>
          <a:ln>
            <a:noFill/>
          </a:ln>
        </p:spPr>
      </p:pic>
      <p:cxnSp>
        <p:nvCxnSpPr>
          <p:cNvPr id="106" name="Google Shape;106;p150"/>
          <p:cNvCxnSpPr/>
          <p:nvPr/>
        </p:nvCxnSpPr>
        <p:spPr>
          <a:xfrm>
            <a:off x="-10962" y="834373"/>
            <a:ext cx="10670531" cy="0"/>
          </a:xfrm>
          <a:prstGeom prst="straightConnector1">
            <a:avLst/>
          </a:prstGeom>
          <a:noFill/>
          <a:ln w="76200" cap="flat" cmpd="sng">
            <a:solidFill>
              <a:schemeClr val="accent1"/>
            </a:solidFill>
            <a:prstDash val="solid"/>
            <a:miter lim="800000"/>
            <a:headEnd type="none" w="sm" len="sm"/>
            <a:tailEnd type="none" w="sm" len="sm"/>
          </a:ln>
        </p:spPr>
      </p:cxnSp>
    </p:spTree>
    <p:extLst>
      <p:ext uri="{BB962C8B-B14F-4D97-AF65-F5344CB8AC3E}">
        <p14:creationId xmlns:p14="http://schemas.microsoft.com/office/powerpoint/2010/main" val="363228379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7"/>
        <p:cNvGrpSpPr/>
        <p:nvPr/>
      </p:nvGrpSpPr>
      <p:grpSpPr>
        <a:xfrm>
          <a:off x="0" y="0"/>
          <a:ext cx="0" cy="0"/>
          <a:chOff x="0" y="0"/>
          <a:chExt cx="0" cy="0"/>
        </a:xfrm>
      </p:grpSpPr>
      <p:pic>
        <p:nvPicPr>
          <p:cNvPr id="108" name="Google Shape;108;p151"/>
          <p:cNvPicPr preferRelativeResize="0"/>
          <p:nvPr/>
        </p:nvPicPr>
        <p:blipFill rotWithShape="1">
          <a:blip r:embed="rId2"/>
          <a:srcRect/>
          <a:stretch>
            <a:fillRect/>
          </a:stretch>
        </p:blipFill>
        <p:spPr>
          <a:xfrm>
            <a:off x="3552" y="6029019"/>
            <a:ext cx="12184896" cy="828987"/>
          </a:xfrm>
          <a:prstGeom prst="rect">
            <a:avLst/>
          </a:prstGeom>
          <a:noFill/>
          <a:ln>
            <a:noFill/>
          </a:ln>
        </p:spPr>
      </p:pic>
      <p:sp>
        <p:nvSpPr>
          <p:cNvPr id="109" name="Google Shape;109;p151"/>
          <p:cNvSpPr txBox="1">
            <a:spLocks noGrp="1"/>
          </p:cNvSpPr>
          <p:nvPr>
            <p:ph type="title"/>
          </p:nvPr>
        </p:nvSpPr>
        <p:spPr>
          <a:xfrm rot="5400000">
            <a:off x="7133432" y="1956597"/>
            <a:ext cx="5811838" cy="26289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70C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51"/>
          <p:cNvSpPr txBox="1">
            <a:spLocks noGrp="1"/>
          </p:cNvSpPr>
          <p:nvPr>
            <p:ph type="body" idx="1"/>
          </p:nvPr>
        </p:nvSpPr>
        <p:spPr>
          <a:xfrm rot="5400000">
            <a:off x="1799432" y="-596103"/>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151"/>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51"/>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51"/>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pic>
        <p:nvPicPr>
          <p:cNvPr id="114" name="Google Shape;114;p151"/>
          <p:cNvPicPr preferRelativeResize="0"/>
          <p:nvPr/>
        </p:nvPicPr>
        <p:blipFill rotWithShape="1">
          <a:blip r:embed="rId3"/>
          <a:srcRect/>
          <a:stretch>
            <a:fillRect/>
          </a:stretch>
        </p:blipFill>
        <p:spPr>
          <a:xfrm>
            <a:off x="10659573" y="75694"/>
            <a:ext cx="1440991" cy="578862"/>
          </a:xfrm>
          <a:prstGeom prst="rect">
            <a:avLst/>
          </a:prstGeom>
          <a:noFill/>
          <a:ln>
            <a:noFill/>
          </a:ln>
        </p:spPr>
      </p:pic>
    </p:spTree>
    <p:extLst>
      <p:ext uri="{BB962C8B-B14F-4D97-AF65-F5344CB8AC3E}">
        <p14:creationId xmlns:p14="http://schemas.microsoft.com/office/powerpoint/2010/main" val="324698709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9702594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30556798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40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48076821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39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926801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77FFAE5-FF65-49AD-B735-79E601C8F8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4990235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73505909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31292331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0528212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13732843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5972423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11247250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48969579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55933394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34996963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309819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111A8C2-C77B-4FC6-851B-83D67213834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2991419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7418064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44237389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1146624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42883981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02454850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07402178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0960634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39715575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0763993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135536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7FF590F-1F82-4A72-AD24-CCBCC88F5C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5773349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26007664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97825783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36846267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solidFill>
                <a:srgbClr val="898989"/>
              </a:solidFill>
              <a:latin typeface="Tw Cen MT" panose="020B0602020104020603"/>
              <a:ea typeface="+mn-ea"/>
            </a:endParaRPr>
          </a:p>
        </p:txBody>
      </p:sp>
      <p:sp>
        <p:nvSpPr>
          <p:cNvPr id="19" name="Google Shape;19;p2"/>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sz="1050">
              <a:solidFill>
                <a:srgbClr val="898989"/>
              </a:solidFill>
              <a:latin typeface="Tw Cen MT" panose="020B0602020104020603"/>
              <a:ea typeface="+mn-ea"/>
            </a:endParaRPr>
          </a:p>
        </p:txBody>
      </p:sp>
      <p:sp>
        <p:nvSpPr>
          <p:cNvPr id="20" name="Google Shape;20;p2"/>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defRPr/>
            </a:pPr>
            <a:fld id="{00000000-1234-1234-1234-123412341234}" type="slidenum">
              <a:rPr lang="en-US" sz="1050" b="1">
                <a:solidFill>
                  <a:srgbClr val="FFFFFF"/>
                </a:solidFill>
                <a:latin typeface="Tw Cen MT" panose="020B0602020104020603"/>
                <a:ea typeface="+mn-ea"/>
              </a:rPr>
              <a:pPr>
                <a:defRPr/>
              </a:pPr>
              <a:t>‹#›</a:t>
            </a:fld>
            <a:endParaRPr sz="1050" b="1">
              <a:solidFill>
                <a:srgbClr val="FFFFFF"/>
              </a:solidFill>
              <a:latin typeface="Tw Cen MT" panose="020B0602020104020603"/>
              <a:ea typeface="+mn-ea"/>
            </a:endParaRPr>
          </a:p>
        </p:txBody>
      </p:sp>
    </p:spTree>
    <p:extLst>
      <p:ext uri="{BB962C8B-B14F-4D97-AF65-F5344CB8AC3E}">
        <p14:creationId xmlns:p14="http://schemas.microsoft.com/office/powerpoint/2010/main" val="133966998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hape 2"/>
          <p:cNvSpPr>
            <a:spLocks noGrp="1"/>
          </p:cNvSpPr>
          <p:nvPr>
            <p:ph type="dt" sz="half" idx="10"/>
          </p:nvPr>
        </p:nvSpPr>
        <p:spPr>
          <a:xfrm>
            <a:off x="9347200" y="6243673"/>
            <a:ext cx="2844800" cy="365125"/>
          </a:xfrm>
        </p:spPr>
        <p:txBody>
          <a:bodyPr/>
          <a:lstStyle/>
          <a:p>
            <a:pPr>
              <a:buSzTx/>
              <a:defRPr/>
            </a:pPr>
            <a:r>
              <a:rPr lang="en-US">
                <a:solidFill>
                  <a:srgbClr val="898989"/>
                </a:solidFill>
                <a:latin typeface="Tw Cen MT" panose="020B0602020104020603"/>
                <a:ea typeface="+mn-ea"/>
              </a:rPr>
              <a:t>11/8/2018</a:t>
            </a:r>
          </a:p>
        </p:txBody>
      </p:sp>
      <p:sp>
        <p:nvSpPr>
          <p:cNvPr id="4" name="Shape 3"/>
          <p:cNvSpPr>
            <a:spLocks noGrp="1"/>
          </p:cNvSpPr>
          <p:nvPr>
            <p:ph type="ftr" sz="quarter" idx="11"/>
          </p:nvPr>
        </p:nvSpPr>
        <p:spPr/>
        <p:txBody>
          <a:bodyPr/>
          <a:lstStyle/>
          <a:p>
            <a:pPr>
              <a:buSzTx/>
              <a:defRPr/>
            </a:pPr>
            <a:r>
              <a:rPr lang="en-US" sz="1050">
                <a:solidFill>
                  <a:srgbClr val="898989"/>
                </a:solidFill>
                <a:latin typeface="Tw Cen MT" panose="020B0602020104020603"/>
                <a:ea typeface="+mn-ea"/>
              </a:rPr>
              <a:t>HCMUE</a:t>
            </a:r>
          </a:p>
        </p:txBody>
      </p:sp>
      <p:sp>
        <p:nvSpPr>
          <p:cNvPr id="5" name="Shape 4"/>
          <p:cNvSpPr>
            <a:spLocks noGrp="1"/>
          </p:cNvSpPr>
          <p:nvPr>
            <p:ph type="sldNum" sz="quarter" idx="12"/>
          </p:nvPr>
        </p:nvSpPr>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Tree>
    <p:extLst>
      <p:ext uri="{BB962C8B-B14F-4D97-AF65-F5344CB8AC3E}">
        <p14:creationId xmlns:p14="http://schemas.microsoft.com/office/powerpoint/2010/main" val="104238209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2549967" y="3015117"/>
            <a:ext cx="7092000" cy="1096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600"/>
              <a:buNone/>
              <a:defRPr sz="8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28" name="Google Shape;28;p3"/>
          <p:cNvSpPr txBox="1">
            <a:spLocks noGrp="1"/>
          </p:cNvSpPr>
          <p:nvPr>
            <p:ph type="title" idx="2" hasCustomPrompt="1"/>
          </p:nvPr>
        </p:nvSpPr>
        <p:spPr>
          <a:xfrm>
            <a:off x="4140800" y="1552900"/>
            <a:ext cx="3910400" cy="1304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6000"/>
              <a:buNone/>
              <a:defRPr sz="10700">
                <a:solidFill>
                  <a:schemeClr val="accen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29" name="Google Shape;29;p3"/>
          <p:cNvSpPr txBox="1">
            <a:spLocks noGrp="1"/>
          </p:cNvSpPr>
          <p:nvPr>
            <p:ph type="subTitle" idx="1"/>
          </p:nvPr>
        </p:nvSpPr>
        <p:spPr>
          <a:xfrm>
            <a:off x="3753867" y="4165217"/>
            <a:ext cx="4684400" cy="580000"/>
          </a:xfrm>
          <a:prstGeom prst="rect">
            <a:avLst/>
          </a:prstGeom>
        </p:spPr>
        <p:txBody>
          <a:bodyPr spcFirstLastPara="1" wrap="square" lIns="121897" tIns="121897" rIns="121897" bIns="121897" anchor="ctr" anchorCtr="0">
            <a:noAutofit/>
          </a:bodyPr>
          <a:lstStyle>
            <a:lvl1pPr lvl="0" algn="ctr" rtl="0">
              <a:lnSpc>
                <a:spcPct val="100000"/>
              </a:lnSpc>
              <a:spcBef>
                <a:spcPts val="0"/>
              </a:spcBef>
              <a:spcAft>
                <a:spcPts val="0"/>
              </a:spcAft>
              <a:buSzPts val="1800"/>
              <a:buNone/>
              <a:defRPr sz="2100">
                <a:solidFill>
                  <a:schemeClr val="dk1"/>
                </a:solidFill>
              </a:defRPr>
            </a:lvl1pPr>
            <a:lvl2pPr lvl="1" rtl="0">
              <a:spcBef>
                <a:spcPts val="0"/>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30" name="Google Shape;30;p3"/>
          <p:cNvSpPr/>
          <p:nvPr/>
        </p:nvSpPr>
        <p:spPr>
          <a:xfrm rot="10800000">
            <a:off x="-346921" y="438039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1" name="Google Shape;31;p3"/>
          <p:cNvSpPr/>
          <p:nvPr/>
        </p:nvSpPr>
        <p:spPr>
          <a:xfrm rot="10800000">
            <a:off x="211313" y="5906649"/>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rgbClr val="80C9DD"/>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2" name="Google Shape;32;p3"/>
          <p:cNvSpPr/>
          <p:nvPr/>
        </p:nvSpPr>
        <p:spPr>
          <a:xfrm>
            <a:off x="4932967" y="6218233"/>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3" name="Google Shape;33;p3"/>
          <p:cNvSpPr/>
          <p:nvPr/>
        </p:nvSpPr>
        <p:spPr>
          <a:xfrm>
            <a:off x="2414684" y="5843484"/>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4" name="Google Shape;34;p3"/>
          <p:cNvSpPr/>
          <p:nvPr/>
        </p:nvSpPr>
        <p:spPr>
          <a:xfrm>
            <a:off x="-442898" y="493793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5" name="Google Shape;35;p3"/>
          <p:cNvSpPr/>
          <p:nvPr/>
        </p:nvSpPr>
        <p:spPr>
          <a:xfrm>
            <a:off x="1642700" y="5356033"/>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6" name="Google Shape;36;p3"/>
          <p:cNvSpPr/>
          <p:nvPr/>
        </p:nvSpPr>
        <p:spPr>
          <a:xfrm>
            <a:off x="145184" y="4010051"/>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7" name="Google Shape;37;p3"/>
          <p:cNvSpPr/>
          <p:nvPr/>
        </p:nvSpPr>
        <p:spPr>
          <a:xfrm>
            <a:off x="7153572" y="22215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8" name="Google Shape;38;p3"/>
          <p:cNvSpPr/>
          <p:nvPr/>
        </p:nvSpPr>
        <p:spPr>
          <a:xfrm>
            <a:off x="6499405" y="-444616"/>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rgbClr val="80C9DD"/>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9" name="Google Shape;39;p3"/>
          <p:cNvSpPr/>
          <p:nvPr/>
        </p:nvSpPr>
        <p:spPr>
          <a:xfrm rot="10800000">
            <a:off x="7153567" y="559084"/>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0" name="Google Shape;40;p3"/>
          <p:cNvSpPr/>
          <p:nvPr/>
        </p:nvSpPr>
        <p:spPr>
          <a:xfrm rot="10800000">
            <a:off x="9585051" y="847433"/>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1" name="Google Shape;41;p3"/>
          <p:cNvSpPr/>
          <p:nvPr/>
        </p:nvSpPr>
        <p:spPr>
          <a:xfrm rot="10800000">
            <a:off x="8828367" y="-5810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2" name="Google Shape;42;p3"/>
          <p:cNvSpPr/>
          <p:nvPr/>
        </p:nvSpPr>
        <p:spPr>
          <a:xfrm rot="10800000">
            <a:off x="10443833" y="1421284"/>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3" name="Google Shape;43;p3"/>
          <p:cNvSpPr/>
          <p:nvPr/>
        </p:nvSpPr>
        <p:spPr>
          <a:xfrm rot="10800000">
            <a:off x="11854551" y="2680867"/>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265771162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2549967" y="3015117"/>
            <a:ext cx="7092000" cy="1096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600"/>
              <a:buNone/>
              <a:defRPr sz="8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28" name="Google Shape;28;p3"/>
          <p:cNvSpPr txBox="1">
            <a:spLocks noGrp="1"/>
          </p:cNvSpPr>
          <p:nvPr>
            <p:ph type="title" idx="2" hasCustomPrompt="1"/>
          </p:nvPr>
        </p:nvSpPr>
        <p:spPr>
          <a:xfrm>
            <a:off x="4140800" y="1552900"/>
            <a:ext cx="3910400" cy="1304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6000"/>
              <a:buNone/>
              <a:defRPr sz="10700">
                <a:solidFill>
                  <a:schemeClr val="accen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29" name="Google Shape;29;p3"/>
          <p:cNvSpPr txBox="1">
            <a:spLocks noGrp="1"/>
          </p:cNvSpPr>
          <p:nvPr>
            <p:ph type="subTitle" idx="1"/>
          </p:nvPr>
        </p:nvSpPr>
        <p:spPr>
          <a:xfrm>
            <a:off x="3753867" y="4165217"/>
            <a:ext cx="4684400" cy="580000"/>
          </a:xfrm>
          <a:prstGeom prst="rect">
            <a:avLst/>
          </a:prstGeom>
        </p:spPr>
        <p:txBody>
          <a:bodyPr spcFirstLastPara="1" wrap="square" lIns="121897" tIns="121897" rIns="121897" bIns="121897" anchor="ctr" anchorCtr="0">
            <a:noAutofit/>
          </a:bodyPr>
          <a:lstStyle>
            <a:lvl1pPr lvl="0" algn="ctr" rtl="0">
              <a:lnSpc>
                <a:spcPct val="100000"/>
              </a:lnSpc>
              <a:spcBef>
                <a:spcPts val="0"/>
              </a:spcBef>
              <a:spcAft>
                <a:spcPts val="0"/>
              </a:spcAft>
              <a:buSzPts val="1800"/>
              <a:buNone/>
              <a:defRPr sz="2100">
                <a:solidFill>
                  <a:schemeClr val="dk1"/>
                </a:solidFill>
              </a:defRPr>
            </a:lvl1pPr>
            <a:lvl2pPr lvl="1" rtl="0">
              <a:spcBef>
                <a:spcPts val="0"/>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30" name="Google Shape;30;p3"/>
          <p:cNvSpPr/>
          <p:nvPr/>
        </p:nvSpPr>
        <p:spPr>
          <a:xfrm rot="10800000">
            <a:off x="-346921" y="438039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1" name="Google Shape;31;p3"/>
          <p:cNvSpPr/>
          <p:nvPr/>
        </p:nvSpPr>
        <p:spPr>
          <a:xfrm rot="10800000">
            <a:off x="211313" y="5906649"/>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rgbClr val="80C9DD"/>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2" name="Google Shape;32;p3"/>
          <p:cNvSpPr/>
          <p:nvPr/>
        </p:nvSpPr>
        <p:spPr>
          <a:xfrm>
            <a:off x="4932967" y="6218233"/>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3" name="Google Shape;33;p3"/>
          <p:cNvSpPr/>
          <p:nvPr/>
        </p:nvSpPr>
        <p:spPr>
          <a:xfrm>
            <a:off x="2414684" y="5843484"/>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4" name="Google Shape;34;p3"/>
          <p:cNvSpPr/>
          <p:nvPr/>
        </p:nvSpPr>
        <p:spPr>
          <a:xfrm>
            <a:off x="-442898" y="493793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5" name="Google Shape;35;p3"/>
          <p:cNvSpPr/>
          <p:nvPr/>
        </p:nvSpPr>
        <p:spPr>
          <a:xfrm>
            <a:off x="1642700" y="5356033"/>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6" name="Google Shape;36;p3"/>
          <p:cNvSpPr/>
          <p:nvPr/>
        </p:nvSpPr>
        <p:spPr>
          <a:xfrm>
            <a:off x="145184" y="4010051"/>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7" name="Google Shape;37;p3"/>
          <p:cNvSpPr/>
          <p:nvPr/>
        </p:nvSpPr>
        <p:spPr>
          <a:xfrm>
            <a:off x="7153572" y="22215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8" name="Google Shape;38;p3"/>
          <p:cNvSpPr/>
          <p:nvPr/>
        </p:nvSpPr>
        <p:spPr>
          <a:xfrm>
            <a:off x="6499405" y="-444616"/>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rgbClr val="80C9DD"/>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9" name="Google Shape;39;p3"/>
          <p:cNvSpPr/>
          <p:nvPr/>
        </p:nvSpPr>
        <p:spPr>
          <a:xfrm rot="10800000">
            <a:off x="7153567" y="559084"/>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0" name="Google Shape;40;p3"/>
          <p:cNvSpPr/>
          <p:nvPr/>
        </p:nvSpPr>
        <p:spPr>
          <a:xfrm rot="10800000">
            <a:off x="9585051" y="847433"/>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1" name="Google Shape;41;p3"/>
          <p:cNvSpPr/>
          <p:nvPr/>
        </p:nvSpPr>
        <p:spPr>
          <a:xfrm rot="10800000">
            <a:off x="8828367" y="-5810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2" name="Google Shape;42;p3"/>
          <p:cNvSpPr/>
          <p:nvPr/>
        </p:nvSpPr>
        <p:spPr>
          <a:xfrm rot="10800000">
            <a:off x="10443833" y="1421284"/>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3" name="Google Shape;43;p3"/>
          <p:cNvSpPr/>
          <p:nvPr/>
        </p:nvSpPr>
        <p:spPr>
          <a:xfrm rot="10800000">
            <a:off x="11854551" y="2680867"/>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144238647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2549967" y="3015117"/>
            <a:ext cx="7092000" cy="1096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600"/>
              <a:buNone/>
              <a:defRPr sz="8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28" name="Google Shape;28;p3"/>
          <p:cNvSpPr txBox="1">
            <a:spLocks noGrp="1"/>
          </p:cNvSpPr>
          <p:nvPr>
            <p:ph type="title" idx="2" hasCustomPrompt="1"/>
          </p:nvPr>
        </p:nvSpPr>
        <p:spPr>
          <a:xfrm>
            <a:off x="4140800" y="1552900"/>
            <a:ext cx="3910400" cy="1304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6000"/>
              <a:buNone/>
              <a:defRPr sz="10700">
                <a:solidFill>
                  <a:schemeClr val="accen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29" name="Google Shape;29;p3"/>
          <p:cNvSpPr txBox="1">
            <a:spLocks noGrp="1"/>
          </p:cNvSpPr>
          <p:nvPr>
            <p:ph type="subTitle" idx="1"/>
          </p:nvPr>
        </p:nvSpPr>
        <p:spPr>
          <a:xfrm>
            <a:off x="3753867" y="4165217"/>
            <a:ext cx="4684400" cy="580000"/>
          </a:xfrm>
          <a:prstGeom prst="rect">
            <a:avLst/>
          </a:prstGeom>
        </p:spPr>
        <p:txBody>
          <a:bodyPr spcFirstLastPara="1" wrap="square" lIns="121897" tIns="121897" rIns="121897" bIns="121897" anchor="ctr" anchorCtr="0">
            <a:noAutofit/>
          </a:bodyPr>
          <a:lstStyle>
            <a:lvl1pPr lvl="0" algn="ctr" rtl="0">
              <a:lnSpc>
                <a:spcPct val="100000"/>
              </a:lnSpc>
              <a:spcBef>
                <a:spcPts val="0"/>
              </a:spcBef>
              <a:spcAft>
                <a:spcPts val="0"/>
              </a:spcAft>
              <a:buSzPts val="1800"/>
              <a:buNone/>
              <a:defRPr sz="2100">
                <a:solidFill>
                  <a:schemeClr val="dk1"/>
                </a:solidFill>
              </a:defRPr>
            </a:lvl1pPr>
            <a:lvl2pPr lvl="1" rtl="0">
              <a:spcBef>
                <a:spcPts val="0"/>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30" name="Google Shape;30;p3"/>
          <p:cNvSpPr/>
          <p:nvPr/>
        </p:nvSpPr>
        <p:spPr>
          <a:xfrm rot="10800000">
            <a:off x="-346921" y="438039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1" name="Google Shape;31;p3"/>
          <p:cNvSpPr/>
          <p:nvPr/>
        </p:nvSpPr>
        <p:spPr>
          <a:xfrm rot="10800000">
            <a:off x="211313" y="5906649"/>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rgbClr val="80C9DD"/>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2" name="Google Shape;32;p3"/>
          <p:cNvSpPr/>
          <p:nvPr/>
        </p:nvSpPr>
        <p:spPr>
          <a:xfrm>
            <a:off x="4932967" y="6218233"/>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3" name="Google Shape;33;p3"/>
          <p:cNvSpPr/>
          <p:nvPr/>
        </p:nvSpPr>
        <p:spPr>
          <a:xfrm>
            <a:off x="2414684" y="5843484"/>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4" name="Google Shape;34;p3"/>
          <p:cNvSpPr/>
          <p:nvPr/>
        </p:nvSpPr>
        <p:spPr>
          <a:xfrm>
            <a:off x="-442898" y="493793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5" name="Google Shape;35;p3"/>
          <p:cNvSpPr/>
          <p:nvPr/>
        </p:nvSpPr>
        <p:spPr>
          <a:xfrm>
            <a:off x="1642700" y="5356033"/>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6" name="Google Shape;36;p3"/>
          <p:cNvSpPr/>
          <p:nvPr/>
        </p:nvSpPr>
        <p:spPr>
          <a:xfrm>
            <a:off x="145184" y="4010051"/>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7" name="Google Shape;37;p3"/>
          <p:cNvSpPr/>
          <p:nvPr/>
        </p:nvSpPr>
        <p:spPr>
          <a:xfrm>
            <a:off x="7153572" y="22215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8" name="Google Shape;38;p3"/>
          <p:cNvSpPr/>
          <p:nvPr/>
        </p:nvSpPr>
        <p:spPr>
          <a:xfrm>
            <a:off x="6499405" y="-444616"/>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rgbClr val="80C9DD"/>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9" name="Google Shape;39;p3"/>
          <p:cNvSpPr/>
          <p:nvPr/>
        </p:nvSpPr>
        <p:spPr>
          <a:xfrm rot="10800000">
            <a:off x="7153567" y="559084"/>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0" name="Google Shape;40;p3"/>
          <p:cNvSpPr/>
          <p:nvPr/>
        </p:nvSpPr>
        <p:spPr>
          <a:xfrm rot="10800000">
            <a:off x="9585051" y="847433"/>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1" name="Google Shape;41;p3"/>
          <p:cNvSpPr/>
          <p:nvPr/>
        </p:nvSpPr>
        <p:spPr>
          <a:xfrm rot="10800000">
            <a:off x="8828367" y="-5810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2" name="Google Shape;42;p3"/>
          <p:cNvSpPr/>
          <p:nvPr/>
        </p:nvSpPr>
        <p:spPr>
          <a:xfrm rot="10800000">
            <a:off x="10443833" y="1421284"/>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3" name="Google Shape;43;p3"/>
          <p:cNvSpPr/>
          <p:nvPr/>
        </p:nvSpPr>
        <p:spPr>
          <a:xfrm rot="10800000">
            <a:off x="11854551" y="2680867"/>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416687015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2549967" y="3015117"/>
            <a:ext cx="7092000" cy="1096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3600"/>
              <a:buNone/>
              <a:defRPr sz="8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28" name="Google Shape;28;p3"/>
          <p:cNvSpPr txBox="1">
            <a:spLocks noGrp="1"/>
          </p:cNvSpPr>
          <p:nvPr>
            <p:ph type="title" idx="2" hasCustomPrompt="1"/>
          </p:nvPr>
        </p:nvSpPr>
        <p:spPr>
          <a:xfrm>
            <a:off x="4140800" y="1552900"/>
            <a:ext cx="3910400" cy="1304400"/>
          </a:xfrm>
          <a:prstGeom prst="rect">
            <a:avLst/>
          </a:prstGeom>
        </p:spPr>
        <p:txBody>
          <a:bodyPr spcFirstLastPara="1" wrap="square" lIns="121897" tIns="121897" rIns="121897" bIns="121897" anchor="ctr" anchorCtr="0">
            <a:noAutofit/>
          </a:bodyPr>
          <a:lstStyle>
            <a:lvl1pPr lvl="0" algn="ctr" rtl="0">
              <a:spcBef>
                <a:spcPts val="0"/>
              </a:spcBef>
              <a:spcAft>
                <a:spcPts val="0"/>
              </a:spcAft>
              <a:buSzPts val="6000"/>
              <a:buNone/>
              <a:defRPr sz="10700">
                <a:solidFill>
                  <a:schemeClr val="accen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29" name="Google Shape;29;p3"/>
          <p:cNvSpPr txBox="1">
            <a:spLocks noGrp="1"/>
          </p:cNvSpPr>
          <p:nvPr>
            <p:ph type="subTitle" idx="1"/>
          </p:nvPr>
        </p:nvSpPr>
        <p:spPr>
          <a:xfrm>
            <a:off x="3753867" y="4165217"/>
            <a:ext cx="4684400" cy="580000"/>
          </a:xfrm>
          <a:prstGeom prst="rect">
            <a:avLst/>
          </a:prstGeom>
        </p:spPr>
        <p:txBody>
          <a:bodyPr spcFirstLastPara="1" wrap="square" lIns="121897" tIns="121897" rIns="121897" bIns="121897" anchor="ctr" anchorCtr="0">
            <a:noAutofit/>
          </a:bodyPr>
          <a:lstStyle>
            <a:lvl1pPr lvl="0" algn="ctr" rtl="0">
              <a:lnSpc>
                <a:spcPct val="100000"/>
              </a:lnSpc>
              <a:spcBef>
                <a:spcPts val="0"/>
              </a:spcBef>
              <a:spcAft>
                <a:spcPts val="0"/>
              </a:spcAft>
              <a:buSzPts val="1800"/>
              <a:buNone/>
              <a:defRPr sz="2100">
                <a:solidFill>
                  <a:schemeClr val="dk1"/>
                </a:solidFill>
              </a:defRPr>
            </a:lvl1pPr>
            <a:lvl2pPr lvl="1" rtl="0">
              <a:spcBef>
                <a:spcPts val="0"/>
              </a:spcBef>
              <a:spcAft>
                <a:spcPts val="0"/>
              </a:spcAft>
              <a:buSzPts val="1400"/>
              <a:buNone/>
              <a:defRPr/>
            </a:lvl2pPr>
            <a:lvl3pPr lvl="2" rtl="0">
              <a:spcBef>
                <a:spcPts val="2135"/>
              </a:spcBef>
              <a:spcAft>
                <a:spcPts val="0"/>
              </a:spcAft>
              <a:buSzPts val="1400"/>
              <a:buNone/>
              <a:defRPr/>
            </a:lvl3pPr>
            <a:lvl4pPr lvl="3" rtl="0">
              <a:spcBef>
                <a:spcPts val="2135"/>
              </a:spcBef>
              <a:spcAft>
                <a:spcPts val="0"/>
              </a:spcAft>
              <a:buSzPts val="1400"/>
              <a:buNone/>
              <a:defRPr/>
            </a:lvl4pPr>
            <a:lvl5pPr lvl="4" rtl="0">
              <a:spcBef>
                <a:spcPts val="2135"/>
              </a:spcBef>
              <a:spcAft>
                <a:spcPts val="0"/>
              </a:spcAft>
              <a:buSzPts val="1400"/>
              <a:buNone/>
              <a:defRPr/>
            </a:lvl5pPr>
            <a:lvl6pPr lvl="5" rtl="0">
              <a:spcBef>
                <a:spcPts val="2135"/>
              </a:spcBef>
              <a:spcAft>
                <a:spcPts val="0"/>
              </a:spcAft>
              <a:buSzPts val="1400"/>
              <a:buNone/>
              <a:defRPr/>
            </a:lvl6pPr>
            <a:lvl7pPr lvl="6" rtl="0">
              <a:spcBef>
                <a:spcPts val="2135"/>
              </a:spcBef>
              <a:spcAft>
                <a:spcPts val="0"/>
              </a:spcAft>
              <a:buSzPts val="1400"/>
              <a:buNone/>
              <a:defRPr/>
            </a:lvl7pPr>
            <a:lvl8pPr lvl="7" rtl="0">
              <a:spcBef>
                <a:spcPts val="2135"/>
              </a:spcBef>
              <a:spcAft>
                <a:spcPts val="0"/>
              </a:spcAft>
              <a:buSzPts val="1400"/>
              <a:buNone/>
              <a:defRPr/>
            </a:lvl8pPr>
            <a:lvl9pPr lvl="8" rtl="0">
              <a:spcBef>
                <a:spcPts val="2135"/>
              </a:spcBef>
              <a:spcAft>
                <a:spcPts val="2135"/>
              </a:spcAft>
              <a:buSzPts val="1400"/>
              <a:buNone/>
              <a:defRPr/>
            </a:lvl9pPr>
          </a:lstStyle>
          <a:p>
            <a:endParaRPr/>
          </a:p>
        </p:txBody>
      </p:sp>
      <p:sp>
        <p:nvSpPr>
          <p:cNvPr id="30" name="Google Shape;30;p3"/>
          <p:cNvSpPr/>
          <p:nvPr/>
        </p:nvSpPr>
        <p:spPr>
          <a:xfrm rot="10800000">
            <a:off x="-346921" y="438039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1" name="Google Shape;31;p3"/>
          <p:cNvSpPr/>
          <p:nvPr/>
        </p:nvSpPr>
        <p:spPr>
          <a:xfrm rot="10800000">
            <a:off x="211313" y="5906649"/>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rgbClr val="80C9DD"/>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2" name="Google Shape;32;p3"/>
          <p:cNvSpPr/>
          <p:nvPr/>
        </p:nvSpPr>
        <p:spPr>
          <a:xfrm>
            <a:off x="4932967" y="6218233"/>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3" name="Google Shape;33;p3"/>
          <p:cNvSpPr/>
          <p:nvPr/>
        </p:nvSpPr>
        <p:spPr>
          <a:xfrm>
            <a:off x="2414684" y="5843484"/>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4" name="Google Shape;34;p3"/>
          <p:cNvSpPr/>
          <p:nvPr/>
        </p:nvSpPr>
        <p:spPr>
          <a:xfrm>
            <a:off x="-442898" y="493793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5" name="Google Shape;35;p3"/>
          <p:cNvSpPr/>
          <p:nvPr/>
        </p:nvSpPr>
        <p:spPr>
          <a:xfrm>
            <a:off x="1642700" y="5356033"/>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6" name="Google Shape;36;p3"/>
          <p:cNvSpPr/>
          <p:nvPr/>
        </p:nvSpPr>
        <p:spPr>
          <a:xfrm>
            <a:off x="145184" y="4010051"/>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7" name="Google Shape;37;p3"/>
          <p:cNvSpPr/>
          <p:nvPr/>
        </p:nvSpPr>
        <p:spPr>
          <a:xfrm>
            <a:off x="7153572" y="222151"/>
            <a:ext cx="5411089" cy="2306376"/>
          </a:xfrm>
          <a:custGeom>
            <a:avLst/>
            <a:gdLst/>
            <a:ahLst/>
            <a:cxnLst/>
            <a:rect l="l" t="t" r="r" b="b"/>
            <a:pathLst>
              <a:path w="64695" h="36451" extrusionOk="0">
                <a:moveTo>
                  <a:pt x="5503" y="0"/>
                </a:moveTo>
                <a:cubicBezTo>
                  <a:pt x="2589" y="0"/>
                  <a:pt x="1" y="186"/>
                  <a:pt x="237" y="874"/>
                </a:cubicBezTo>
                <a:cubicBezTo>
                  <a:pt x="460" y="1499"/>
                  <a:pt x="4411" y="2169"/>
                  <a:pt x="5259" y="2593"/>
                </a:cubicBezTo>
                <a:cubicBezTo>
                  <a:pt x="7178" y="3552"/>
                  <a:pt x="8897" y="4869"/>
                  <a:pt x="10325" y="6454"/>
                </a:cubicBezTo>
                <a:cubicBezTo>
                  <a:pt x="13673" y="10092"/>
                  <a:pt x="16619" y="21050"/>
                  <a:pt x="24989" y="22345"/>
                </a:cubicBezTo>
                <a:cubicBezTo>
                  <a:pt x="25398" y="22407"/>
                  <a:pt x="25804" y="22437"/>
                  <a:pt x="26206" y="22437"/>
                </a:cubicBezTo>
                <a:cubicBezTo>
                  <a:pt x="31849" y="22437"/>
                  <a:pt x="36809" y="16669"/>
                  <a:pt x="38871" y="15314"/>
                </a:cubicBezTo>
                <a:cubicBezTo>
                  <a:pt x="39863" y="14681"/>
                  <a:pt x="40996" y="14362"/>
                  <a:pt x="42135" y="14362"/>
                </a:cubicBezTo>
                <a:cubicBezTo>
                  <a:pt x="43201" y="14362"/>
                  <a:pt x="44272" y="14642"/>
                  <a:pt x="45232" y="15203"/>
                </a:cubicBezTo>
                <a:cubicBezTo>
                  <a:pt x="49027" y="17502"/>
                  <a:pt x="49071" y="22858"/>
                  <a:pt x="50634" y="27010"/>
                </a:cubicBezTo>
                <a:cubicBezTo>
                  <a:pt x="52642" y="32143"/>
                  <a:pt x="57307" y="35759"/>
                  <a:pt x="62775" y="36450"/>
                </a:cubicBezTo>
                <a:cubicBezTo>
                  <a:pt x="62396" y="25269"/>
                  <a:pt x="63043" y="14065"/>
                  <a:pt x="64694" y="2994"/>
                </a:cubicBezTo>
                <a:cubicBezTo>
                  <a:pt x="57530" y="1745"/>
                  <a:pt x="50232" y="1499"/>
                  <a:pt x="42978" y="1254"/>
                </a:cubicBezTo>
                <a:cubicBezTo>
                  <a:pt x="32957" y="896"/>
                  <a:pt x="22936" y="562"/>
                  <a:pt x="12914" y="249"/>
                </a:cubicBezTo>
                <a:cubicBezTo>
                  <a:pt x="12140" y="215"/>
                  <a:pt x="8634" y="0"/>
                  <a:pt x="5503" y="0"/>
                </a:cubicBezTo>
                <a:close/>
              </a:path>
            </a:pathLst>
          </a:custGeom>
          <a:solidFill>
            <a:schemeClr val="accent3"/>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8" name="Google Shape;38;p3"/>
          <p:cNvSpPr/>
          <p:nvPr/>
        </p:nvSpPr>
        <p:spPr>
          <a:xfrm>
            <a:off x="6499405" y="-444616"/>
            <a:ext cx="5507025" cy="1446891"/>
          </a:xfrm>
          <a:custGeom>
            <a:avLst/>
            <a:gdLst/>
            <a:ahLst/>
            <a:cxnLst/>
            <a:rect l="l" t="t" r="r" b="b"/>
            <a:pathLst>
              <a:path w="72716" h="43165" extrusionOk="0">
                <a:moveTo>
                  <a:pt x="36506" y="1"/>
                </a:moveTo>
                <a:cubicBezTo>
                  <a:pt x="24983" y="1"/>
                  <a:pt x="13559" y="1174"/>
                  <a:pt x="0" y="3973"/>
                </a:cubicBezTo>
                <a:cubicBezTo>
                  <a:pt x="982" y="6629"/>
                  <a:pt x="1205" y="12052"/>
                  <a:pt x="1853" y="14262"/>
                </a:cubicBezTo>
                <a:cubicBezTo>
                  <a:pt x="3259" y="19194"/>
                  <a:pt x="12610" y="30220"/>
                  <a:pt x="23859" y="33077"/>
                </a:cubicBezTo>
                <a:cubicBezTo>
                  <a:pt x="25907" y="33596"/>
                  <a:pt x="27823" y="33808"/>
                  <a:pt x="29631" y="33808"/>
                </a:cubicBezTo>
                <a:cubicBezTo>
                  <a:pt x="37728" y="33808"/>
                  <a:pt x="43662" y="29551"/>
                  <a:pt x="49622" y="29551"/>
                </a:cubicBezTo>
                <a:cubicBezTo>
                  <a:pt x="50569" y="29551"/>
                  <a:pt x="51516" y="29659"/>
                  <a:pt x="52472" y="29907"/>
                </a:cubicBezTo>
                <a:cubicBezTo>
                  <a:pt x="60284" y="31938"/>
                  <a:pt x="55507" y="42049"/>
                  <a:pt x="72715" y="43165"/>
                </a:cubicBezTo>
                <a:cubicBezTo>
                  <a:pt x="70483" y="29863"/>
                  <a:pt x="71086" y="16270"/>
                  <a:pt x="71689" y="2812"/>
                </a:cubicBezTo>
                <a:cubicBezTo>
                  <a:pt x="58580" y="1069"/>
                  <a:pt x="47498" y="1"/>
                  <a:pt x="36506" y="1"/>
                </a:cubicBezTo>
                <a:close/>
              </a:path>
            </a:pathLst>
          </a:custGeom>
          <a:solidFill>
            <a:srgbClr val="80C9DD"/>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39" name="Google Shape;39;p3"/>
          <p:cNvSpPr/>
          <p:nvPr/>
        </p:nvSpPr>
        <p:spPr>
          <a:xfrm rot="10800000">
            <a:off x="7153567" y="559084"/>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0" name="Google Shape;40;p3"/>
          <p:cNvSpPr/>
          <p:nvPr/>
        </p:nvSpPr>
        <p:spPr>
          <a:xfrm rot="10800000">
            <a:off x="9585051" y="847433"/>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1" name="Google Shape;41;p3"/>
          <p:cNvSpPr/>
          <p:nvPr/>
        </p:nvSpPr>
        <p:spPr>
          <a:xfrm rot="10800000">
            <a:off x="8828367" y="-58105"/>
            <a:ext cx="3832268" cy="2029088"/>
          </a:xfrm>
          <a:custGeom>
            <a:avLst/>
            <a:gdLst/>
            <a:ahLst/>
            <a:cxnLst/>
            <a:rect l="l" t="t" r="r" b="b"/>
            <a:pathLst>
              <a:path w="80952" h="42859" extrusionOk="0">
                <a:moveTo>
                  <a:pt x="7027" y="1"/>
                </a:moveTo>
                <a:cubicBezTo>
                  <a:pt x="6872" y="1"/>
                  <a:pt x="6717" y="3"/>
                  <a:pt x="6562" y="7"/>
                </a:cubicBezTo>
                <a:cubicBezTo>
                  <a:pt x="4866" y="30"/>
                  <a:pt x="3192" y="387"/>
                  <a:pt x="1629" y="1056"/>
                </a:cubicBezTo>
                <a:cubicBezTo>
                  <a:pt x="0" y="1793"/>
                  <a:pt x="89" y="2418"/>
                  <a:pt x="335" y="4114"/>
                </a:cubicBezTo>
                <a:cubicBezTo>
                  <a:pt x="982" y="8332"/>
                  <a:pt x="1652" y="12528"/>
                  <a:pt x="2321" y="16724"/>
                </a:cubicBezTo>
                <a:lnTo>
                  <a:pt x="4241" y="29022"/>
                </a:lnTo>
                <a:cubicBezTo>
                  <a:pt x="4866" y="32972"/>
                  <a:pt x="6160" y="37347"/>
                  <a:pt x="6160" y="41342"/>
                </a:cubicBezTo>
                <a:cubicBezTo>
                  <a:pt x="6227" y="41676"/>
                  <a:pt x="6294" y="42056"/>
                  <a:pt x="6562" y="42257"/>
                </a:cubicBezTo>
                <a:cubicBezTo>
                  <a:pt x="6776" y="42374"/>
                  <a:pt x="7008" y="42440"/>
                  <a:pt x="7256" y="42440"/>
                </a:cubicBezTo>
                <a:cubicBezTo>
                  <a:pt x="7292" y="42440"/>
                  <a:pt x="7328" y="42438"/>
                  <a:pt x="7365" y="42435"/>
                </a:cubicBezTo>
                <a:cubicBezTo>
                  <a:pt x="18275" y="42693"/>
                  <a:pt x="29189" y="42859"/>
                  <a:pt x="40102" y="42859"/>
                </a:cubicBezTo>
                <a:cubicBezTo>
                  <a:pt x="53724" y="42859"/>
                  <a:pt x="67345" y="42601"/>
                  <a:pt x="80951" y="41944"/>
                </a:cubicBezTo>
                <a:cubicBezTo>
                  <a:pt x="71220" y="38596"/>
                  <a:pt x="61154" y="36409"/>
                  <a:pt x="50910" y="35450"/>
                </a:cubicBezTo>
                <a:cubicBezTo>
                  <a:pt x="46357" y="35003"/>
                  <a:pt x="41513" y="34735"/>
                  <a:pt x="37741" y="32124"/>
                </a:cubicBezTo>
                <a:cubicBezTo>
                  <a:pt x="33880" y="29423"/>
                  <a:pt x="31939" y="24781"/>
                  <a:pt x="30443" y="20317"/>
                </a:cubicBezTo>
                <a:cubicBezTo>
                  <a:pt x="28948" y="15854"/>
                  <a:pt x="27609" y="11144"/>
                  <a:pt x="24439" y="7663"/>
                </a:cubicBezTo>
                <a:cubicBezTo>
                  <a:pt x="22676" y="5743"/>
                  <a:pt x="20422" y="4315"/>
                  <a:pt x="18123" y="3087"/>
                </a:cubicBezTo>
                <a:cubicBezTo>
                  <a:pt x="14732" y="1327"/>
                  <a:pt x="10908" y="1"/>
                  <a:pt x="7027" y="1"/>
                </a:cubicBezTo>
                <a:close/>
              </a:path>
            </a:pathLst>
          </a:cu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2" name="Google Shape;42;p3"/>
          <p:cNvSpPr/>
          <p:nvPr/>
        </p:nvSpPr>
        <p:spPr>
          <a:xfrm rot="10800000">
            <a:off x="10443833" y="1421284"/>
            <a:ext cx="131200" cy="131600"/>
          </a:xfrm>
          <a:prstGeom prst="ellipse">
            <a:avLst/>
          </a:prstGeom>
          <a:solidFill>
            <a:schemeClr val="accent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
        <p:nvSpPr>
          <p:cNvPr id="43" name="Google Shape;43;p3"/>
          <p:cNvSpPr/>
          <p:nvPr/>
        </p:nvSpPr>
        <p:spPr>
          <a:xfrm rot="10800000">
            <a:off x="11854551" y="2680867"/>
            <a:ext cx="218000" cy="218000"/>
          </a:xfrm>
          <a:prstGeom prst="ellipse">
            <a:avLst/>
          </a:prstGeom>
          <a:solidFill>
            <a:schemeClr val="dk2"/>
          </a:solidFill>
          <a:ln>
            <a:noFill/>
          </a:ln>
        </p:spPr>
        <p:txBody>
          <a:bodyPr spcFirstLastPara="1" wrap="square" lIns="121897" tIns="121897" rIns="121897" bIns="121897" anchor="ctr" anchorCtr="0">
            <a:noAutofit/>
          </a:bodyPr>
          <a:lstStyle/>
          <a:p>
            <a:pPr defTabSz="914400">
              <a:buClr>
                <a:srgbClr val="000000"/>
              </a:buClr>
              <a:buFont typeface="Arial" panose="020B0604020202020204"/>
              <a:buNone/>
            </a:pPr>
            <a:endParaRPr sz="1400" kern="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48230126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3"/>
        <p:cNvGrpSpPr/>
        <p:nvPr/>
      </p:nvGrpSpPr>
      <p:grpSpPr>
        <a:xfrm>
          <a:off x="0" y="0"/>
          <a:ext cx="0" cy="0"/>
          <a:chOff x="0" y="0"/>
          <a:chExt cx="0" cy="0"/>
        </a:xfrm>
      </p:grpSpPr>
      <p:sp>
        <p:nvSpPr>
          <p:cNvPr id="64" name="Google Shape;64;p1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5" name="Google Shape;65;p16"/>
          <p:cNvSpPr txBox="1">
            <a:spLocks noGrp="1"/>
          </p:cNvSpPr>
          <p:nvPr>
            <p:ph type="body" idx="1"/>
          </p:nvPr>
        </p:nvSpPr>
        <p:spPr>
          <a:xfrm>
            <a:off x="667400" y="1554833"/>
            <a:ext cx="11360800" cy="4555200"/>
          </a:xfrm>
          <a:prstGeom prst="rect">
            <a:avLst/>
          </a:prstGeom>
        </p:spPr>
        <p:txBody>
          <a:bodyPr spcFirstLastPara="1" wrap="square" lIns="91425" tIns="91425" rIns="91425" bIns="91425" anchor="t" anchorCtr="0">
            <a:noAutofit/>
          </a:bodyPr>
          <a:lstStyle>
            <a:lvl1pPr marL="609600" lvl="0" indent="-457200" rtl="0">
              <a:spcBef>
                <a:spcPts val="0"/>
              </a:spcBef>
              <a:spcAft>
                <a:spcPts val="0"/>
              </a:spcAft>
              <a:buSzPts val="1800"/>
              <a:buChar char="●"/>
              <a:defRPr/>
            </a:lvl1pPr>
            <a:lvl2pPr marL="1219200" lvl="1" indent="-423545" rtl="0">
              <a:spcBef>
                <a:spcPts val="2135"/>
              </a:spcBef>
              <a:spcAft>
                <a:spcPts val="0"/>
              </a:spcAft>
              <a:buSzPts val="1400"/>
              <a:buChar char="○"/>
              <a:defRPr/>
            </a:lvl2pPr>
            <a:lvl3pPr marL="1828800" lvl="2" indent="-423545" rtl="0">
              <a:spcBef>
                <a:spcPts val="2135"/>
              </a:spcBef>
              <a:spcAft>
                <a:spcPts val="0"/>
              </a:spcAft>
              <a:buSzPts val="1400"/>
              <a:buChar char="■"/>
              <a:defRPr/>
            </a:lvl3pPr>
            <a:lvl4pPr marL="2438400" lvl="3" indent="-423545" rtl="0">
              <a:spcBef>
                <a:spcPts val="2135"/>
              </a:spcBef>
              <a:spcAft>
                <a:spcPts val="0"/>
              </a:spcAft>
              <a:buSzPts val="1400"/>
              <a:buChar char="●"/>
              <a:defRPr/>
            </a:lvl4pPr>
            <a:lvl5pPr marL="3048000" lvl="4" indent="-423545" rtl="0">
              <a:spcBef>
                <a:spcPts val="2135"/>
              </a:spcBef>
              <a:spcAft>
                <a:spcPts val="0"/>
              </a:spcAft>
              <a:buSzPts val="1400"/>
              <a:buChar char="○"/>
              <a:defRPr/>
            </a:lvl5pPr>
            <a:lvl6pPr marL="3657600" lvl="5" indent="-423545" rtl="0">
              <a:spcBef>
                <a:spcPts val="2135"/>
              </a:spcBef>
              <a:spcAft>
                <a:spcPts val="0"/>
              </a:spcAft>
              <a:buSzPts val="1400"/>
              <a:buChar char="■"/>
              <a:defRPr/>
            </a:lvl6pPr>
            <a:lvl7pPr marL="4267200" lvl="6" indent="-423545" rtl="0">
              <a:spcBef>
                <a:spcPts val="2135"/>
              </a:spcBef>
              <a:spcAft>
                <a:spcPts val="0"/>
              </a:spcAft>
              <a:buSzPts val="1400"/>
              <a:buChar char="●"/>
              <a:defRPr/>
            </a:lvl7pPr>
            <a:lvl8pPr marL="4876800" lvl="7" indent="-423545" rtl="0">
              <a:spcBef>
                <a:spcPts val="2135"/>
              </a:spcBef>
              <a:spcAft>
                <a:spcPts val="0"/>
              </a:spcAft>
              <a:buSzPts val="1400"/>
              <a:buChar char="○"/>
              <a:defRPr/>
            </a:lvl8pPr>
            <a:lvl9pPr marL="5486400" lvl="8" indent="-423545" rtl="0">
              <a:spcBef>
                <a:spcPts val="2135"/>
              </a:spcBef>
              <a:spcAft>
                <a:spcPts val="2135"/>
              </a:spcAft>
              <a:buSzPts val="1400"/>
              <a:buChar char="■"/>
              <a:defRPr/>
            </a:lvl9pPr>
          </a:lstStyle>
          <a:p>
            <a:endParaRPr/>
          </a:p>
        </p:txBody>
      </p:sp>
      <p:sp>
        <p:nvSpPr>
          <p:cNvPr id="66" name="Google Shape;66;p1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105156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B942082-B855-49DC-B04E-D7DA1B26532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8176198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32" y="33951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p>
        </p:txBody>
      </p:sp>
      <p:grpSp>
        <p:nvGrpSpPr>
          <p:cNvPr id="3" name="Group 2"/>
          <p:cNvGrpSpPr/>
          <p:nvPr userDrawn="1"/>
        </p:nvGrpSpPr>
        <p:grpSpPr>
          <a:xfrm>
            <a:off x="1" y="5030647"/>
            <a:ext cx="11784651" cy="1581249"/>
            <a:chOff x="0" y="5030641"/>
            <a:chExt cx="11784650" cy="1581249"/>
          </a:xfrm>
        </p:grpSpPr>
        <p:grpSp>
          <p:nvGrpSpPr>
            <p:cNvPr id="4" name="Group 3"/>
            <p:cNvGrpSpPr/>
            <p:nvPr/>
          </p:nvGrpSpPr>
          <p:grpSpPr>
            <a:xfrm>
              <a:off x="10972494" y="5030641"/>
              <a:ext cx="812156" cy="1343445"/>
              <a:chOff x="10042059" y="85076"/>
              <a:chExt cx="1867634" cy="3089387"/>
            </a:xfrm>
          </p:grpSpPr>
          <p:sp>
            <p:nvSpPr>
              <p:cNvPr id="9" name="Freeform: Shape 8"/>
              <p:cNvSpPr/>
              <p:nvPr/>
            </p:nvSpPr>
            <p:spPr>
              <a:xfrm rot="16200000" flipH="1">
                <a:off x="9851011" y="276124"/>
                <a:ext cx="2249729" cy="1867634"/>
              </a:xfrm>
              <a:custGeom>
                <a:avLst/>
                <a:gdLst>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1734909 w 2254431"/>
                  <a:gd name="connsiteY6" fmla="*/ 1232300 h 1867634"/>
                  <a:gd name="connsiteX7" fmla="*/ 1781182 w 2254431"/>
                  <a:gd name="connsiteY7" fmla="*/ 1232300 h 1867634"/>
                  <a:gd name="connsiteX8" fmla="*/ 1734909 w 2254431"/>
                  <a:gd name="connsiteY8" fmla="*/ 1237163 h 1867634"/>
                  <a:gd name="connsiteX9" fmla="*/ 1734908 w 2254431"/>
                  <a:gd name="connsiteY9" fmla="*/ 633988 h 1867634"/>
                  <a:gd name="connsiteX10" fmla="*/ 2124749 w 2254431"/>
                  <a:gd name="connsiteY10" fmla="*/ 668096 h 1867634"/>
                  <a:gd name="connsiteX11" fmla="*/ 1734908 w 2254431"/>
                  <a:gd name="connsiteY11" fmla="*/ 668096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1" fmla="*/ 2234976 w 2254431"/>
                  <a:gd name="connsiteY0-2" fmla="*/ 1132618 h 1867634"/>
                  <a:gd name="connsiteX1-3" fmla="*/ 2236496 w 2254431"/>
                  <a:gd name="connsiteY1-4" fmla="*/ 1135418 h 1867634"/>
                  <a:gd name="connsiteX2-5" fmla="*/ 2234976 w 2254431"/>
                  <a:gd name="connsiteY2-6" fmla="*/ 1140552 h 1867634"/>
                  <a:gd name="connsiteX3-7" fmla="*/ 2234976 w 2254431"/>
                  <a:gd name="connsiteY3-8" fmla="*/ 1132618 h 1867634"/>
                  <a:gd name="connsiteX4-9" fmla="*/ 2234976 w 2254431"/>
                  <a:gd name="connsiteY4-10" fmla="*/ 710150 h 1867634"/>
                  <a:gd name="connsiteX5-11" fmla="*/ 2240336 w 2254431"/>
                  <a:gd name="connsiteY5-12" fmla="*/ 727150 h 1867634"/>
                  <a:gd name="connsiteX6-13" fmla="*/ 2234976 w 2254431"/>
                  <a:gd name="connsiteY6-14" fmla="*/ 737448 h 1867634"/>
                  <a:gd name="connsiteX7-15" fmla="*/ 2234976 w 2254431"/>
                  <a:gd name="connsiteY7-16" fmla="*/ 710150 h 1867634"/>
                  <a:gd name="connsiteX8-17" fmla="*/ 1734909 w 2254431"/>
                  <a:gd name="connsiteY8-18" fmla="*/ 1232300 h 1867634"/>
                  <a:gd name="connsiteX9-19" fmla="*/ 1781182 w 2254431"/>
                  <a:gd name="connsiteY9-20" fmla="*/ 1232300 h 1867634"/>
                  <a:gd name="connsiteX10-21" fmla="*/ 1734909 w 2254431"/>
                  <a:gd name="connsiteY10-22" fmla="*/ 1237163 h 1867634"/>
                  <a:gd name="connsiteX11-23" fmla="*/ 1734909 w 2254431"/>
                  <a:gd name="connsiteY11-24" fmla="*/ 1232300 h 1867634"/>
                  <a:gd name="connsiteX12-25" fmla="*/ 1734908 w 2254431"/>
                  <a:gd name="connsiteY12-26" fmla="*/ 668096 h 1867634"/>
                  <a:gd name="connsiteX13-27" fmla="*/ 2124749 w 2254431"/>
                  <a:gd name="connsiteY13-28" fmla="*/ 668096 h 1867634"/>
                  <a:gd name="connsiteX14-29" fmla="*/ 1734908 w 2254431"/>
                  <a:gd name="connsiteY14-30" fmla="*/ 668096 h 1867634"/>
                  <a:gd name="connsiteX15-31" fmla="*/ 0 w 2254431"/>
                  <a:gd name="connsiteY15-32" fmla="*/ 933818 h 1867634"/>
                  <a:gd name="connsiteX16-33" fmla="*/ 273507 w 2254431"/>
                  <a:gd name="connsiteY16-34" fmla="*/ 1594126 h 1867634"/>
                  <a:gd name="connsiteX17-35" fmla="*/ 1594123 w 2254431"/>
                  <a:gd name="connsiteY17-36" fmla="*/ 1594126 h 1867634"/>
                  <a:gd name="connsiteX18-37" fmla="*/ 1818102 w 2254431"/>
                  <a:gd name="connsiteY18-38" fmla="*/ 1370146 h 1867634"/>
                  <a:gd name="connsiteX19-39" fmla="*/ 2067929 w 2254431"/>
                  <a:gd name="connsiteY19-40" fmla="*/ 1370150 h 1867634"/>
                  <a:gd name="connsiteX20-41" fmla="*/ 2249729 w 2254431"/>
                  <a:gd name="connsiteY20-42" fmla="*/ 1188348 h 1867634"/>
                  <a:gd name="connsiteX21-43" fmla="*/ 2249729 w 2254431"/>
                  <a:gd name="connsiteY21-44" fmla="*/ 938520 h 1867634"/>
                  <a:gd name="connsiteX22-45" fmla="*/ 2254431 w 2254431"/>
                  <a:gd name="connsiteY22-46" fmla="*/ 933818 h 1867634"/>
                  <a:gd name="connsiteX23-47" fmla="*/ 2249729 w 2254431"/>
                  <a:gd name="connsiteY23-48" fmla="*/ 929116 h 1867634"/>
                  <a:gd name="connsiteX24-49" fmla="*/ 2249729 w 2254431"/>
                  <a:gd name="connsiteY24-50" fmla="*/ 679292 h 1867634"/>
                  <a:gd name="connsiteX25-51" fmla="*/ 2067926 w 2254431"/>
                  <a:gd name="connsiteY25-52" fmla="*/ 497490 h 1867634"/>
                  <a:gd name="connsiteX26-53" fmla="*/ 1818099 w 2254431"/>
                  <a:gd name="connsiteY26-54" fmla="*/ 497490 h 1867634"/>
                  <a:gd name="connsiteX27" fmla="*/ 1594123 w 2254431"/>
                  <a:gd name="connsiteY27" fmla="*/ 273510 h 1867634"/>
                  <a:gd name="connsiteX28" fmla="*/ 273507 w 2254431"/>
                  <a:gd name="connsiteY28" fmla="*/ 273510 h 1867634"/>
                  <a:gd name="connsiteX29" fmla="*/ 0 w 2254431"/>
                  <a:gd name="connsiteY29" fmla="*/ 933818 h 1867634"/>
                  <a:gd name="connsiteX0-55" fmla="*/ 2234976 w 2254431"/>
                  <a:gd name="connsiteY0-56" fmla="*/ 1132618 h 1867634"/>
                  <a:gd name="connsiteX1-57" fmla="*/ 2236496 w 2254431"/>
                  <a:gd name="connsiteY1-58" fmla="*/ 1135418 h 1867634"/>
                  <a:gd name="connsiteX2-59" fmla="*/ 2234976 w 2254431"/>
                  <a:gd name="connsiteY2-60" fmla="*/ 1140552 h 1867634"/>
                  <a:gd name="connsiteX3-61" fmla="*/ 2234976 w 2254431"/>
                  <a:gd name="connsiteY3-62" fmla="*/ 1132618 h 1867634"/>
                  <a:gd name="connsiteX4-63" fmla="*/ 2234976 w 2254431"/>
                  <a:gd name="connsiteY4-64" fmla="*/ 710150 h 1867634"/>
                  <a:gd name="connsiteX5-65" fmla="*/ 2240336 w 2254431"/>
                  <a:gd name="connsiteY5-66" fmla="*/ 727150 h 1867634"/>
                  <a:gd name="connsiteX6-67" fmla="*/ 2234976 w 2254431"/>
                  <a:gd name="connsiteY6-68" fmla="*/ 737448 h 1867634"/>
                  <a:gd name="connsiteX7-69" fmla="*/ 2234976 w 2254431"/>
                  <a:gd name="connsiteY7-70" fmla="*/ 710150 h 1867634"/>
                  <a:gd name="connsiteX8-71" fmla="*/ 1734909 w 2254431"/>
                  <a:gd name="connsiteY8-72" fmla="*/ 1232300 h 1867634"/>
                  <a:gd name="connsiteX9-73" fmla="*/ 1781182 w 2254431"/>
                  <a:gd name="connsiteY9-74" fmla="*/ 1232300 h 1867634"/>
                  <a:gd name="connsiteX10-75" fmla="*/ 1734909 w 2254431"/>
                  <a:gd name="connsiteY10-76" fmla="*/ 1237163 h 1867634"/>
                  <a:gd name="connsiteX11-77" fmla="*/ 1734909 w 2254431"/>
                  <a:gd name="connsiteY11-78" fmla="*/ 1232300 h 1867634"/>
                  <a:gd name="connsiteX12-79" fmla="*/ 0 w 2254431"/>
                  <a:gd name="connsiteY12-80" fmla="*/ 933818 h 1867634"/>
                  <a:gd name="connsiteX13-81" fmla="*/ 273507 w 2254431"/>
                  <a:gd name="connsiteY13-82" fmla="*/ 1594126 h 1867634"/>
                  <a:gd name="connsiteX14-83" fmla="*/ 1594123 w 2254431"/>
                  <a:gd name="connsiteY14-84" fmla="*/ 1594126 h 1867634"/>
                  <a:gd name="connsiteX15-85" fmla="*/ 1818102 w 2254431"/>
                  <a:gd name="connsiteY15-86" fmla="*/ 1370146 h 1867634"/>
                  <a:gd name="connsiteX16-87" fmla="*/ 2067929 w 2254431"/>
                  <a:gd name="connsiteY16-88" fmla="*/ 1370150 h 1867634"/>
                  <a:gd name="connsiteX17-89" fmla="*/ 2249729 w 2254431"/>
                  <a:gd name="connsiteY17-90" fmla="*/ 1188348 h 1867634"/>
                  <a:gd name="connsiteX18-91" fmla="*/ 2249729 w 2254431"/>
                  <a:gd name="connsiteY18-92" fmla="*/ 938520 h 1867634"/>
                  <a:gd name="connsiteX19-93" fmla="*/ 2254431 w 2254431"/>
                  <a:gd name="connsiteY19-94" fmla="*/ 933818 h 1867634"/>
                  <a:gd name="connsiteX20-95" fmla="*/ 2249729 w 2254431"/>
                  <a:gd name="connsiteY20-96" fmla="*/ 929116 h 1867634"/>
                  <a:gd name="connsiteX21-97" fmla="*/ 2249729 w 2254431"/>
                  <a:gd name="connsiteY21-98" fmla="*/ 679292 h 1867634"/>
                  <a:gd name="connsiteX22-99" fmla="*/ 2067926 w 2254431"/>
                  <a:gd name="connsiteY22-100" fmla="*/ 497490 h 1867634"/>
                  <a:gd name="connsiteX23-101" fmla="*/ 1818099 w 2254431"/>
                  <a:gd name="connsiteY23-102" fmla="*/ 497490 h 1867634"/>
                  <a:gd name="connsiteX24-103" fmla="*/ 1594123 w 2254431"/>
                  <a:gd name="connsiteY24-104" fmla="*/ 273510 h 1867634"/>
                  <a:gd name="connsiteX25-105" fmla="*/ 273507 w 2254431"/>
                  <a:gd name="connsiteY25-106" fmla="*/ 273510 h 1867634"/>
                  <a:gd name="connsiteX26-107" fmla="*/ 0 w 2254431"/>
                  <a:gd name="connsiteY26-108" fmla="*/ 933818 h 1867634"/>
                  <a:gd name="connsiteX0-109" fmla="*/ 2234976 w 2254431"/>
                  <a:gd name="connsiteY0-110" fmla="*/ 1132618 h 1867634"/>
                  <a:gd name="connsiteX1-111" fmla="*/ 2236496 w 2254431"/>
                  <a:gd name="connsiteY1-112" fmla="*/ 1135418 h 1867634"/>
                  <a:gd name="connsiteX2-113" fmla="*/ 2234976 w 2254431"/>
                  <a:gd name="connsiteY2-114" fmla="*/ 1140552 h 1867634"/>
                  <a:gd name="connsiteX3-115" fmla="*/ 2234976 w 2254431"/>
                  <a:gd name="connsiteY3-116" fmla="*/ 1132618 h 1867634"/>
                  <a:gd name="connsiteX4-117" fmla="*/ 2234976 w 2254431"/>
                  <a:gd name="connsiteY4-118" fmla="*/ 710150 h 1867634"/>
                  <a:gd name="connsiteX5-119" fmla="*/ 2240336 w 2254431"/>
                  <a:gd name="connsiteY5-120" fmla="*/ 727150 h 1867634"/>
                  <a:gd name="connsiteX6-121" fmla="*/ 2234976 w 2254431"/>
                  <a:gd name="connsiteY6-122" fmla="*/ 737448 h 1867634"/>
                  <a:gd name="connsiteX7-123" fmla="*/ 2234976 w 2254431"/>
                  <a:gd name="connsiteY7-124" fmla="*/ 710150 h 1867634"/>
                  <a:gd name="connsiteX8-125" fmla="*/ 1734909 w 2254431"/>
                  <a:gd name="connsiteY8-126" fmla="*/ 1237163 h 1867634"/>
                  <a:gd name="connsiteX9-127" fmla="*/ 1781182 w 2254431"/>
                  <a:gd name="connsiteY9-128" fmla="*/ 1232300 h 1867634"/>
                  <a:gd name="connsiteX10-129" fmla="*/ 1734909 w 2254431"/>
                  <a:gd name="connsiteY10-130" fmla="*/ 1237163 h 1867634"/>
                  <a:gd name="connsiteX11-131" fmla="*/ 0 w 2254431"/>
                  <a:gd name="connsiteY11-132" fmla="*/ 933818 h 1867634"/>
                  <a:gd name="connsiteX12-133" fmla="*/ 273507 w 2254431"/>
                  <a:gd name="connsiteY12-134" fmla="*/ 1594126 h 1867634"/>
                  <a:gd name="connsiteX13-135" fmla="*/ 1594123 w 2254431"/>
                  <a:gd name="connsiteY13-136" fmla="*/ 1594126 h 1867634"/>
                  <a:gd name="connsiteX14-137" fmla="*/ 1818102 w 2254431"/>
                  <a:gd name="connsiteY14-138" fmla="*/ 1370146 h 1867634"/>
                  <a:gd name="connsiteX15-139" fmla="*/ 2067929 w 2254431"/>
                  <a:gd name="connsiteY15-140" fmla="*/ 1370150 h 1867634"/>
                  <a:gd name="connsiteX16-141" fmla="*/ 2249729 w 2254431"/>
                  <a:gd name="connsiteY16-142" fmla="*/ 1188348 h 1867634"/>
                  <a:gd name="connsiteX17-143" fmla="*/ 2249729 w 2254431"/>
                  <a:gd name="connsiteY17-144" fmla="*/ 938520 h 1867634"/>
                  <a:gd name="connsiteX18-145" fmla="*/ 2254431 w 2254431"/>
                  <a:gd name="connsiteY18-146" fmla="*/ 933818 h 1867634"/>
                  <a:gd name="connsiteX19-147" fmla="*/ 2249729 w 2254431"/>
                  <a:gd name="connsiteY19-148" fmla="*/ 929116 h 1867634"/>
                  <a:gd name="connsiteX20-149" fmla="*/ 2249729 w 2254431"/>
                  <a:gd name="connsiteY20-150" fmla="*/ 679292 h 1867634"/>
                  <a:gd name="connsiteX21-151" fmla="*/ 2067926 w 2254431"/>
                  <a:gd name="connsiteY21-152" fmla="*/ 497490 h 1867634"/>
                  <a:gd name="connsiteX22-153" fmla="*/ 1818099 w 2254431"/>
                  <a:gd name="connsiteY22-154" fmla="*/ 497490 h 1867634"/>
                  <a:gd name="connsiteX23-155" fmla="*/ 1594123 w 2254431"/>
                  <a:gd name="connsiteY23-156" fmla="*/ 273510 h 1867634"/>
                  <a:gd name="connsiteX24-157" fmla="*/ 273507 w 2254431"/>
                  <a:gd name="connsiteY24-158" fmla="*/ 273510 h 1867634"/>
                  <a:gd name="connsiteX25-159" fmla="*/ 0 w 2254431"/>
                  <a:gd name="connsiteY25-160" fmla="*/ 933818 h 1867634"/>
                  <a:gd name="connsiteX0-161" fmla="*/ 2234976 w 2254431"/>
                  <a:gd name="connsiteY0-162" fmla="*/ 1132618 h 1867634"/>
                  <a:gd name="connsiteX1-163" fmla="*/ 2236496 w 2254431"/>
                  <a:gd name="connsiteY1-164" fmla="*/ 1135418 h 1867634"/>
                  <a:gd name="connsiteX2-165" fmla="*/ 2234976 w 2254431"/>
                  <a:gd name="connsiteY2-166" fmla="*/ 1140552 h 1867634"/>
                  <a:gd name="connsiteX3-167" fmla="*/ 2234976 w 2254431"/>
                  <a:gd name="connsiteY3-168" fmla="*/ 1132618 h 1867634"/>
                  <a:gd name="connsiteX4-169" fmla="*/ 2234976 w 2254431"/>
                  <a:gd name="connsiteY4-170" fmla="*/ 710150 h 1867634"/>
                  <a:gd name="connsiteX5-171" fmla="*/ 2240336 w 2254431"/>
                  <a:gd name="connsiteY5-172" fmla="*/ 727150 h 1867634"/>
                  <a:gd name="connsiteX6-173" fmla="*/ 2234976 w 2254431"/>
                  <a:gd name="connsiteY6-174" fmla="*/ 737448 h 1867634"/>
                  <a:gd name="connsiteX7-175" fmla="*/ 2234976 w 2254431"/>
                  <a:gd name="connsiteY7-176" fmla="*/ 710150 h 1867634"/>
                  <a:gd name="connsiteX8-177" fmla="*/ 0 w 2254431"/>
                  <a:gd name="connsiteY8-178" fmla="*/ 933818 h 1867634"/>
                  <a:gd name="connsiteX9-179" fmla="*/ 273507 w 2254431"/>
                  <a:gd name="connsiteY9-180" fmla="*/ 1594126 h 1867634"/>
                  <a:gd name="connsiteX10-181" fmla="*/ 1594123 w 2254431"/>
                  <a:gd name="connsiteY10-182" fmla="*/ 1594126 h 1867634"/>
                  <a:gd name="connsiteX11-183" fmla="*/ 1818102 w 2254431"/>
                  <a:gd name="connsiteY11-184" fmla="*/ 1370146 h 1867634"/>
                  <a:gd name="connsiteX12-185" fmla="*/ 2067929 w 2254431"/>
                  <a:gd name="connsiteY12-186" fmla="*/ 1370150 h 1867634"/>
                  <a:gd name="connsiteX13-187" fmla="*/ 2249729 w 2254431"/>
                  <a:gd name="connsiteY13-188" fmla="*/ 1188348 h 1867634"/>
                  <a:gd name="connsiteX14-189" fmla="*/ 2249729 w 2254431"/>
                  <a:gd name="connsiteY14-190" fmla="*/ 938520 h 1867634"/>
                  <a:gd name="connsiteX15-191" fmla="*/ 2254431 w 2254431"/>
                  <a:gd name="connsiteY15-192" fmla="*/ 933818 h 1867634"/>
                  <a:gd name="connsiteX16-193" fmla="*/ 2249729 w 2254431"/>
                  <a:gd name="connsiteY16-194" fmla="*/ 929116 h 1867634"/>
                  <a:gd name="connsiteX17-195" fmla="*/ 2249729 w 2254431"/>
                  <a:gd name="connsiteY17-196" fmla="*/ 679292 h 1867634"/>
                  <a:gd name="connsiteX18-197" fmla="*/ 2067926 w 2254431"/>
                  <a:gd name="connsiteY18-198" fmla="*/ 497490 h 1867634"/>
                  <a:gd name="connsiteX19-199" fmla="*/ 1818099 w 2254431"/>
                  <a:gd name="connsiteY19-200" fmla="*/ 497490 h 1867634"/>
                  <a:gd name="connsiteX20-201" fmla="*/ 1594123 w 2254431"/>
                  <a:gd name="connsiteY20-202" fmla="*/ 273510 h 1867634"/>
                  <a:gd name="connsiteX21-203" fmla="*/ 273507 w 2254431"/>
                  <a:gd name="connsiteY21-204" fmla="*/ 273510 h 1867634"/>
                  <a:gd name="connsiteX22-205" fmla="*/ 0 w 2254431"/>
                  <a:gd name="connsiteY22-206" fmla="*/ 933818 h 1867634"/>
                  <a:gd name="connsiteX0-207" fmla="*/ 2234976 w 2254431"/>
                  <a:gd name="connsiteY0-208" fmla="*/ 1140552 h 1867634"/>
                  <a:gd name="connsiteX1-209" fmla="*/ 2236496 w 2254431"/>
                  <a:gd name="connsiteY1-210" fmla="*/ 1135418 h 1867634"/>
                  <a:gd name="connsiteX2-211" fmla="*/ 2234976 w 2254431"/>
                  <a:gd name="connsiteY2-212" fmla="*/ 1140552 h 1867634"/>
                  <a:gd name="connsiteX3-213" fmla="*/ 2234976 w 2254431"/>
                  <a:gd name="connsiteY3-214" fmla="*/ 710150 h 1867634"/>
                  <a:gd name="connsiteX4-215" fmla="*/ 2240336 w 2254431"/>
                  <a:gd name="connsiteY4-216" fmla="*/ 727150 h 1867634"/>
                  <a:gd name="connsiteX5-217" fmla="*/ 2234976 w 2254431"/>
                  <a:gd name="connsiteY5-218" fmla="*/ 737448 h 1867634"/>
                  <a:gd name="connsiteX6-219" fmla="*/ 2234976 w 2254431"/>
                  <a:gd name="connsiteY6-220" fmla="*/ 710150 h 1867634"/>
                  <a:gd name="connsiteX7-221" fmla="*/ 0 w 2254431"/>
                  <a:gd name="connsiteY7-222" fmla="*/ 933818 h 1867634"/>
                  <a:gd name="connsiteX8-223" fmla="*/ 273507 w 2254431"/>
                  <a:gd name="connsiteY8-224" fmla="*/ 1594126 h 1867634"/>
                  <a:gd name="connsiteX9-225" fmla="*/ 1594123 w 2254431"/>
                  <a:gd name="connsiteY9-226" fmla="*/ 1594126 h 1867634"/>
                  <a:gd name="connsiteX10-227" fmla="*/ 1818102 w 2254431"/>
                  <a:gd name="connsiteY10-228" fmla="*/ 1370146 h 1867634"/>
                  <a:gd name="connsiteX11-229" fmla="*/ 2067929 w 2254431"/>
                  <a:gd name="connsiteY11-230" fmla="*/ 1370150 h 1867634"/>
                  <a:gd name="connsiteX12-231" fmla="*/ 2249729 w 2254431"/>
                  <a:gd name="connsiteY12-232" fmla="*/ 1188348 h 1867634"/>
                  <a:gd name="connsiteX13-233" fmla="*/ 2249729 w 2254431"/>
                  <a:gd name="connsiteY13-234" fmla="*/ 938520 h 1867634"/>
                  <a:gd name="connsiteX14-235" fmla="*/ 2254431 w 2254431"/>
                  <a:gd name="connsiteY14-236" fmla="*/ 933818 h 1867634"/>
                  <a:gd name="connsiteX15-237" fmla="*/ 2249729 w 2254431"/>
                  <a:gd name="connsiteY15-238" fmla="*/ 929116 h 1867634"/>
                  <a:gd name="connsiteX16-239" fmla="*/ 2249729 w 2254431"/>
                  <a:gd name="connsiteY16-240" fmla="*/ 679292 h 1867634"/>
                  <a:gd name="connsiteX17-241" fmla="*/ 2067926 w 2254431"/>
                  <a:gd name="connsiteY17-242" fmla="*/ 497490 h 1867634"/>
                  <a:gd name="connsiteX18-243" fmla="*/ 1818099 w 2254431"/>
                  <a:gd name="connsiteY18-244" fmla="*/ 497490 h 1867634"/>
                  <a:gd name="connsiteX19-245" fmla="*/ 1594123 w 2254431"/>
                  <a:gd name="connsiteY19-246" fmla="*/ 273510 h 1867634"/>
                  <a:gd name="connsiteX20-247" fmla="*/ 273507 w 2254431"/>
                  <a:gd name="connsiteY20-248" fmla="*/ 273510 h 1867634"/>
                  <a:gd name="connsiteX21-249" fmla="*/ 0 w 2254431"/>
                  <a:gd name="connsiteY21-250" fmla="*/ 933818 h 1867634"/>
                  <a:gd name="connsiteX0-251" fmla="*/ 2234976 w 2254431"/>
                  <a:gd name="connsiteY0-252" fmla="*/ 710150 h 1867634"/>
                  <a:gd name="connsiteX1-253" fmla="*/ 2240336 w 2254431"/>
                  <a:gd name="connsiteY1-254" fmla="*/ 727150 h 1867634"/>
                  <a:gd name="connsiteX2-255" fmla="*/ 2234976 w 2254431"/>
                  <a:gd name="connsiteY2-256" fmla="*/ 737448 h 1867634"/>
                  <a:gd name="connsiteX3-257" fmla="*/ 2234976 w 2254431"/>
                  <a:gd name="connsiteY3-258" fmla="*/ 710150 h 1867634"/>
                  <a:gd name="connsiteX4-259" fmla="*/ 0 w 2254431"/>
                  <a:gd name="connsiteY4-260" fmla="*/ 933818 h 1867634"/>
                  <a:gd name="connsiteX5-261" fmla="*/ 273507 w 2254431"/>
                  <a:gd name="connsiteY5-262" fmla="*/ 1594126 h 1867634"/>
                  <a:gd name="connsiteX6-263" fmla="*/ 1594123 w 2254431"/>
                  <a:gd name="connsiteY6-264" fmla="*/ 1594126 h 1867634"/>
                  <a:gd name="connsiteX7-265" fmla="*/ 1818102 w 2254431"/>
                  <a:gd name="connsiteY7-266" fmla="*/ 1370146 h 1867634"/>
                  <a:gd name="connsiteX8-267" fmla="*/ 2067929 w 2254431"/>
                  <a:gd name="connsiteY8-268" fmla="*/ 1370150 h 1867634"/>
                  <a:gd name="connsiteX9-269" fmla="*/ 2249729 w 2254431"/>
                  <a:gd name="connsiteY9-270" fmla="*/ 1188348 h 1867634"/>
                  <a:gd name="connsiteX10-271" fmla="*/ 2249729 w 2254431"/>
                  <a:gd name="connsiteY10-272" fmla="*/ 938520 h 1867634"/>
                  <a:gd name="connsiteX11-273" fmla="*/ 2254431 w 2254431"/>
                  <a:gd name="connsiteY11-274" fmla="*/ 933818 h 1867634"/>
                  <a:gd name="connsiteX12-275" fmla="*/ 2249729 w 2254431"/>
                  <a:gd name="connsiteY12-276" fmla="*/ 929116 h 1867634"/>
                  <a:gd name="connsiteX13-277" fmla="*/ 2249729 w 2254431"/>
                  <a:gd name="connsiteY13-278" fmla="*/ 679292 h 1867634"/>
                  <a:gd name="connsiteX14-279" fmla="*/ 2067926 w 2254431"/>
                  <a:gd name="connsiteY14-280" fmla="*/ 497490 h 1867634"/>
                  <a:gd name="connsiteX15-281" fmla="*/ 1818099 w 2254431"/>
                  <a:gd name="connsiteY15-282" fmla="*/ 497490 h 1867634"/>
                  <a:gd name="connsiteX16-283" fmla="*/ 1594123 w 2254431"/>
                  <a:gd name="connsiteY16-284" fmla="*/ 273510 h 1867634"/>
                  <a:gd name="connsiteX17-285" fmla="*/ 273507 w 2254431"/>
                  <a:gd name="connsiteY17-286" fmla="*/ 273510 h 1867634"/>
                  <a:gd name="connsiteX18-287" fmla="*/ 0 w 2254431"/>
                  <a:gd name="connsiteY18-288" fmla="*/ 933818 h 1867634"/>
                  <a:gd name="connsiteX0-289" fmla="*/ 2234976 w 2254431"/>
                  <a:gd name="connsiteY0-290" fmla="*/ 737448 h 1867634"/>
                  <a:gd name="connsiteX1-291" fmla="*/ 2240336 w 2254431"/>
                  <a:gd name="connsiteY1-292" fmla="*/ 727150 h 1867634"/>
                  <a:gd name="connsiteX2-293" fmla="*/ 2234976 w 2254431"/>
                  <a:gd name="connsiteY2-294" fmla="*/ 737448 h 1867634"/>
                  <a:gd name="connsiteX3-295" fmla="*/ 0 w 2254431"/>
                  <a:gd name="connsiteY3-296" fmla="*/ 933818 h 1867634"/>
                  <a:gd name="connsiteX4-297" fmla="*/ 273507 w 2254431"/>
                  <a:gd name="connsiteY4-298" fmla="*/ 1594126 h 1867634"/>
                  <a:gd name="connsiteX5-299" fmla="*/ 1594123 w 2254431"/>
                  <a:gd name="connsiteY5-300" fmla="*/ 1594126 h 1867634"/>
                  <a:gd name="connsiteX6-301" fmla="*/ 1818102 w 2254431"/>
                  <a:gd name="connsiteY6-302" fmla="*/ 1370146 h 1867634"/>
                  <a:gd name="connsiteX7-303" fmla="*/ 2067929 w 2254431"/>
                  <a:gd name="connsiteY7-304" fmla="*/ 1370150 h 1867634"/>
                  <a:gd name="connsiteX8-305" fmla="*/ 2249729 w 2254431"/>
                  <a:gd name="connsiteY8-306" fmla="*/ 1188348 h 1867634"/>
                  <a:gd name="connsiteX9-307" fmla="*/ 2249729 w 2254431"/>
                  <a:gd name="connsiteY9-308" fmla="*/ 938520 h 1867634"/>
                  <a:gd name="connsiteX10-309" fmla="*/ 2254431 w 2254431"/>
                  <a:gd name="connsiteY10-310" fmla="*/ 933818 h 1867634"/>
                  <a:gd name="connsiteX11-311" fmla="*/ 2249729 w 2254431"/>
                  <a:gd name="connsiteY11-312" fmla="*/ 929116 h 1867634"/>
                  <a:gd name="connsiteX12-313" fmla="*/ 2249729 w 2254431"/>
                  <a:gd name="connsiteY12-314" fmla="*/ 679292 h 1867634"/>
                  <a:gd name="connsiteX13-315" fmla="*/ 2067926 w 2254431"/>
                  <a:gd name="connsiteY13-316" fmla="*/ 497490 h 1867634"/>
                  <a:gd name="connsiteX14-317" fmla="*/ 1818099 w 2254431"/>
                  <a:gd name="connsiteY14-318" fmla="*/ 497490 h 1867634"/>
                  <a:gd name="connsiteX15-319" fmla="*/ 1594123 w 2254431"/>
                  <a:gd name="connsiteY15-320" fmla="*/ 273510 h 1867634"/>
                  <a:gd name="connsiteX16-321" fmla="*/ 273507 w 2254431"/>
                  <a:gd name="connsiteY16-322" fmla="*/ 273510 h 1867634"/>
                  <a:gd name="connsiteX17-323" fmla="*/ 0 w 2254431"/>
                  <a:gd name="connsiteY17-324" fmla="*/ 933818 h 1867634"/>
                  <a:gd name="connsiteX0-325" fmla="*/ 0 w 2254431"/>
                  <a:gd name="connsiteY0-326" fmla="*/ 933818 h 1867634"/>
                  <a:gd name="connsiteX1-327" fmla="*/ 273507 w 2254431"/>
                  <a:gd name="connsiteY1-328" fmla="*/ 1594126 h 1867634"/>
                  <a:gd name="connsiteX2-329" fmla="*/ 1594123 w 2254431"/>
                  <a:gd name="connsiteY2-330" fmla="*/ 1594126 h 1867634"/>
                  <a:gd name="connsiteX3-331" fmla="*/ 1818102 w 2254431"/>
                  <a:gd name="connsiteY3-332" fmla="*/ 1370146 h 1867634"/>
                  <a:gd name="connsiteX4-333" fmla="*/ 2067929 w 2254431"/>
                  <a:gd name="connsiteY4-334" fmla="*/ 1370150 h 1867634"/>
                  <a:gd name="connsiteX5-335" fmla="*/ 2249729 w 2254431"/>
                  <a:gd name="connsiteY5-336" fmla="*/ 1188348 h 1867634"/>
                  <a:gd name="connsiteX6-337" fmla="*/ 2249729 w 2254431"/>
                  <a:gd name="connsiteY6-338" fmla="*/ 938520 h 1867634"/>
                  <a:gd name="connsiteX7-339" fmla="*/ 2254431 w 2254431"/>
                  <a:gd name="connsiteY7-340" fmla="*/ 933818 h 1867634"/>
                  <a:gd name="connsiteX8-341" fmla="*/ 2249729 w 2254431"/>
                  <a:gd name="connsiteY8-342" fmla="*/ 929116 h 1867634"/>
                  <a:gd name="connsiteX9-343" fmla="*/ 2249729 w 2254431"/>
                  <a:gd name="connsiteY9-344" fmla="*/ 679292 h 1867634"/>
                  <a:gd name="connsiteX10-345" fmla="*/ 2067926 w 2254431"/>
                  <a:gd name="connsiteY10-346" fmla="*/ 497490 h 1867634"/>
                  <a:gd name="connsiteX11-347" fmla="*/ 1818099 w 2254431"/>
                  <a:gd name="connsiteY11-348" fmla="*/ 497490 h 1867634"/>
                  <a:gd name="connsiteX12-349" fmla="*/ 1594123 w 2254431"/>
                  <a:gd name="connsiteY12-350" fmla="*/ 273510 h 1867634"/>
                  <a:gd name="connsiteX13-351" fmla="*/ 273507 w 2254431"/>
                  <a:gd name="connsiteY13-352" fmla="*/ 273510 h 1867634"/>
                  <a:gd name="connsiteX14-353" fmla="*/ 0 w 2254431"/>
                  <a:gd name="connsiteY14-354" fmla="*/ 933818 h 1867634"/>
                  <a:gd name="connsiteX0-355" fmla="*/ 0 w 2249729"/>
                  <a:gd name="connsiteY0-356" fmla="*/ 933818 h 1867634"/>
                  <a:gd name="connsiteX1-357" fmla="*/ 273507 w 2249729"/>
                  <a:gd name="connsiteY1-358" fmla="*/ 1594126 h 1867634"/>
                  <a:gd name="connsiteX2-359" fmla="*/ 1594123 w 2249729"/>
                  <a:gd name="connsiteY2-360" fmla="*/ 1594126 h 1867634"/>
                  <a:gd name="connsiteX3-361" fmla="*/ 1818102 w 2249729"/>
                  <a:gd name="connsiteY3-362" fmla="*/ 1370146 h 1867634"/>
                  <a:gd name="connsiteX4-363" fmla="*/ 2067929 w 2249729"/>
                  <a:gd name="connsiteY4-364" fmla="*/ 1370150 h 1867634"/>
                  <a:gd name="connsiteX5-365" fmla="*/ 2249729 w 2249729"/>
                  <a:gd name="connsiteY5-366" fmla="*/ 1188348 h 1867634"/>
                  <a:gd name="connsiteX6-367" fmla="*/ 2249729 w 2249729"/>
                  <a:gd name="connsiteY6-368" fmla="*/ 938520 h 1867634"/>
                  <a:gd name="connsiteX7-369" fmla="*/ 2249729 w 2249729"/>
                  <a:gd name="connsiteY7-370" fmla="*/ 929116 h 1867634"/>
                  <a:gd name="connsiteX8-371" fmla="*/ 2249729 w 2249729"/>
                  <a:gd name="connsiteY8-372" fmla="*/ 679292 h 1867634"/>
                  <a:gd name="connsiteX9-373" fmla="*/ 2067926 w 2249729"/>
                  <a:gd name="connsiteY9-374" fmla="*/ 497490 h 1867634"/>
                  <a:gd name="connsiteX10-375" fmla="*/ 1818099 w 2249729"/>
                  <a:gd name="connsiteY10-376" fmla="*/ 497490 h 1867634"/>
                  <a:gd name="connsiteX11-377" fmla="*/ 1594123 w 2249729"/>
                  <a:gd name="connsiteY11-378" fmla="*/ 273510 h 1867634"/>
                  <a:gd name="connsiteX12-379" fmla="*/ 273507 w 2249729"/>
                  <a:gd name="connsiteY12-380" fmla="*/ 273510 h 1867634"/>
                  <a:gd name="connsiteX13-381" fmla="*/ 0 w 2249729"/>
                  <a:gd name="connsiteY13-382" fmla="*/ 933818 h 1867634"/>
                  <a:gd name="connsiteX0-383" fmla="*/ 0 w 2249729"/>
                  <a:gd name="connsiteY0-384" fmla="*/ 933818 h 1867634"/>
                  <a:gd name="connsiteX1-385" fmla="*/ 273507 w 2249729"/>
                  <a:gd name="connsiteY1-386" fmla="*/ 1594126 h 1867634"/>
                  <a:gd name="connsiteX2-387" fmla="*/ 1594123 w 2249729"/>
                  <a:gd name="connsiteY2-388" fmla="*/ 1594126 h 1867634"/>
                  <a:gd name="connsiteX3-389" fmla="*/ 1818102 w 2249729"/>
                  <a:gd name="connsiteY3-390" fmla="*/ 1370146 h 1867634"/>
                  <a:gd name="connsiteX4-391" fmla="*/ 2067929 w 2249729"/>
                  <a:gd name="connsiteY4-392" fmla="*/ 1370150 h 1867634"/>
                  <a:gd name="connsiteX5-393" fmla="*/ 2249729 w 2249729"/>
                  <a:gd name="connsiteY5-394" fmla="*/ 1188348 h 1867634"/>
                  <a:gd name="connsiteX6-395" fmla="*/ 2249729 w 2249729"/>
                  <a:gd name="connsiteY6-396" fmla="*/ 929116 h 1867634"/>
                  <a:gd name="connsiteX7-397" fmla="*/ 2249729 w 2249729"/>
                  <a:gd name="connsiteY7-398" fmla="*/ 679292 h 1867634"/>
                  <a:gd name="connsiteX8-399" fmla="*/ 2067926 w 2249729"/>
                  <a:gd name="connsiteY8-400" fmla="*/ 497490 h 1867634"/>
                  <a:gd name="connsiteX9-401" fmla="*/ 1818099 w 2249729"/>
                  <a:gd name="connsiteY9-402" fmla="*/ 497490 h 1867634"/>
                  <a:gd name="connsiteX10-403" fmla="*/ 1594123 w 2249729"/>
                  <a:gd name="connsiteY10-404" fmla="*/ 273510 h 1867634"/>
                  <a:gd name="connsiteX11-405" fmla="*/ 273507 w 2249729"/>
                  <a:gd name="connsiteY11-406" fmla="*/ 273510 h 1867634"/>
                  <a:gd name="connsiteX12-407" fmla="*/ 0 w 2249729"/>
                  <a:gd name="connsiteY12-408" fmla="*/ 933818 h 1867634"/>
                  <a:gd name="connsiteX0-409" fmla="*/ 0 w 2249729"/>
                  <a:gd name="connsiteY0-410" fmla="*/ 933818 h 1867634"/>
                  <a:gd name="connsiteX1-411" fmla="*/ 273507 w 2249729"/>
                  <a:gd name="connsiteY1-412" fmla="*/ 1594126 h 1867634"/>
                  <a:gd name="connsiteX2-413" fmla="*/ 1594123 w 2249729"/>
                  <a:gd name="connsiteY2-414" fmla="*/ 1594126 h 1867634"/>
                  <a:gd name="connsiteX3-415" fmla="*/ 1818102 w 2249729"/>
                  <a:gd name="connsiteY3-416" fmla="*/ 1370146 h 1867634"/>
                  <a:gd name="connsiteX4-417" fmla="*/ 2067929 w 2249729"/>
                  <a:gd name="connsiteY4-418" fmla="*/ 1370150 h 1867634"/>
                  <a:gd name="connsiteX5-419" fmla="*/ 2249729 w 2249729"/>
                  <a:gd name="connsiteY5-420" fmla="*/ 1188348 h 1867634"/>
                  <a:gd name="connsiteX6-421" fmla="*/ 2249729 w 2249729"/>
                  <a:gd name="connsiteY6-422" fmla="*/ 679292 h 1867634"/>
                  <a:gd name="connsiteX7-423" fmla="*/ 2067926 w 2249729"/>
                  <a:gd name="connsiteY7-424" fmla="*/ 497490 h 1867634"/>
                  <a:gd name="connsiteX8-425" fmla="*/ 1818099 w 2249729"/>
                  <a:gd name="connsiteY8-426" fmla="*/ 497490 h 1867634"/>
                  <a:gd name="connsiteX9-427" fmla="*/ 1594123 w 2249729"/>
                  <a:gd name="connsiteY9-428" fmla="*/ 273510 h 1867634"/>
                  <a:gd name="connsiteX10-429" fmla="*/ 273507 w 2249729"/>
                  <a:gd name="connsiteY10-430" fmla="*/ 273510 h 1867634"/>
                  <a:gd name="connsiteX11-431" fmla="*/ 0 w 2249729"/>
                  <a:gd name="connsiteY11-432" fmla="*/ 933818 h 186763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2249729" h="1867634">
                    <a:moveTo>
                      <a:pt x="0" y="933818"/>
                    </a:moveTo>
                    <a:cubicBezTo>
                      <a:pt x="0" y="1172804"/>
                      <a:pt x="91169" y="1411786"/>
                      <a:pt x="273507" y="1594126"/>
                    </a:cubicBezTo>
                    <a:cubicBezTo>
                      <a:pt x="638186" y="1958804"/>
                      <a:pt x="1229447" y="1958804"/>
                      <a:pt x="1594123" y="1594126"/>
                    </a:cubicBezTo>
                    <a:lnTo>
                      <a:pt x="1818102" y="1370146"/>
                    </a:lnTo>
                    <a:lnTo>
                      <a:pt x="2067929" y="1370150"/>
                    </a:lnTo>
                    <a:cubicBezTo>
                      <a:pt x="2168336" y="1370146"/>
                      <a:pt x="2249729" y="1288752"/>
                      <a:pt x="2249729" y="1188348"/>
                    </a:cubicBezTo>
                    <a:lnTo>
                      <a:pt x="2249729" y="679292"/>
                    </a:lnTo>
                    <a:cubicBezTo>
                      <a:pt x="2249729" y="578884"/>
                      <a:pt x="2168334" y="497490"/>
                      <a:pt x="2067926" y="497490"/>
                    </a:cubicBezTo>
                    <a:lnTo>
                      <a:pt x="1818099" y="497490"/>
                    </a:lnTo>
                    <a:lnTo>
                      <a:pt x="1594123" y="273510"/>
                    </a:lnTo>
                    <a:cubicBezTo>
                      <a:pt x="1229444" y="-91169"/>
                      <a:pt x="638186" y="-91169"/>
                      <a:pt x="273507" y="273510"/>
                    </a:cubicBezTo>
                    <a:cubicBezTo>
                      <a:pt x="91169" y="455848"/>
                      <a:pt x="0" y="694834"/>
                      <a:pt x="0" y="933818"/>
                    </a:cubicBezTo>
                    <a:close/>
                  </a:path>
                </a:pathLst>
              </a:cu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buClr>
                    <a:srgbClr val="000000"/>
                  </a:buClr>
                  <a:buFont typeface="Arial" panose="020B0604020202020204"/>
                  <a:buNone/>
                </a:pPr>
                <a:endParaRPr lang="ko-KR" altLang="en-US" dirty="0">
                  <a:solidFill>
                    <a:srgbClr val="000000"/>
                  </a:solidFill>
                  <a:sym typeface="Arial" panose="020B0604020202020204"/>
                </a:endParaRPr>
              </a:p>
            </p:txBody>
          </p:sp>
          <p:sp>
            <p:nvSpPr>
              <p:cNvPr id="10" name="Freeform: Shape 9"/>
              <p:cNvSpPr/>
              <p:nvPr/>
            </p:nvSpPr>
            <p:spPr>
              <a:xfrm>
                <a:off x="10573107" y="2486534"/>
                <a:ext cx="805533" cy="687929"/>
              </a:xfrm>
              <a:custGeom>
                <a:avLst/>
                <a:gdLst>
                  <a:gd name="connsiteX0" fmla="*/ 184600 w 805532"/>
                  <a:gd name="connsiteY0" fmla="*/ 520107 h 687929"/>
                  <a:gd name="connsiteX1" fmla="*/ 620929 w 805532"/>
                  <a:gd name="connsiteY1" fmla="*/ 520110 h 687929"/>
                  <a:gd name="connsiteX2" fmla="*/ 704838 w 805532"/>
                  <a:gd name="connsiteY2" fmla="*/ 604019 h 687929"/>
                  <a:gd name="connsiteX3" fmla="*/ 620926 w 805532"/>
                  <a:gd name="connsiteY3" fmla="*/ 687929 h 687929"/>
                  <a:gd name="connsiteX4" fmla="*/ 184600 w 805532"/>
                  <a:gd name="connsiteY4" fmla="*/ 687926 h 687929"/>
                  <a:gd name="connsiteX5" fmla="*/ 100691 w 805532"/>
                  <a:gd name="connsiteY5" fmla="*/ 604019 h 687929"/>
                  <a:gd name="connsiteX6" fmla="*/ 184600 w 805532"/>
                  <a:gd name="connsiteY6" fmla="*/ 520107 h 687929"/>
                  <a:gd name="connsiteX7" fmla="*/ 117472 w 805532"/>
                  <a:gd name="connsiteY7" fmla="*/ 260053 h 687929"/>
                  <a:gd name="connsiteX8" fmla="*/ 688057 w 805532"/>
                  <a:gd name="connsiteY8" fmla="*/ 260053 h 687929"/>
                  <a:gd name="connsiteX9" fmla="*/ 771967 w 805532"/>
                  <a:gd name="connsiteY9" fmla="*/ 343963 h 687929"/>
                  <a:gd name="connsiteX10" fmla="*/ 688057 w 805532"/>
                  <a:gd name="connsiteY10" fmla="*/ 427875 h 687929"/>
                  <a:gd name="connsiteX11" fmla="*/ 117472 w 805532"/>
                  <a:gd name="connsiteY11" fmla="*/ 427872 h 687929"/>
                  <a:gd name="connsiteX12" fmla="*/ 33563 w 805532"/>
                  <a:gd name="connsiteY12" fmla="*/ 343963 h 687929"/>
                  <a:gd name="connsiteX13" fmla="*/ 117472 w 805532"/>
                  <a:gd name="connsiteY13" fmla="*/ 260053 h 687929"/>
                  <a:gd name="connsiteX14" fmla="*/ 83910 w 805532"/>
                  <a:gd name="connsiteY14" fmla="*/ 0 h 687929"/>
                  <a:gd name="connsiteX15" fmla="*/ 721623 w 805532"/>
                  <a:gd name="connsiteY15" fmla="*/ 0 h 687929"/>
                  <a:gd name="connsiteX16" fmla="*/ 805532 w 805532"/>
                  <a:gd name="connsiteY16" fmla="*/ 83910 h 687929"/>
                  <a:gd name="connsiteX17" fmla="*/ 805529 w 805532"/>
                  <a:gd name="connsiteY17" fmla="*/ 83910 h 687929"/>
                  <a:gd name="connsiteX18" fmla="*/ 721620 w 805532"/>
                  <a:gd name="connsiteY18" fmla="*/ 167819 h 687929"/>
                  <a:gd name="connsiteX19" fmla="*/ 83910 w 805532"/>
                  <a:gd name="connsiteY19" fmla="*/ 167819 h 687929"/>
                  <a:gd name="connsiteX20" fmla="*/ 0 w 805532"/>
                  <a:gd name="connsiteY20" fmla="*/ 83910 h 687929"/>
                  <a:gd name="connsiteX21" fmla="*/ 83910 w 805532"/>
                  <a:gd name="connsiteY21" fmla="*/ 0 h 68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5532" h="687929">
                    <a:moveTo>
                      <a:pt x="184600" y="520107"/>
                    </a:moveTo>
                    <a:lnTo>
                      <a:pt x="620929" y="520110"/>
                    </a:lnTo>
                    <a:cubicBezTo>
                      <a:pt x="667269" y="520110"/>
                      <a:pt x="704838" y="557676"/>
                      <a:pt x="704838" y="604019"/>
                    </a:cubicBezTo>
                    <a:cubicBezTo>
                      <a:pt x="704838" y="650360"/>
                      <a:pt x="667269" y="687929"/>
                      <a:pt x="620926" y="687929"/>
                    </a:cubicBezTo>
                    <a:lnTo>
                      <a:pt x="184600" y="687926"/>
                    </a:lnTo>
                    <a:cubicBezTo>
                      <a:pt x="138257" y="687926"/>
                      <a:pt x="100691" y="650360"/>
                      <a:pt x="100691" y="604019"/>
                    </a:cubicBezTo>
                    <a:cubicBezTo>
                      <a:pt x="100691" y="557676"/>
                      <a:pt x="138257" y="520107"/>
                      <a:pt x="184600" y="520107"/>
                    </a:cubicBezTo>
                    <a:close/>
                    <a:moveTo>
                      <a:pt x="117472" y="260053"/>
                    </a:moveTo>
                    <a:lnTo>
                      <a:pt x="688057" y="260053"/>
                    </a:lnTo>
                    <a:cubicBezTo>
                      <a:pt x="734401" y="260053"/>
                      <a:pt x="771967" y="297622"/>
                      <a:pt x="771967" y="343963"/>
                    </a:cubicBezTo>
                    <a:cubicBezTo>
                      <a:pt x="771967" y="390306"/>
                      <a:pt x="734398" y="427875"/>
                      <a:pt x="688057" y="427875"/>
                    </a:cubicBezTo>
                    <a:lnTo>
                      <a:pt x="117472" y="427872"/>
                    </a:lnTo>
                    <a:cubicBezTo>
                      <a:pt x="71132" y="427872"/>
                      <a:pt x="33566" y="390306"/>
                      <a:pt x="33563" y="343963"/>
                    </a:cubicBezTo>
                    <a:cubicBezTo>
                      <a:pt x="33566" y="297622"/>
                      <a:pt x="71132" y="260053"/>
                      <a:pt x="117472" y="260053"/>
                    </a:cubicBezTo>
                    <a:close/>
                    <a:moveTo>
                      <a:pt x="83910" y="0"/>
                    </a:moveTo>
                    <a:lnTo>
                      <a:pt x="721623" y="0"/>
                    </a:lnTo>
                    <a:cubicBezTo>
                      <a:pt x="767963" y="0"/>
                      <a:pt x="805532" y="37569"/>
                      <a:pt x="805532" y="83910"/>
                    </a:cubicBezTo>
                    <a:lnTo>
                      <a:pt x="805529" y="83910"/>
                    </a:lnTo>
                    <a:cubicBezTo>
                      <a:pt x="805529" y="130253"/>
                      <a:pt x="767963" y="167819"/>
                      <a:pt x="721620" y="167819"/>
                    </a:cubicBezTo>
                    <a:lnTo>
                      <a:pt x="83910" y="167819"/>
                    </a:lnTo>
                    <a:cubicBezTo>
                      <a:pt x="37569" y="167819"/>
                      <a:pt x="0" y="130253"/>
                      <a:pt x="0" y="83910"/>
                    </a:cubicBezTo>
                    <a:cubicBezTo>
                      <a:pt x="0" y="37566"/>
                      <a:pt x="37569" y="0"/>
                      <a:pt x="8391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buFont typeface="Arial" panose="020B0604020202020204"/>
                  <a:buNone/>
                </a:pPr>
                <a:endParaRPr lang="en-US" sz="1400" kern="0">
                  <a:solidFill>
                    <a:srgbClr val="FFFFFF"/>
                  </a:solidFill>
                  <a:sym typeface="Arial" panose="020B0604020202020204"/>
                </a:endParaRPr>
              </a:p>
            </p:txBody>
          </p:sp>
          <p:sp>
            <p:nvSpPr>
              <p:cNvPr id="11" name="Freeform: Shape 10"/>
              <p:cNvSpPr/>
              <p:nvPr/>
            </p:nvSpPr>
            <p:spPr>
              <a:xfrm>
                <a:off x="10608146" y="1032479"/>
                <a:ext cx="761035" cy="1312187"/>
              </a:xfrm>
              <a:custGeom>
                <a:avLst/>
                <a:gdLst>
                  <a:gd name="connsiteX0" fmla="*/ 1028878 w 3847556"/>
                  <a:gd name="connsiteY0" fmla="*/ 0 h 6633998"/>
                  <a:gd name="connsiteX1" fmla="*/ 1293726 w 3847556"/>
                  <a:gd name="connsiteY1" fmla="*/ 264865 h 6633998"/>
                  <a:gd name="connsiteX2" fmla="*/ 1293726 w 3847556"/>
                  <a:gd name="connsiteY2" fmla="*/ 664770 h 6633998"/>
                  <a:gd name="connsiteX3" fmla="*/ 1656529 w 3847556"/>
                  <a:gd name="connsiteY3" fmla="*/ 664770 h 6633998"/>
                  <a:gd name="connsiteX4" fmla="*/ 1656545 w 3847556"/>
                  <a:gd name="connsiteY4" fmla="*/ 264865 h 6633998"/>
                  <a:gd name="connsiteX5" fmla="*/ 1921394 w 3847556"/>
                  <a:gd name="connsiteY5" fmla="*/ 0 h 6633998"/>
                  <a:gd name="connsiteX6" fmla="*/ 2186253 w 3847556"/>
                  <a:gd name="connsiteY6" fmla="*/ 264865 h 6633998"/>
                  <a:gd name="connsiteX7" fmla="*/ 2186253 w 3847556"/>
                  <a:gd name="connsiteY7" fmla="*/ 664770 h 6633998"/>
                  <a:gd name="connsiteX8" fmla="*/ 2549056 w 3847556"/>
                  <a:gd name="connsiteY8" fmla="*/ 664770 h 6633998"/>
                  <a:gd name="connsiteX9" fmla="*/ 2549056 w 3847556"/>
                  <a:gd name="connsiteY9" fmla="*/ 264865 h 6633998"/>
                  <a:gd name="connsiteX10" fmla="*/ 2813921 w 3847556"/>
                  <a:gd name="connsiteY10" fmla="*/ 0 h 6633998"/>
                  <a:gd name="connsiteX11" fmla="*/ 3078781 w 3847556"/>
                  <a:gd name="connsiteY11" fmla="*/ 264865 h 6633998"/>
                  <a:gd name="connsiteX12" fmla="*/ 3078764 w 3847556"/>
                  <a:gd name="connsiteY12" fmla="*/ 664770 h 6633998"/>
                  <a:gd name="connsiteX13" fmla="*/ 3512447 w 3847556"/>
                  <a:gd name="connsiteY13" fmla="*/ 664770 h 6633998"/>
                  <a:gd name="connsiteX14" fmla="*/ 3520693 w 3847556"/>
                  <a:gd name="connsiteY14" fmla="*/ 668198 h 6633998"/>
                  <a:gd name="connsiteX15" fmla="*/ 3610357 w 3847556"/>
                  <a:gd name="connsiteY15" fmla="*/ 641623 h 6633998"/>
                  <a:gd name="connsiteX16" fmla="*/ 3846084 w 3847556"/>
                  <a:gd name="connsiteY16" fmla="*/ 932715 h 6633998"/>
                  <a:gd name="connsiteX17" fmla="*/ 3273917 w 3847556"/>
                  <a:gd name="connsiteY17" fmla="*/ 6376417 h 6633998"/>
                  <a:gd name="connsiteX18" fmla="*/ 2982826 w 3847556"/>
                  <a:gd name="connsiteY18" fmla="*/ 6612116 h 6633998"/>
                  <a:gd name="connsiteX19" fmla="*/ 2747105 w 3847556"/>
                  <a:gd name="connsiteY19" fmla="*/ 6321024 h 6633998"/>
                  <a:gd name="connsiteX20" fmla="*/ 3304490 w 3847556"/>
                  <a:gd name="connsiteY20" fmla="*/ 1017914 h 6633998"/>
                  <a:gd name="connsiteX21" fmla="*/ 3078764 w 3847556"/>
                  <a:gd name="connsiteY21" fmla="*/ 1017930 h 6633998"/>
                  <a:gd name="connsiteX22" fmla="*/ 3078764 w 3847556"/>
                  <a:gd name="connsiteY22" fmla="*/ 1417857 h 6633998"/>
                  <a:gd name="connsiteX23" fmla="*/ 2813921 w 3847556"/>
                  <a:gd name="connsiteY23" fmla="*/ 1682700 h 6633998"/>
                  <a:gd name="connsiteX24" fmla="*/ 2549056 w 3847556"/>
                  <a:gd name="connsiteY24" fmla="*/ 1417841 h 6633998"/>
                  <a:gd name="connsiteX25" fmla="*/ 2549056 w 3847556"/>
                  <a:gd name="connsiteY25" fmla="*/ 1017930 h 6633998"/>
                  <a:gd name="connsiteX26" fmla="*/ 2186253 w 3847556"/>
                  <a:gd name="connsiteY26" fmla="*/ 1017930 h 6633998"/>
                  <a:gd name="connsiteX27" fmla="*/ 2186237 w 3847556"/>
                  <a:gd name="connsiteY27" fmla="*/ 1417841 h 6633998"/>
                  <a:gd name="connsiteX28" fmla="*/ 1921394 w 3847556"/>
                  <a:gd name="connsiteY28" fmla="*/ 1682700 h 6633998"/>
                  <a:gd name="connsiteX29" fmla="*/ 1656529 w 3847556"/>
                  <a:gd name="connsiteY29" fmla="*/ 1417841 h 6633998"/>
                  <a:gd name="connsiteX30" fmla="*/ 1656529 w 3847556"/>
                  <a:gd name="connsiteY30" fmla="*/ 1017930 h 6633998"/>
                  <a:gd name="connsiteX31" fmla="*/ 1293726 w 3847556"/>
                  <a:gd name="connsiteY31" fmla="*/ 1017930 h 6633998"/>
                  <a:gd name="connsiteX32" fmla="*/ 1293726 w 3847556"/>
                  <a:gd name="connsiteY32" fmla="*/ 1417841 h 6633998"/>
                  <a:gd name="connsiteX33" fmla="*/ 1216149 w 3847556"/>
                  <a:gd name="connsiteY33" fmla="*/ 1605128 h 6633998"/>
                  <a:gd name="connsiteX34" fmla="*/ 1028872 w 3847556"/>
                  <a:gd name="connsiteY34" fmla="*/ 1682700 h 6633998"/>
                  <a:gd name="connsiteX35" fmla="*/ 841580 w 3847556"/>
                  <a:gd name="connsiteY35" fmla="*/ 1605122 h 6633998"/>
                  <a:gd name="connsiteX36" fmla="*/ 764018 w 3847556"/>
                  <a:gd name="connsiteY36" fmla="*/ 1417841 h 6633998"/>
                  <a:gd name="connsiteX37" fmla="*/ 764018 w 3847556"/>
                  <a:gd name="connsiteY37" fmla="*/ 1017914 h 6633998"/>
                  <a:gd name="connsiteX38" fmla="*/ 539645 w 3847556"/>
                  <a:gd name="connsiteY38" fmla="*/ 1017930 h 6633998"/>
                  <a:gd name="connsiteX39" fmla="*/ 1005791 w 3847556"/>
                  <a:gd name="connsiteY39" fmla="*/ 6346040 h 6633998"/>
                  <a:gd name="connsiteX40" fmla="*/ 765023 w 3847556"/>
                  <a:gd name="connsiteY40" fmla="*/ 6632976 h 6633998"/>
                  <a:gd name="connsiteX41" fmla="*/ 478087 w 3847556"/>
                  <a:gd name="connsiteY41" fmla="*/ 6392208 h 6633998"/>
                  <a:gd name="connsiteX42" fmla="*/ 1023 w 3847556"/>
                  <a:gd name="connsiteY42" fmla="*/ 939358 h 6633998"/>
                  <a:gd name="connsiteX43" fmla="*/ 241807 w 3847556"/>
                  <a:gd name="connsiteY43" fmla="*/ 652422 h 6633998"/>
                  <a:gd name="connsiteX44" fmla="*/ 311187 w 3847556"/>
                  <a:gd name="connsiteY44" fmla="*/ 674309 h 6633998"/>
                  <a:gd name="connsiteX45" fmla="*/ 334193 w 3847556"/>
                  <a:gd name="connsiteY45" fmla="*/ 664770 h 6633998"/>
                  <a:gd name="connsiteX46" fmla="*/ 764018 w 3847556"/>
                  <a:gd name="connsiteY46" fmla="*/ 664770 h 6633998"/>
                  <a:gd name="connsiteX47" fmla="*/ 764018 w 3847556"/>
                  <a:gd name="connsiteY47" fmla="*/ 264865 h 6633998"/>
                  <a:gd name="connsiteX48" fmla="*/ 1028878 w 3847556"/>
                  <a:gd name="connsiteY48" fmla="*/ 0 h 663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47556" h="6633998">
                    <a:moveTo>
                      <a:pt x="1028878" y="0"/>
                    </a:moveTo>
                    <a:cubicBezTo>
                      <a:pt x="1175157" y="0"/>
                      <a:pt x="1293726" y="118591"/>
                      <a:pt x="1293726" y="264865"/>
                    </a:cubicBezTo>
                    <a:lnTo>
                      <a:pt x="1293726" y="664770"/>
                    </a:lnTo>
                    <a:lnTo>
                      <a:pt x="1656529" y="664770"/>
                    </a:lnTo>
                    <a:lnTo>
                      <a:pt x="1656545" y="264865"/>
                    </a:lnTo>
                    <a:cubicBezTo>
                      <a:pt x="1656529" y="118591"/>
                      <a:pt x="1775115" y="17"/>
                      <a:pt x="1921394" y="0"/>
                    </a:cubicBezTo>
                    <a:cubicBezTo>
                      <a:pt x="2067668" y="17"/>
                      <a:pt x="2186237" y="118591"/>
                      <a:pt x="2186253" y="264865"/>
                    </a:cubicBezTo>
                    <a:lnTo>
                      <a:pt x="2186253" y="664770"/>
                    </a:lnTo>
                    <a:lnTo>
                      <a:pt x="2549056" y="664770"/>
                    </a:lnTo>
                    <a:lnTo>
                      <a:pt x="2549056" y="264865"/>
                    </a:lnTo>
                    <a:cubicBezTo>
                      <a:pt x="2549056" y="118575"/>
                      <a:pt x="2667642" y="0"/>
                      <a:pt x="2813921" y="0"/>
                    </a:cubicBezTo>
                    <a:cubicBezTo>
                      <a:pt x="2960211" y="0"/>
                      <a:pt x="3078781" y="118591"/>
                      <a:pt x="3078781" y="264865"/>
                    </a:cubicBezTo>
                    <a:lnTo>
                      <a:pt x="3078764" y="664770"/>
                    </a:lnTo>
                    <a:lnTo>
                      <a:pt x="3512447" y="664770"/>
                    </a:lnTo>
                    <a:lnTo>
                      <a:pt x="3520693" y="668198"/>
                    </a:lnTo>
                    <a:cubicBezTo>
                      <a:pt x="3545659" y="640863"/>
                      <a:pt x="3577628" y="638174"/>
                      <a:pt x="3610357" y="641623"/>
                    </a:cubicBezTo>
                    <a:cubicBezTo>
                      <a:pt x="3755838" y="656915"/>
                      <a:pt x="3861375" y="787234"/>
                      <a:pt x="3846084" y="932715"/>
                    </a:cubicBezTo>
                    <a:cubicBezTo>
                      <a:pt x="3655380" y="2747282"/>
                      <a:pt x="3464643" y="4561839"/>
                      <a:pt x="3273917" y="6376417"/>
                    </a:cubicBezTo>
                    <a:cubicBezTo>
                      <a:pt x="3258626" y="6521887"/>
                      <a:pt x="3128312" y="6627419"/>
                      <a:pt x="2982826" y="6612116"/>
                    </a:cubicBezTo>
                    <a:cubicBezTo>
                      <a:pt x="2837361" y="6596835"/>
                      <a:pt x="2731824" y="6466505"/>
                      <a:pt x="2747105" y="6321024"/>
                    </a:cubicBezTo>
                    <a:lnTo>
                      <a:pt x="3304490" y="1017914"/>
                    </a:lnTo>
                    <a:lnTo>
                      <a:pt x="3078764" y="1017930"/>
                    </a:lnTo>
                    <a:cubicBezTo>
                      <a:pt x="3078764" y="1151232"/>
                      <a:pt x="3078764" y="1284539"/>
                      <a:pt x="3078764" y="1417857"/>
                    </a:cubicBezTo>
                    <a:cubicBezTo>
                      <a:pt x="3078764" y="1564114"/>
                      <a:pt x="2960195" y="1682700"/>
                      <a:pt x="2813921" y="1682700"/>
                    </a:cubicBezTo>
                    <a:cubicBezTo>
                      <a:pt x="2667631" y="1682700"/>
                      <a:pt x="2549056" y="1564131"/>
                      <a:pt x="2549056" y="1417841"/>
                    </a:cubicBezTo>
                    <a:lnTo>
                      <a:pt x="2549056" y="1017930"/>
                    </a:lnTo>
                    <a:lnTo>
                      <a:pt x="2186253" y="1017930"/>
                    </a:lnTo>
                    <a:cubicBezTo>
                      <a:pt x="2186237" y="1151221"/>
                      <a:pt x="2186237" y="1284555"/>
                      <a:pt x="2186237" y="1417841"/>
                    </a:cubicBezTo>
                    <a:cubicBezTo>
                      <a:pt x="2186237" y="1564131"/>
                      <a:pt x="2067651" y="1682700"/>
                      <a:pt x="1921394" y="1682700"/>
                    </a:cubicBezTo>
                    <a:cubicBezTo>
                      <a:pt x="1775115" y="1682700"/>
                      <a:pt x="1656529" y="1564131"/>
                      <a:pt x="1656529" y="1417841"/>
                    </a:cubicBezTo>
                    <a:lnTo>
                      <a:pt x="1656529" y="1017930"/>
                    </a:lnTo>
                    <a:lnTo>
                      <a:pt x="1293726" y="1017930"/>
                    </a:lnTo>
                    <a:cubicBezTo>
                      <a:pt x="1293710" y="1151221"/>
                      <a:pt x="1293726" y="1284539"/>
                      <a:pt x="1293726" y="1417841"/>
                    </a:cubicBezTo>
                    <a:cubicBezTo>
                      <a:pt x="1293726" y="1490986"/>
                      <a:pt x="1264077" y="1557199"/>
                      <a:pt x="1216149" y="1605128"/>
                    </a:cubicBezTo>
                    <a:lnTo>
                      <a:pt x="1028872" y="1682700"/>
                    </a:lnTo>
                    <a:lnTo>
                      <a:pt x="841580" y="1605122"/>
                    </a:lnTo>
                    <a:cubicBezTo>
                      <a:pt x="793651" y="1557199"/>
                      <a:pt x="764007" y="1490986"/>
                      <a:pt x="764018" y="1417841"/>
                    </a:cubicBezTo>
                    <a:lnTo>
                      <a:pt x="764018" y="1017914"/>
                    </a:lnTo>
                    <a:lnTo>
                      <a:pt x="539645" y="1017930"/>
                    </a:lnTo>
                    <a:cubicBezTo>
                      <a:pt x="695040" y="2793967"/>
                      <a:pt x="850418" y="4570003"/>
                      <a:pt x="1005791" y="6346040"/>
                    </a:cubicBezTo>
                    <a:cubicBezTo>
                      <a:pt x="1018529" y="6491754"/>
                      <a:pt x="910743" y="6620221"/>
                      <a:pt x="765023" y="6632976"/>
                    </a:cubicBezTo>
                    <a:cubicBezTo>
                      <a:pt x="619293" y="6645714"/>
                      <a:pt x="490842" y="6537928"/>
                      <a:pt x="478087" y="6392208"/>
                    </a:cubicBezTo>
                    <a:lnTo>
                      <a:pt x="1023" y="939358"/>
                    </a:lnTo>
                    <a:cubicBezTo>
                      <a:pt x="-11716" y="793639"/>
                      <a:pt x="96076" y="665177"/>
                      <a:pt x="241807" y="652422"/>
                    </a:cubicBezTo>
                    <a:lnTo>
                      <a:pt x="311187" y="674309"/>
                    </a:lnTo>
                    <a:cubicBezTo>
                      <a:pt x="317983" y="665335"/>
                      <a:pt x="326028" y="664770"/>
                      <a:pt x="334193" y="664770"/>
                    </a:cubicBezTo>
                    <a:lnTo>
                      <a:pt x="764018" y="664770"/>
                    </a:lnTo>
                    <a:lnTo>
                      <a:pt x="764018" y="264865"/>
                    </a:lnTo>
                    <a:cubicBezTo>
                      <a:pt x="764018" y="118591"/>
                      <a:pt x="882588" y="0"/>
                      <a:pt x="102887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buFont typeface="Arial" panose="020B0604020202020204"/>
                  <a:buNone/>
                </a:pPr>
                <a:endParaRPr lang="en-US" sz="1400" kern="0">
                  <a:solidFill>
                    <a:srgbClr val="FFFFFF"/>
                  </a:solidFill>
                  <a:sym typeface="Arial" panose="020B0604020202020204"/>
                </a:endParaRPr>
              </a:p>
            </p:txBody>
          </p:sp>
        </p:grpSp>
        <p:grpSp>
          <p:nvGrpSpPr>
            <p:cNvPr id="5" name="Group 4"/>
            <p:cNvGrpSpPr/>
            <p:nvPr/>
          </p:nvGrpSpPr>
          <p:grpSpPr>
            <a:xfrm>
              <a:off x="0" y="6374086"/>
              <a:ext cx="11401431" cy="237804"/>
              <a:chOff x="0" y="6374086"/>
              <a:chExt cx="11401431" cy="237804"/>
            </a:xfrm>
          </p:grpSpPr>
          <p:sp>
            <p:nvSpPr>
              <p:cNvPr id="6" name="Rectangle 5"/>
              <p:cNvSpPr/>
              <p:nvPr/>
            </p:nvSpPr>
            <p:spPr>
              <a:xfrm>
                <a:off x="0" y="6566170"/>
                <a:ext cx="11311128"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buFont typeface="Arial" panose="020B0604020202020204"/>
                  <a:buNone/>
                </a:pPr>
                <a:endParaRPr lang="en-US" sz="1400" kern="0">
                  <a:solidFill>
                    <a:srgbClr val="FFFFFF"/>
                  </a:solidFill>
                  <a:sym typeface="Arial" panose="020B0604020202020204"/>
                </a:endParaRPr>
              </a:p>
            </p:txBody>
          </p:sp>
          <p:sp>
            <p:nvSpPr>
              <p:cNvPr id="7" name="Rectangle 6"/>
              <p:cNvSpPr/>
              <p:nvPr/>
            </p:nvSpPr>
            <p:spPr>
              <a:xfrm>
                <a:off x="11355711" y="6374086"/>
                <a:ext cx="45720"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buFont typeface="Arial" panose="020B0604020202020204"/>
                  <a:buNone/>
                </a:pPr>
                <a:endParaRPr lang="en-US" sz="1400" kern="0">
                  <a:solidFill>
                    <a:srgbClr val="FFFFFF"/>
                  </a:solidFill>
                  <a:sym typeface="Arial" panose="020B0604020202020204"/>
                </a:endParaRPr>
              </a:p>
            </p:txBody>
          </p:sp>
          <p:sp>
            <p:nvSpPr>
              <p:cNvPr id="8" name="Block Arc 7"/>
              <p:cNvSpPr/>
              <p:nvPr/>
            </p:nvSpPr>
            <p:spPr>
              <a:xfrm>
                <a:off x="11229678" y="6440137"/>
                <a:ext cx="171753" cy="171753"/>
              </a:xfrm>
              <a:prstGeom prst="blockArc">
                <a:avLst>
                  <a:gd name="adj1" fmla="val 21339429"/>
                  <a:gd name="adj2" fmla="val 6091498"/>
                  <a:gd name="adj3" fmla="val 270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buFont typeface="Arial" panose="020B0604020202020204"/>
                  <a:buNone/>
                </a:pPr>
                <a:endParaRPr lang="en-US" sz="1400" kern="0">
                  <a:solidFill>
                    <a:srgbClr val="000000"/>
                  </a:solidFill>
                  <a:sym typeface="Arial" panose="020B0604020202020204"/>
                </a:endParaRPr>
              </a:p>
            </p:txBody>
          </p:sp>
        </p:grpSp>
      </p:grpSp>
    </p:spTree>
    <p:extLst>
      <p:ext uri="{BB962C8B-B14F-4D97-AF65-F5344CB8AC3E}">
        <p14:creationId xmlns:p14="http://schemas.microsoft.com/office/powerpoint/2010/main" val="187014764"/>
      </p:ext>
    </p:extLst>
  </p:cSld>
  <p:clrMapOvr>
    <a:masterClrMapping/>
  </p:clrMapOvr>
  <p:transition spd="med">
    <p:push dir="u"/>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68528721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253323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264740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53345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2131143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95966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34506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209266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1BFE2-38DC-4D26-AB87-B459F207B08D}" type="datetimeFigureOut">
              <a:rPr lang="en-US" smtClean="0">
                <a:solidFill>
                  <a:prstClr val="black">
                    <a:tint val="75000"/>
                  </a:prstClr>
                </a:solidFill>
              </a:rPr>
              <a:pPr/>
              <a:t>8/20/2022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C60E49A-8D1D-4E10-ADB0-4354C89491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308833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22B22CD-A526-495D-AB2B-AC0C7CCD3B2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255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88"/>
            <a:ext cx="10515600" cy="2852737"/>
          </a:xfrm>
          <a:prstGeom prst="rect">
            <a:avLst/>
          </a:prstGeom>
        </p:spPr>
        <p:txBody>
          <a:bodyPr lIns="91434" tIns="45718" rIns="91434" bIns="45718"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509"/>
            <a:ext cx="10515600" cy="1500187"/>
          </a:xfrm>
          <a:prstGeom prst="rect">
            <a:avLst/>
          </a:prstGeom>
        </p:spPr>
        <p:txBody>
          <a:bodyPr lIns="91434" tIns="45718" rIns="91434" bIns="45718"/>
          <a:lstStyle>
            <a:lvl1pPr marL="0" indent="0">
              <a:buNone/>
              <a:defRPr sz="2400">
                <a:solidFill>
                  <a:schemeClr val="tx1">
                    <a:tint val="75000"/>
                  </a:schemeClr>
                </a:solidFill>
              </a:defRPr>
            </a:lvl1pPr>
            <a:lvl2pPr marL="457167" indent="0">
              <a:buNone/>
              <a:defRPr sz="2000">
                <a:solidFill>
                  <a:schemeClr val="tx1">
                    <a:tint val="75000"/>
                  </a:schemeClr>
                </a:solidFill>
              </a:defRPr>
            </a:lvl2pPr>
            <a:lvl3pPr marL="914332" indent="0">
              <a:buNone/>
              <a:defRPr sz="19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96"/>
            <a:ext cx="2743200" cy="365125"/>
          </a:xfrm>
          <a:prstGeom prst="rect">
            <a:avLst/>
          </a:prstGeom>
        </p:spPr>
        <p:txBody>
          <a:bodyPr lIns="91434" tIns="45718" rIns="91434" bIns="45718"/>
          <a:lstStyle/>
          <a:p>
            <a:fld id="{A796398B-8553-4C56-B396-4CD201E78B8E}" type="datetimeFigureOut">
              <a:rPr lang="en-US" smtClean="0">
                <a:solidFill>
                  <a:prstClr val="black"/>
                </a:solidFill>
              </a:rPr>
              <a:pPr/>
              <a:t>8/20/2022</a:t>
            </a:fld>
            <a:endParaRPr lang="en-US">
              <a:solidFill>
                <a:prstClr val="black"/>
              </a:solidFill>
            </a:endParaRPr>
          </a:p>
        </p:txBody>
      </p:sp>
      <p:sp>
        <p:nvSpPr>
          <p:cNvPr id="5" name="Footer Placeholder 4"/>
          <p:cNvSpPr>
            <a:spLocks noGrp="1"/>
          </p:cNvSpPr>
          <p:nvPr>
            <p:ph type="ftr" sz="quarter" idx="11"/>
          </p:nvPr>
        </p:nvSpPr>
        <p:spPr>
          <a:xfrm>
            <a:off x="4038600" y="6356396"/>
            <a:ext cx="4114800" cy="365125"/>
          </a:xfrm>
          <a:prstGeom prst="rect">
            <a:avLst/>
          </a:prstGeom>
        </p:spPr>
        <p:txBody>
          <a:bodyPr lIns="91434" tIns="45718" rIns="91434" bIns="45718"/>
          <a:lstStyle/>
          <a:p>
            <a:endParaRPr lang="en-US">
              <a:solidFill>
                <a:prstClr val="black"/>
              </a:solidFill>
            </a:endParaRPr>
          </a:p>
        </p:txBody>
      </p:sp>
      <p:sp>
        <p:nvSpPr>
          <p:cNvPr id="6" name="Slide Number Placeholder 5"/>
          <p:cNvSpPr>
            <a:spLocks noGrp="1"/>
          </p:cNvSpPr>
          <p:nvPr>
            <p:ph type="sldNum" sz="quarter" idx="12"/>
          </p:nvPr>
        </p:nvSpPr>
        <p:spPr>
          <a:xfrm>
            <a:off x="8610600" y="6356396"/>
            <a:ext cx="2743200" cy="365125"/>
          </a:xfrm>
          <a:prstGeom prst="rect">
            <a:avLst/>
          </a:prstGeom>
        </p:spPr>
        <p:txBody>
          <a:bodyPr lIns="91434" tIns="45718" rIns="91434" bIns="45718"/>
          <a:lstStyle/>
          <a:p>
            <a:fld id="{4A8C737B-A3AB-46BC-B88F-1B380835320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55167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088C3CC-5B33-451F-BE3B-779818624B0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91758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58763"/>
            <a:ext cx="2743200"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58763"/>
            <a:ext cx="8026400"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785D30-DEDA-4B32-875D-A134E23C537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53282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58763"/>
            <a:ext cx="9753600" cy="9445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524001"/>
            <a:ext cx="5384800" cy="4652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524001"/>
            <a:ext cx="5384800" cy="4652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B1E67A17-0A16-455A-8DF9-B2138EB4D4B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965688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58763"/>
            <a:ext cx="9753600" cy="944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524001"/>
            <a:ext cx="10972800" cy="4652963"/>
          </a:xfrm>
        </p:spPr>
        <p:txBody>
          <a:bodyPr/>
          <a:lstStyle/>
          <a:p>
            <a:r>
              <a:rPr lang="en-US" smtClean="0"/>
              <a:t>Click icon to add table</a:t>
            </a:r>
            <a:endParaRPr lang="en-US"/>
          </a:p>
        </p:txBody>
      </p:sp>
      <p:sp>
        <p:nvSpPr>
          <p:cNvPr id="4" name="Date Placeholder 3"/>
          <p:cNvSpPr>
            <a:spLocks noGrp="1"/>
          </p:cNvSpPr>
          <p:nvPr>
            <p:ph type="dt" sz="half" idx="10"/>
          </p:nvPr>
        </p:nvSpPr>
        <p:spPr>
          <a:xfrm>
            <a:off x="609600" y="6245225"/>
            <a:ext cx="28448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245225"/>
            <a:ext cx="2844800" cy="476250"/>
          </a:xfrm>
        </p:spPr>
        <p:txBody>
          <a:bodyPr/>
          <a:lstStyle>
            <a:lvl1pPr>
              <a:defRPr/>
            </a:lvl1pPr>
          </a:lstStyle>
          <a:p>
            <a:fld id="{E243F8B1-E714-481A-9BCC-9513D9FCA5C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4795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58763"/>
            <a:ext cx="9753600" cy="9445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524001"/>
            <a:ext cx="10972800" cy="4652963"/>
          </a:xfrm>
        </p:spPr>
        <p:txBody>
          <a:bodyPr/>
          <a:lstStyle/>
          <a:p>
            <a:r>
              <a:rPr lang="en-US" smtClean="0"/>
              <a:t>Click icon to add chart</a:t>
            </a:r>
            <a:endParaRPr lang="en-US"/>
          </a:p>
        </p:txBody>
      </p:sp>
      <p:sp>
        <p:nvSpPr>
          <p:cNvPr id="4" name="Date Placeholder 3"/>
          <p:cNvSpPr>
            <a:spLocks noGrp="1"/>
          </p:cNvSpPr>
          <p:nvPr>
            <p:ph type="dt" sz="half" idx="10"/>
          </p:nvPr>
        </p:nvSpPr>
        <p:spPr>
          <a:xfrm>
            <a:off x="609600" y="6245225"/>
            <a:ext cx="28448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245225"/>
            <a:ext cx="2844800" cy="476250"/>
          </a:xfrm>
        </p:spPr>
        <p:txBody>
          <a:bodyPr/>
          <a:lstStyle>
            <a:lvl1pPr>
              <a:defRPr/>
            </a:lvl1pPr>
          </a:lstStyle>
          <a:p>
            <a:fld id="{06E7B95E-335B-4AE4-9A74-62D62642DA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56685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58763"/>
            <a:ext cx="9753600" cy="944562"/>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09600" y="1524001"/>
            <a:ext cx="10972800" cy="4652963"/>
          </a:xfrm>
        </p:spPr>
        <p:txBody>
          <a:bodyPr/>
          <a:lstStyle/>
          <a:p>
            <a:r>
              <a:rPr lang="en-US" smtClean="0"/>
              <a:t>Click icon to add SmartArt graphic</a:t>
            </a:r>
            <a:endParaRPr lang="en-US"/>
          </a:p>
        </p:txBody>
      </p:sp>
      <p:sp>
        <p:nvSpPr>
          <p:cNvPr id="4" name="Date Placeholder 3"/>
          <p:cNvSpPr>
            <a:spLocks noGrp="1"/>
          </p:cNvSpPr>
          <p:nvPr>
            <p:ph type="dt" sz="half" idx="10"/>
          </p:nvPr>
        </p:nvSpPr>
        <p:spPr>
          <a:xfrm>
            <a:off x="609600" y="6245225"/>
            <a:ext cx="28448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245225"/>
            <a:ext cx="2844800" cy="476250"/>
          </a:xfrm>
        </p:spPr>
        <p:txBody>
          <a:bodyPr/>
          <a:lstStyle>
            <a:lvl1pPr>
              <a:defRPr/>
            </a:lvl1pPr>
          </a:lstStyle>
          <a:p>
            <a:fld id="{0B7B46C8-E772-4F55-AFA1-9FC441DFFF6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02206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80896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9"/>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6"/>
            <a:ext cx="2743200" cy="365125"/>
          </a:xfrm>
          <a:prstGeom prst="rect">
            <a:avLst/>
          </a:prstGeom>
        </p:spPr>
        <p:txBody>
          <a:bodyPr/>
          <a:lstStyle/>
          <a:p>
            <a:pPr defTabSz="914400"/>
            <a:fld id="{A796398B-8553-4C56-B396-4CD201E78B8E}" type="datetimeFigureOut">
              <a:rPr lang="en-US" sz="1800" smtClean="0">
                <a:solidFill>
                  <a:prstClr val="black"/>
                </a:solidFill>
              </a:rPr>
              <a:pPr defTabSz="914400"/>
              <a:t>8/20/2022</a:t>
            </a:fld>
            <a:endParaRPr lang="en-US" sz="1800">
              <a:solidFill>
                <a:prstClr val="black"/>
              </a:solidFill>
            </a:endParaRPr>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pPr defTabSz="914400"/>
            <a:endParaRPr lang="en-US" sz="1800">
              <a:solidFill>
                <a:prstClr val="black"/>
              </a:solidFill>
            </a:endParaRPr>
          </a:p>
        </p:txBody>
      </p:sp>
      <p:sp>
        <p:nvSpPr>
          <p:cNvPr id="6" name="Slide Number Placeholder 5"/>
          <p:cNvSpPr>
            <a:spLocks noGrp="1"/>
          </p:cNvSpPr>
          <p:nvPr>
            <p:ph type="sldNum" sz="quarter" idx="12"/>
          </p:nvPr>
        </p:nvSpPr>
        <p:spPr>
          <a:xfrm>
            <a:off x="8610600" y="6356356"/>
            <a:ext cx="2743200" cy="365125"/>
          </a:xfrm>
          <a:prstGeom prst="rect">
            <a:avLst/>
          </a:prstGeom>
        </p:spPr>
        <p:txBody>
          <a:bodyPr/>
          <a:lstStyle/>
          <a:p>
            <a:pPr defTabSz="914400"/>
            <a:fld id="{4A8C737B-A3AB-46BC-B88F-1B3808353206}" type="slidenum">
              <a:rPr lang="en-US" sz="1800" smtClean="0">
                <a:solidFill>
                  <a:prstClr val="black"/>
                </a:solidFill>
              </a:rPr>
              <a:pPr defTabSz="914400"/>
              <a:t>‹#›</a:t>
            </a:fld>
            <a:endParaRPr lang="en-US" sz="1800">
              <a:solidFill>
                <a:prstClr val="black"/>
              </a:solidFill>
            </a:endParaRPr>
          </a:p>
        </p:txBody>
      </p:sp>
    </p:spTree>
    <p:extLst>
      <p:ext uri="{BB962C8B-B14F-4D97-AF65-F5344CB8AC3E}">
        <p14:creationId xmlns:p14="http://schemas.microsoft.com/office/powerpoint/2010/main" val="5109192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pPr defTabSz="914400"/>
            <a:fld id="{A796398B-8553-4C56-B396-4CD201E78B8E}" type="datetimeFigureOut">
              <a:rPr lang="en-US" sz="1800" smtClean="0">
                <a:solidFill>
                  <a:prstClr val="black"/>
                </a:solidFill>
              </a:rPr>
              <a:pPr defTabSz="914400"/>
              <a:t>8/20/2022</a:t>
            </a:fld>
            <a:endParaRPr lang="en-US" sz="1800">
              <a:solidFill>
                <a:prstClr val="black"/>
              </a:solidFill>
            </a:endParaRPr>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pPr defTabSz="914400"/>
            <a:endParaRPr lang="en-US" sz="1800">
              <a:solidFill>
                <a:prstClr val="black"/>
              </a:solidFill>
            </a:endParaRPr>
          </a:p>
        </p:txBody>
      </p:sp>
      <p:sp>
        <p:nvSpPr>
          <p:cNvPr id="7" name="Slide Number Placeholder 6"/>
          <p:cNvSpPr>
            <a:spLocks noGrp="1"/>
          </p:cNvSpPr>
          <p:nvPr>
            <p:ph type="sldNum" sz="quarter" idx="12"/>
          </p:nvPr>
        </p:nvSpPr>
        <p:spPr>
          <a:xfrm>
            <a:off x="8610600" y="6356356"/>
            <a:ext cx="2743200" cy="365125"/>
          </a:xfrm>
          <a:prstGeom prst="rect">
            <a:avLst/>
          </a:prstGeom>
        </p:spPr>
        <p:txBody>
          <a:bodyPr/>
          <a:lstStyle/>
          <a:p>
            <a:pPr defTabSz="914400"/>
            <a:fld id="{4A8C737B-A3AB-46BC-B88F-1B3808353206}" type="slidenum">
              <a:rPr lang="en-US" sz="1800" smtClean="0">
                <a:solidFill>
                  <a:prstClr val="black"/>
                </a:solidFill>
              </a:rPr>
              <a:pPr defTabSz="914400"/>
              <a:t>‹#›</a:t>
            </a:fld>
            <a:endParaRPr lang="en-US" sz="1800">
              <a:solidFill>
                <a:prstClr val="black"/>
              </a:solidFill>
            </a:endParaRPr>
          </a:p>
        </p:txBody>
      </p:sp>
    </p:spTree>
    <p:extLst>
      <p:ext uri="{BB962C8B-B14F-4D97-AF65-F5344CB8AC3E}">
        <p14:creationId xmlns:p14="http://schemas.microsoft.com/office/powerpoint/2010/main" val="42496790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a:prstGeom prst="rect">
            <a:avLst/>
          </a:prstGeom>
        </p:spPr>
        <p:txBody>
          <a:bodyPr/>
          <a:lstStyle>
            <a:lvl1pPr>
              <a:defRPr b="1">
                <a:solidFill>
                  <a:srgbClr val="002060"/>
                </a:solidFill>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a:prstGeom prst="rect">
            <a:avLst/>
          </a:prstGeom>
          <a:solidFill>
            <a:srgbClr val="008080"/>
          </a:solidFill>
        </p:spPr>
        <p:txBody>
          <a:bodyPr anchor="ctr"/>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a:prstGeom prst="rect">
            <a:avLst/>
          </a:prstGeom>
          <a:solidFill>
            <a:schemeClr val="accent4"/>
          </a:solidFill>
        </p:spPr>
        <p:txBody>
          <a:bodyPr anchor="ctr"/>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3"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6"/>
            <a:ext cx="2743200" cy="365125"/>
          </a:xfrm>
          <a:prstGeom prst="rect">
            <a:avLst/>
          </a:prstGeom>
        </p:spPr>
        <p:txBody>
          <a:bodyPr/>
          <a:lstStyle/>
          <a:p>
            <a:pPr defTabSz="914400"/>
            <a:fld id="{A796398B-8553-4C56-B396-4CD201E78B8E}" type="datetimeFigureOut">
              <a:rPr lang="en-US" sz="1800" smtClean="0">
                <a:solidFill>
                  <a:prstClr val="black"/>
                </a:solidFill>
              </a:rPr>
              <a:pPr defTabSz="914400"/>
              <a:t>8/20/2022</a:t>
            </a:fld>
            <a:endParaRPr lang="en-US" sz="1800">
              <a:solidFill>
                <a:prstClr val="black"/>
              </a:solidFill>
            </a:endParaRPr>
          </a:p>
        </p:txBody>
      </p:sp>
      <p:sp>
        <p:nvSpPr>
          <p:cNvPr id="8" name="Footer Placeholder 7"/>
          <p:cNvSpPr>
            <a:spLocks noGrp="1"/>
          </p:cNvSpPr>
          <p:nvPr>
            <p:ph type="ftr" sz="quarter" idx="11"/>
          </p:nvPr>
        </p:nvSpPr>
        <p:spPr>
          <a:xfrm>
            <a:off x="4038600" y="6356356"/>
            <a:ext cx="4114800" cy="365125"/>
          </a:xfrm>
          <a:prstGeom prst="rect">
            <a:avLst/>
          </a:prstGeom>
        </p:spPr>
        <p:txBody>
          <a:bodyPr/>
          <a:lstStyle/>
          <a:p>
            <a:pPr defTabSz="914400"/>
            <a:endParaRPr lang="en-US" sz="1800">
              <a:solidFill>
                <a:prstClr val="black"/>
              </a:solidFill>
            </a:endParaRPr>
          </a:p>
        </p:txBody>
      </p:sp>
      <p:sp>
        <p:nvSpPr>
          <p:cNvPr id="9" name="Slide Number Placeholder 8"/>
          <p:cNvSpPr>
            <a:spLocks noGrp="1"/>
          </p:cNvSpPr>
          <p:nvPr>
            <p:ph type="sldNum" sz="quarter" idx="12"/>
          </p:nvPr>
        </p:nvSpPr>
        <p:spPr>
          <a:xfrm>
            <a:off x="8610600" y="6356356"/>
            <a:ext cx="2743200" cy="365125"/>
          </a:xfrm>
          <a:prstGeom prst="rect">
            <a:avLst/>
          </a:prstGeom>
        </p:spPr>
        <p:txBody>
          <a:bodyPr/>
          <a:lstStyle/>
          <a:p>
            <a:pPr defTabSz="914400"/>
            <a:fld id="{4A8C737B-A3AB-46BC-B88F-1B3808353206}" type="slidenum">
              <a:rPr lang="en-US" sz="1800" smtClean="0">
                <a:solidFill>
                  <a:prstClr val="black"/>
                </a:solidFill>
              </a:rPr>
              <a:pPr defTabSz="914400"/>
              <a:t>‹#›</a:t>
            </a:fld>
            <a:endParaRPr lang="en-US" sz="1800">
              <a:solidFill>
                <a:prstClr val="black"/>
              </a:solidFill>
            </a:endParaRPr>
          </a:p>
        </p:txBody>
      </p:sp>
      <p:sp>
        <p:nvSpPr>
          <p:cNvPr id="10" name="Rectangle 9"/>
          <p:cNvSpPr/>
          <p:nvPr userDrawn="1"/>
        </p:nvSpPr>
        <p:spPr>
          <a:xfrm>
            <a:off x="8610600" y="660400"/>
            <a:ext cx="3581400" cy="64008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Tree>
    <p:extLst>
      <p:ext uri="{BB962C8B-B14F-4D97-AF65-F5344CB8AC3E}">
        <p14:creationId xmlns:p14="http://schemas.microsoft.com/office/powerpoint/2010/main" val="772010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lIns="91434" tIns="45718" rIns="91434" bIns="45718"/>
          <a:lstStyle/>
          <a:p>
            <a:r>
              <a:rPr lang="en-US"/>
              <a:t>Click to edit Master title style</a:t>
            </a:r>
          </a:p>
        </p:txBody>
      </p:sp>
      <p:sp>
        <p:nvSpPr>
          <p:cNvPr id="3" name="Content Placeholder 2"/>
          <p:cNvSpPr>
            <a:spLocks noGrp="1"/>
          </p:cNvSpPr>
          <p:nvPr>
            <p:ph sz="half" idx="1"/>
          </p:nvPr>
        </p:nvSpPr>
        <p:spPr>
          <a:xfrm>
            <a:off x="838200" y="1825625"/>
            <a:ext cx="5181600" cy="4351339"/>
          </a:xfrm>
          <a:prstGeom prst="rect">
            <a:avLst/>
          </a:prstGeom>
        </p:spPr>
        <p:txBody>
          <a:bodyPr lIns="91434" tIns="45718" rIns="91434"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lIns="91434" tIns="45718" rIns="91434"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96"/>
            <a:ext cx="2743200" cy="365125"/>
          </a:xfrm>
          <a:prstGeom prst="rect">
            <a:avLst/>
          </a:prstGeom>
        </p:spPr>
        <p:txBody>
          <a:bodyPr lIns="91434" tIns="45718" rIns="91434" bIns="45718"/>
          <a:lstStyle/>
          <a:p>
            <a:fld id="{A796398B-8553-4C56-B396-4CD201E78B8E}" type="datetimeFigureOut">
              <a:rPr lang="en-US" smtClean="0">
                <a:solidFill>
                  <a:prstClr val="black"/>
                </a:solidFill>
              </a:rPr>
              <a:pPr/>
              <a:t>8/20/2022</a:t>
            </a:fld>
            <a:endParaRPr lang="en-US">
              <a:solidFill>
                <a:prstClr val="black"/>
              </a:solidFill>
            </a:endParaRPr>
          </a:p>
        </p:txBody>
      </p:sp>
      <p:sp>
        <p:nvSpPr>
          <p:cNvPr id="6" name="Footer Placeholder 5"/>
          <p:cNvSpPr>
            <a:spLocks noGrp="1"/>
          </p:cNvSpPr>
          <p:nvPr>
            <p:ph type="ftr" sz="quarter" idx="11"/>
          </p:nvPr>
        </p:nvSpPr>
        <p:spPr>
          <a:xfrm>
            <a:off x="4038600" y="6356396"/>
            <a:ext cx="4114800" cy="365125"/>
          </a:xfrm>
          <a:prstGeom prst="rect">
            <a:avLst/>
          </a:prstGeom>
        </p:spPr>
        <p:txBody>
          <a:bodyPr lIns="91434" tIns="45718" rIns="91434" bIns="45718"/>
          <a:lstStyle/>
          <a:p>
            <a:endParaRPr lang="en-US">
              <a:solidFill>
                <a:prstClr val="black"/>
              </a:solidFill>
            </a:endParaRPr>
          </a:p>
        </p:txBody>
      </p:sp>
      <p:sp>
        <p:nvSpPr>
          <p:cNvPr id="7" name="Slide Number Placeholder 6"/>
          <p:cNvSpPr>
            <a:spLocks noGrp="1"/>
          </p:cNvSpPr>
          <p:nvPr>
            <p:ph type="sldNum" sz="quarter" idx="12"/>
          </p:nvPr>
        </p:nvSpPr>
        <p:spPr>
          <a:xfrm>
            <a:off x="8610600" y="6356396"/>
            <a:ext cx="2743200" cy="365125"/>
          </a:xfrm>
          <a:prstGeom prst="rect">
            <a:avLst/>
          </a:prstGeom>
        </p:spPr>
        <p:txBody>
          <a:bodyPr lIns="91434" tIns="45718" rIns="91434" bIns="45718"/>
          <a:lstStyle/>
          <a:p>
            <a:fld id="{4A8C737B-A3AB-46BC-B88F-1B380835320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494267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a:solidFill>
            <a:srgbClr val="70AD47"/>
          </a:solidFill>
        </p:spPr>
        <p:txBody>
          <a:bodyPr/>
          <a:lstStyle>
            <a:lvl1pPr>
              <a:defRPr b="1" cap="none" spc="0">
                <a:ln w="0"/>
                <a:solidFill>
                  <a:schemeClr val="bg1"/>
                </a:solidFill>
                <a:effectLst>
                  <a:outerShdw blurRad="38100" dist="25400" dir="5400000" algn="ctr" rotWithShape="0">
                    <a:srgbClr val="6E747A">
                      <a:alpha val="43000"/>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236042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6"/>
            <a:ext cx="2743200" cy="365125"/>
          </a:xfrm>
          <a:prstGeom prst="rect">
            <a:avLst/>
          </a:prstGeom>
        </p:spPr>
        <p:txBody>
          <a:bodyPr/>
          <a:lstStyle/>
          <a:p>
            <a:pPr defTabSz="914400"/>
            <a:fld id="{A796398B-8553-4C56-B396-4CD201E78B8E}" type="datetimeFigureOut">
              <a:rPr lang="en-US" sz="1800" smtClean="0">
                <a:solidFill>
                  <a:prstClr val="black"/>
                </a:solidFill>
              </a:rPr>
              <a:pPr defTabSz="914400"/>
              <a:t>8/20/2022</a:t>
            </a:fld>
            <a:endParaRPr lang="en-US" sz="1800">
              <a:solidFill>
                <a:prstClr val="black"/>
              </a:solidFill>
            </a:endParaRPr>
          </a:p>
        </p:txBody>
      </p:sp>
      <p:sp>
        <p:nvSpPr>
          <p:cNvPr id="3" name="Footer Placeholder 2"/>
          <p:cNvSpPr>
            <a:spLocks noGrp="1"/>
          </p:cNvSpPr>
          <p:nvPr>
            <p:ph type="ftr" sz="quarter" idx="11"/>
          </p:nvPr>
        </p:nvSpPr>
        <p:spPr>
          <a:xfrm>
            <a:off x="4038600" y="6356356"/>
            <a:ext cx="4114800" cy="365125"/>
          </a:xfrm>
          <a:prstGeom prst="rect">
            <a:avLst/>
          </a:prstGeom>
        </p:spPr>
        <p:txBody>
          <a:bodyPr/>
          <a:lstStyle/>
          <a:p>
            <a:pPr defTabSz="914400"/>
            <a:endParaRPr lang="en-US" sz="1800">
              <a:solidFill>
                <a:prstClr val="black"/>
              </a:solidFill>
            </a:endParaRPr>
          </a:p>
        </p:txBody>
      </p:sp>
      <p:sp>
        <p:nvSpPr>
          <p:cNvPr id="4" name="Slide Number Placeholder 3"/>
          <p:cNvSpPr>
            <a:spLocks noGrp="1"/>
          </p:cNvSpPr>
          <p:nvPr>
            <p:ph type="sldNum" sz="quarter" idx="12"/>
          </p:nvPr>
        </p:nvSpPr>
        <p:spPr>
          <a:xfrm>
            <a:off x="8610600" y="6356356"/>
            <a:ext cx="2743200" cy="365125"/>
          </a:xfrm>
          <a:prstGeom prst="rect">
            <a:avLst/>
          </a:prstGeom>
        </p:spPr>
        <p:txBody>
          <a:bodyPr/>
          <a:lstStyle/>
          <a:p>
            <a:pPr defTabSz="914400"/>
            <a:fld id="{4A8C737B-A3AB-46BC-B88F-1B3808353206}" type="slidenum">
              <a:rPr lang="en-US" sz="1800" smtClean="0">
                <a:solidFill>
                  <a:prstClr val="black"/>
                </a:solidFill>
              </a:rPr>
              <a:pPr defTabSz="914400"/>
              <a:t>‹#›</a:t>
            </a:fld>
            <a:endParaRPr lang="en-US" sz="1800">
              <a:solidFill>
                <a:prstClr val="black"/>
              </a:solidFill>
            </a:endParaRPr>
          </a:p>
        </p:txBody>
      </p:sp>
    </p:spTree>
    <p:extLst>
      <p:ext uri="{BB962C8B-B14F-4D97-AF65-F5344CB8AC3E}">
        <p14:creationId xmlns:p14="http://schemas.microsoft.com/office/powerpoint/2010/main" val="1677867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31"/>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pPr defTabSz="914400"/>
            <a:fld id="{A796398B-8553-4C56-B396-4CD201E78B8E}" type="datetimeFigureOut">
              <a:rPr lang="en-US" sz="1800" smtClean="0">
                <a:solidFill>
                  <a:prstClr val="black"/>
                </a:solidFill>
              </a:rPr>
              <a:pPr defTabSz="914400"/>
              <a:t>8/20/2022</a:t>
            </a:fld>
            <a:endParaRPr lang="en-US" sz="1800">
              <a:solidFill>
                <a:prstClr val="black"/>
              </a:solidFill>
            </a:endParaRPr>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pPr defTabSz="914400"/>
            <a:endParaRPr lang="en-US" sz="1800">
              <a:solidFill>
                <a:prstClr val="black"/>
              </a:solidFill>
            </a:endParaRPr>
          </a:p>
        </p:txBody>
      </p:sp>
      <p:sp>
        <p:nvSpPr>
          <p:cNvPr id="7" name="Slide Number Placeholder 6"/>
          <p:cNvSpPr>
            <a:spLocks noGrp="1"/>
          </p:cNvSpPr>
          <p:nvPr>
            <p:ph type="sldNum" sz="quarter" idx="12"/>
          </p:nvPr>
        </p:nvSpPr>
        <p:spPr>
          <a:xfrm>
            <a:off x="8610600" y="6356356"/>
            <a:ext cx="2743200" cy="365125"/>
          </a:xfrm>
          <a:prstGeom prst="rect">
            <a:avLst/>
          </a:prstGeom>
        </p:spPr>
        <p:txBody>
          <a:bodyPr/>
          <a:lstStyle/>
          <a:p>
            <a:pPr defTabSz="914400"/>
            <a:fld id="{4A8C737B-A3AB-46BC-B88F-1B3808353206}" type="slidenum">
              <a:rPr lang="en-US" sz="1800" smtClean="0">
                <a:solidFill>
                  <a:prstClr val="black"/>
                </a:solidFill>
              </a:rPr>
              <a:pPr defTabSz="914400"/>
              <a:t>‹#›</a:t>
            </a:fld>
            <a:endParaRPr lang="en-US" sz="1800">
              <a:solidFill>
                <a:prstClr val="black"/>
              </a:solidFill>
            </a:endParaRPr>
          </a:p>
        </p:txBody>
      </p:sp>
    </p:spTree>
    <p:extLst>
      <p:ext uri="{BB962C8B-B14F-4D97-AF65-F5344CB8AC3E}">
        <p14:creationId xmlns:p14="http://schemas.microsoft.com/office/powerpoint/2010/main" val="40456848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31"/>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pPr defTabSz="914400"/>
            <a:fld id="{A796398B-8553-4C56-B396-4CD201E78B8E}" type="datetimeFigureOut">
              <a:rPr lang="en-US" sz="1800" smtClean="0">
                <a:solidFill>
                  <a:prstClr val="black"/>
                </a:solidFill>
              </a:rPr>
              <a:pPr defTabSz="914400"/>
              <a:t>8/20/2022</a:t>
            </a:fld>
            <a:endParaRPr lang="en-US" sz="1800">
              <a:solidFill>
                <a:prstClr val="black"/>
              </a:solidFill>
            </a:endParaRPr>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pPr defTabSz="914400"/>
            <a:endParaRPr lang="en-US" sz="1800">
              <a:solidFill>
                <a:prstClr val="black"/>
              </a:solidFill>
            </a:endParaRPr>
          </a:p>
        </p:txBody>
      </p:sp>
      <p:sp>
        <p:nvSpPr>
          <p:cNvPr id="7" name="Slide Number Placeholder 6"/>
          <p:cNvSpPr>
            <a:spLocks noGrp="1"/>
          </p:cNvSpPr>
          <p:nvPr>
            <p:ph type="sldNum" sz="quarter" idx="12"/>
          </p:nvPr>
        </p:nvSpPr>
        <p:spPr>
          <a:xfrm>
            <a:off x="8610600" y="6356356"/>
            <a:ext cx="2743200" cy="365125"/>
          </a:xfrm>
          <a:prstGeom prst="rect">
            <a:avLst/>
          </a:prstGeom>
        </p:spPr>
        <p:txBody>
          <a:bodyPr/>
          <a:lstStyle/>
          <a:p>
            <a:pPr defTabSz="914400"/>
            <a:fld id="{4A8C737B-A3AB-46BC-B88F-1B3808353206}" type="slidenum">
              <a:rPr lang="en-US" sz="1800" smtClean="0">
                <a:solidFill>
                  <a:prstClr val="black"/>
                </a:solidFill>
              </a:rPr>
              <a:pPr defTabSz="914400"/>
              <a:t>‹#›</a:t>
            </a:fld>
            <a:endParaRPr lang="en-US" sz="1800">
              <a:solidFill>
                <a:prstClr val="black"/>
              </a:solidFill>
            </a:endParaRPr>
          </a:p>
        </p:txBody>
      </p:sp>
    </p:spTree>
    <p:extLst>
      <p:ext uri="{BB962C8B-B14F-4D97-AF65-F5344CB8AC3E}">
        <p14:creationId xmlns:p14="http://schemas.microsoft.com/office/powerpoint/2010/main" val="36455886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6"/>
            <a:ext cx="2743200" cy="365125"/>
          </a:xfrm>
          <a:prstGeom prst="rect">
            <a:avLst/>
          </a:prstGeom>
        </p:spPr>
        <p:txBody>
          <a:bodyPr/>
          <a:lstStyle/>
          <a:p>
            <a:pPr defTabSz="914400"/>
            <a:fld id="{A796398B-8553-4C56-B396-4CD201E78B8E}" type="datetimeFigureOut">
              <a:rPr lang="en-US" sz="1800" smtClean="0">
                <a:solidFill>
                  <a:prstClr val="black"/>
                </a:solidFill>
              </a:rPr>
              <a:pPr defTabSz="914400"/>
              <a:t>8/20/2022</a:t>
            </a:fld>
            <a:endParaRPr lang="en-US" sz="1800">
              <a:solidFill>
                <a:prstClr val="black"/>
              </a:solidFill>
            </a:endParaRPr>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pPr defTabSz="914400"/>
            <a:endParaRPr lang="en-US" sz="1800">
              <a:solidFill>
                <a:prstClr val="black"/>
              </a:solidFill>
            </a:endParaRPr>
          </a:p>
        </p:txBody>
      </p:sp>
      <p:sp>
        <p:nvSpPr>
          <p:cNvPr id="6" name="Slide Number Placeholder 5"/>
          <p:cNvSpPr>
            <a:spLocks noGrp="1"/>
          </p:cNvSpPr>
          <p:nvPr>
            <p:ph type="sldNum" sz="quarter" idx="12"/>
          </p:nvPr>
        </p:nvSpPr>
        <p:spPr>
          <a:xfrm>
            <a:off x="8610600" y="6356356"/>
            <a:ext cx="2743200" cy="365125"/>
          </a:xfrm>
          <a:prstGeom prst="rect">
            <a:avLst/>
          </a:prstGeom>
        </p:spPr>
        <p:txBody>
          <a:bodyPr/>
          <a:lstStyle/>
          <a:p>
            <a:pPr defTabSz="914400"/>
            <a:fld id="{4A8C737B-A3AB-46BC-B88F-1B3808353206}" type="slidenum">
              <a:rPr lang="en-US" sz="1800" smtClean="0">
                <a:solidFill>
                  <a:prstClr val="black"/>
                </a:solidFill>
              </a:rPr>
              <a:pPr defTabSz="914400"/>
              <a:t>‹#›</a:t>
            </a:fld>
            <a:endParaRPr lang="en-US" sz="1800">
              <a:solidFill>
                <a:prstClr val="black"/>
              </a:solidFill>
            </a:endParaRPr>
          </a:p>
        </p:txBody>
      </p:sp>
    </p:spTree>
    <p:extLst>
      <p:ext uri="{BB962C8B-B14F-4D97-AF65-F5344CB8AC3E}">
        <p14:creationId xmlns:p14="http://schemas.microsoft.com/office/powerpoint/2010/main" val="17678673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6"/>
            <a:ext cx="2743200" cy="365125"/>
          </a:xfrm>
          <a:prstGeom prst="rect">
            <a:avLst/>
          </a:prstGeom>
        </p:spPr>
        <p:txBody>
          <a:bodyPr/>
          <a:lstStyle/>
          <a:p>
            <a:pPr defTabSz="914400"/>
            <a:fld id="{A796398B-8553-4C56-B396-4CD201E78B8E}" type="datetimeFigureOut">
              <a:rPr lang="en-US" sz="1800" smtClean="0">
                <a:solidFill>
                  <a:prstClr val="black"/>
                </a:solidFill>
              </a:rPr>
              <a:pPr defTabSz="914400"/>
              <a:t>8/20/2022</a:t>
            </a:fld>
            <a:endParaRPr lang="en-US" sz="1800">
              <a:solidFill>
                <a:prstClr val="black"/>
              </a:solidFill>
            </a:endParaRPr>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pPr defTabSz="914400"/>
            <a:endParaRPr lang="en-US" sz="1800">
              <a:solidFill>
                <a:prstClr val="black"/>
              </a:solidFill>
            </a:endParaRPr>
          </a:p>
        </p:txBody>
      </p:sp>
      <p:sp>
        <p:nvSpPr>
          <p:cNvPr id="6" name="Slide Number Placeholder 5"/>
          <p:cNvSpPr>
            <a:spLocks noGrp="1"/>
          </p:cNvSpPr>
          <p:nvPr>
            <p:ph type="sldNum" sz="quarter" idx="12"/>
          </p:nvPr>
        </p:nvSpPr>
        <p:spPr>
          <a:xfrm>
            <a:off x="8610600" y="6356356"/>
            <a:ext cx="2743200" cy="365125"/>
          </a:xfrm>
          <a:prstGeom prst="rect">
            <a:avLst/>
          </a:prstGeom>
        </p:spPr>
        <p:txBody>
          <a:bodyPr/>
          <a:lstStyle/>
          <a:p>
            <a:pPr defTabSz="914400"/>
            <a:fld id="{4A8C737B-A3AB-46BC-B88F-1B3808353206}" type="slidenum">
              <a:rPr lang="en-US" sz="1800" smtClean="0">
                <a:solidFill>
                  <a:prstClr val="black"/>
                </a:solidFill>
              </a:rPr>
              <a:pPr defTabSz="914400"/>
              <a:t>‹#›</a:t>
            </a:fld>
            <a:endParaRPr lang="en-US" sz="1800">
              <a:solidFill>
                <a:prstClr val="black"/>
              </a:solidFill>
            </a:endParaRPr>
          </a:p>
        </p:txBody>
      </p:sp>
    </p:spTree>
    <p:extLst>
      <p:ext uri="{BB962C8B-B14F-4D97-AF65-F5344CB8AC3E}">
        <p14:creationId xmlns:p14="http://schemas.microsoft.com/office/powerpoint/2010/main" val="28956856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147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66"/>
            <a:ext cx="10515600" cy="2852737"/>
          </a:xfrm>
          <a:prstGeom prst="rect">
            <a:avLst/>
          </a:prstGeom>
        </p:spPr>
        <p:txBody>
          <a:bodyPr lIns="91434" tIns="45718" rIns="91434" bIns="45718"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87"/>
            <a:ext cx="10515600" cy="1500187"/>
          </a:xfrm>
          <a:prstGeom prst="rect">
            <a:avLst/>
          </a:prstGeom>
        </p:spPr>
        <p:txBody>
          <a:bodyPr lIns="91434" tIns="45718" rIns="91434" bIns="45718"/>
          <a:lstStyle>
            <a:lvl1pPr marL="0" indent="0">
              <a:buNone/>
              <a:defRPr sz="2400">
                <a:solidFill>
                  <a:schemeClr val="tx1">
                    <a:tint val="75000"/>
                  </a:schemeClr>
                </a:solidFill>
              </a:defRPr>
            </a:lvl1pPr>
            <a:lvl2pPr marL="457167" indent="0">
              <a:buNone/>
              <a:defRPr sz="2000">
                <a:solidFill>
                  <a:schemeClr val="tx1">
                    <a:tint val="75000"/>
                  </a:schemeClr>
                </a:solidFill>
              </a:defRPr>
            </a:lvl2pPr>
            <a:lvl3pPr marL="914332" indent="0">
              <a:buNone/>
              <a:defRPr sz="19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74"/>
            <a:ext cx="2743200" cy="365125"/>
          </a:xfrm>
          <a:prstGeom prst="rect">
            <a:avLst/>
          </a:prstGeom>
        </p:spPr>
        <p:txBody>
          <a:bodyPr lIns="91434" tIns="45718" rIns="91434" bIns="45718"/>
          <a:lstStyle/>
          <a:p>
            <a:fld id="{A796398B-8553-4C56-B396-4CD201E78B8E}" type="datetimeFigureOut">
              <a:rPr lang="en-US" smtClean="0">
                <a:solidFill>
                  <a:prstClr val="black"/>
                </a:solidFill>
              </a:rPr>
              <a:pPr/>
              <a:t>8/20/2022</a:t>
            </a:fld>
            <a:endParaRPr lang="en-US">
              <a:solidFill>
                <a:prstClr val="black"/>
              </a:solidFill>
            </a:endParaRPr>
          </a:p>
        </p:txBody>
      </p:sp>
      <p:sp>
        <p:nvSpPr>
          <p:cNvPr id="5" name="Footer Placeholder 4"/>
          <p:cNvSpPr>
            <a:spLocks noGrp="1"/>
          </p:cNvSpPr>
          <p:nvPr>
            <p:ph type="ftr" sz="quarter" idx="11"/>
          </p:nvPr>
        </p:nvSpPr>
        <p:spPr>
          <a:xfrm>
            <a:off x="4038600" y="6356374"/>
            <a:ext cx="4114800" cy="365125"/>
          </a:xfrm>
          <a:prstGeom prst="rect">
            <a:avLst/>
          </a:prstGeom>
        </p:spPr>
        <p:txBody>
          <a:bodyPr lIns="91434" tIns="45718" rIns="91434" bIns="45718"/>
          <a:lstStyle/>
          <a:p>
            <a:endParaRPr lang="en-US">
              <a:solidFill>
                <a:prstClr val="black"/>
              </a:solidFill>
            </a:endParaRPr>
          </a:p>
        </p:txBody>
      </p:sp>
      <p:sp>
        <p:nvSpPr>
          <p:cNvPr id="6" name="Slide Number Placeholder 5"/>
          <p:cNvSpPr>
            <a:spLocks noGrp="1"/>
          </p:cNvSpPr>
          <p:nvPr>
            <p:ph type="sldNum" sz="quarter" idx="12"/>
          </p:nvPr>
        </p:nvSpPr>
        <p:spPr>
          <a:xfrm>
            <a:off x="8610600" y="6356374"/>
            <a:ext cx="2743200" cy="365125"/>
          </a:xfrm>
          <a:prstGeom prst="rect">
            <a:avLst/>
          </a:prstGeom>
        </p:spPr>
        <p:txBody>
          <a:bodyPr lIns="91434" tIns="45718" rIns="91434" bIns="45718"/>
          <a:lstStyle/>
          <a:p>
            <a:fld id="{4A8C737B-A3AB-46BC-B88F-1B380835320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526169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lIns="91434" tIns="45718" rIns="91434" bIns="45718"/>
          <a:lstStyle/>
          <a:p>
            <a:r>
              <a:rPr lang="en-US"/>
              <a:t>Click to edit Master title style</a:t>
            </a:r>
          </a:p>
        </p:txBody>
      </p:sp>
      <p:sp>
        <p:nvSpPr>
          <p:cNvPr id="3" name="Content Placeholder 2"/>
          <p:cNvSpPr>
            <a:spLocks noGrp="1"/>
          </p:cNvSpPr>
          <p:nvPr>
            <p:ph sz="half" idx="1"/>
          </p:nvPr>
        </p:nvSpPr>
        <p:spPr>
          <a:xfrm>
            <a:off x="838200" y="1825625"/>
            <a:ext cx="5181600" cy="4351339"/>
          </a:xfrm>
          <a:prstGeom prst="rect">
            <a:avLst/>
          </a:prstGeom>
        </p:spPr>
        <p:txBody>
          <a:bodyPr lIns="91434" tIns="45718" rIns="91434"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lIns="91434" tIns="45718" rIns="91434"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74"/>
            <a:ext cx="2743200" cy="365125"/>
          </a:xfrm>
          <a:prstGeom prst="rect">
            <a:avLst/>
          </a:prstGeom>
        </p:spPr>
        <p:txBody>
          <a:bodyPr lIns="91434" tIns="45718" rIns="91434" bIns="45718"/>
          <a:lstStyle/>
          <a:p>
            <a:fld id="{A796398B-8553-4C56-B396-4CD201E78B8E}" type="datetimeFigureOut">
              <a:rPr lang="en-US" smtClean="0">
                <a:solidFill>
                  <a:prstClr val="black"/>
                </a:solidFill>
              </a:rPr>
              <a:pPr/>
              <a:t>8/20/2022</a:t>
            </a:fld>
            <a:endParaRPr lang="en-US">
              <a:solidFill>
                <a:prstClr val="black"/>
              </a:solidFill>
            </a:endParaRPr>
          </a:p>
        </p:txBody>
      </p:sp>
      <p:sp>
        <p:nvSpPr>
          <p:cNvPr id="6" name="Footer Placeholder 5"/>
          <p:cNvSpPr>
            <a:spLocks noGrp="1"/>
          </p:cNvSpPr>
          <p:nvPr>
            <p:ph type="ftr" sz="quarter" idx="11"/>
          </p:nvPr>
        </p:nvSpPr>
        <p:spPr>
          <a:xfrm>
            <a:off x="4038600" y="6356374"/>
            <a:ext cx="4114800" cy="365125"/>
          </a:xfrm>
          <a:prstGeom prst="rect">
            <a:avLst/>
          </a:prstGeom>
        </p:spPr>
        <p:txBody>
          <a:bodyPr lIns="91434" tIns="45718" rIns="91434" bIns="45718"/>
          <a:lstStyle/>
          <a:p>
            <a:endParaRPr lang="en-US">
              <a:solidFill>
                <a:prstClr val="black"/>
              </a:solidFill>
            </a:endParaRPr>
          </a:p>
        </p:txBody>
      </p:sp>
      <p:sp>
        <p:nvSpPr>
          <p:cNvPr id="7" name="Slide Number Placeholder 6"/>
          <p:cNvSpPr>
            <a:spLocks noGrp="1"/>
          </p:cNvSpPr>
          <p:nvPr>
            <p:ph type="sldNum" sz="quarter" idx="12"/>
          </p:nvPr>
        </p:nvSpPr>
        <p:spPr>
          <a:xfrm>
            <a:off x="8610600" y="6356374"/>
            <a:ext cx="2743200" cy="365125"/>
          </a:xfrm>
          <a:prstGeom prst="rect">
            <a:avLst/>
          </a:prstGeom>
        </p:spPr>
        <p:txBody>
          <a:bodyPr lIns="91434" tIns="45718" rIns="91434" bIns="45718"/>
          <a:lstStyle/>
          <a:p>
            <a:fld id="{4A8C737B-A3AB-46BC-B88F-1B380835320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587764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a:prstGeom prst="rect">
            <a:avLst/>
          </a:prstGeom>
        </p:spPr>
        <p:txBody>
          <a:bodyPr lIns="91434" tIns="45718" rIns="91434" bIns="45718"/>
          <a:lstStyle>
            <a:lvl1pPr>
              <a:defRPr b="1">
                <a:solidFill>
                  <a:srgbClr val="002060"/>
                </a:solidFill>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a:prstGeom prst="rect">
            <a:avLst/>
          </a:prstGeom>
          <a:solidFill>
            <a:srgbClr val="008080"/>
          </a:solidFill>
        </p:spPr>
        <p:txBody>
          <a:bodyPr lIns="91434" tIns="45718" rIns="91434" bIns="45718" anchor="ctr"/>
          <a:lstStyle>
            <a:lvl1pPr marL="0" indent="0" algn="ctr">
              <a:buNone/>
              <a:defRPr sz="2400" b="1">
                <a:solidFill>
                  <a:schemeClr val="bg1"/>
                </a:solidFill>
              </a:defRPr>
            </a:lvl1pPr>
            <a:lvl2pPr marL="457167" indent="0">
              <a:buNone/>
              <a:defRPr sz="2000" b="1"/>
            </a:lvl2pPr>
            <a:lvl3pPr marL="914332" indent="0">
              <a:buNone/>
              <a:defRPr sz="19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lIns="91434" tIns="45718" rIns="91434"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a:prstGeom prst="rect">
            <a:avLst/>
          </a:prstGeom>
          <a:solidFill>
            <a:schemeClr val="accent4"/>
          </a:solidFill>
        </p:spPr>
        <p:txBody>
          <a:bodyPr lIns="91434" tIns="45718" rIns="91434" bIns="45718" anchor="ctr"/>
          <a:lstStyle>
            <a:lvl1pPr marL="0" indent="0" algn="ctr">
              <a:buNone/>
              <a:defRPr sz="2400" b="1">
                <a:solidFill>
                  <a:srgbClr val="002060"/>
                </a:solidFill>
              </a:defRPr>
            </a:lvl1pPr>
            <a:lvl2pPr marL="457167" indent="0">
              <a:buNone/>
              <a:defRPr sz="2000" b="1"/>
            </a:lvl2pPr>
            <a:lvl3pPr marL="914332" indent="0">
              <a:buNone/>
              <a:defRPr sz="19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3" y="2505075"/>
            <a:ext cx="5183188" cy="3684588"/>
          </a:xfrm>
          <a:prstGeom prst="rect">
            <a:avLst/>
          </a:prstGeom>
        </p:spPr>
        <p:txBody>
          <a:bodyPr lIns="91434" tIns="45718" rIns="91434"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74"/>
            <a:ext cx="2743200" cy="365125"/>
          </a:xfrm>
          <a:prstGeom prst="rect">
            <a:avLst/>
          </a:prstGeom>
        </p:spPr>
        <p:txBody>
          <a:bodyPr lIns="91434" tIns="45718" rIns="91434" bIns="45718"/>
          <a:lstStyle/>
          <a:p>
            <a:fld id="{A796398B-8553-4C56-B396-4CD201E78B8E}" type="datetimeFigureOut">
              <a:rPr lang="en-US" smtClean="0">
                <a:solidFill>
                  <a:prstClr val="black"/>
                </a:solidFill>
              </a:rPr>
              <a:pPr/>
              <a:t>8/20/2022</a:t>
            </a:fld>
            <a:endParaRPr lang="en-US">
              <a:solidFill>
                <a:prstClr val="black"/>
              </a:solidFill>
            </a:endParaRPr>
          </a:p>
        </p:txBody>
      </p:sp>
      <p:sp>
        <p:nvSpPr>
          <p:cNvPr id="8" name="Footer Placeholder 7"/>
          <p:cNvSpPr>
            <a:spLocks noGrp="1"/>
          </p:cNvSpPr>
          <p:nvPr>
            <p:ph type="ftr" sz="quarter" idx="11"/>
          </p:nvPr>
        </p:nvSpPr>
        <p:spPr>
          <a:xfrm>
            <a:off x="4038600" y="6356374"/>
            <a:ext cx="4114800" cy="365125"/>
          </a:xfrm>
          <a:prstGeom prst="rect">
            <a:avLst/>
          </a:prstGeom>
        </p:spPr>
        <p:txBody>
          <a:bodyPr lIns="91434" tIns="45718" rIns="91434" bIns="45718"/>
          <a:lstStyle/>
          <a:p>
            <a:endParaRPr lang="en-US">
              <a:solidFill>
                <a:prstClr val="black"/>
              </a:solidFill>
            </a:endParaRPr>
          </a:p>
        </p:txBody>
      </p:sp>
      <p:sp>
        <p:nvSpPr>
          <p:cNvPr id="9" name="Slide Number Placeholder 8"/>
          <p:cNvSpPr>
            <a:spLocks noGrp="1"/>
          </p:cNvSpPr>
          <p:nvPr>
            <p:ph type="sldNum" sz="quarter" idx="12"/>
          </p:nvPr>
        </p:nvSpPr>
        <p:spPr>
          <a:xfrm>
            <a:off x="8610600" y="6356374"/>
            <a:ext cx="2743200" cy="365125"/>
          </a:xfrm>
          <a:prstGeom prst="rect">
            <a:avLst/>
          </a:prstGeom>
        </p:spPr>
        <p:txBody>
          <a:bodyPr lIns="91434" tIns="45718" rIns="91434" bIns="45718"/>
          <a:lstStyle/>
          <a:p>
            <a:fld id="{4A8C737B-A3AB-46BC-B88F-1B3808353206}" type="slidenum">
              <a:rPr lang="en-US" smtClean="0">
                <a:solidFill>
                  <a:prstClr val="black"/>
                </a:solidFill>
              </a:rPr>
              <a:pPr/>
              <a:t>‹#›</a:t>
            </a:fld>
            <a:endParaRPr lang="en-US">
              <a:solidFill>
                <a:prstClr val="black"/>
              </a:solidFill>
            </a:endParaRPr>
          </a:p>
        </p:txBody>
      </p:sp>
      <p:sp>
        <p:nvSpPr>
          <p:cNvPr id="10" name="Rectangle 9"/>
          <p:cNvSpPr/>
          <p:nvPr userDrawn="1"/>
        </p:nvSpPr>
        <p:spPr>
          <a:xfrm>
            <a:off x="8610600" y="660400"/>
            <a:ext cx="3581400" cy="64008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a:solidFill>
                <a:prstClr val="white"/>
              </a:solidFill>
            </a:endParaRPr>
          </a:p>
        </p:txBody>
      </p:sp>
    </p:spTree>
    <p:extLst>
      <p:ext uri="{BB962C8B-B14F-4D97-AF65-F5344CB8AC3E}">
        <p14:creationId xmlns:p14="http://schemas.microsoft.com/office/powerpoint/2010/main" val="3133808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a:prstGeom prst="rect">
            <a:avLst/>
          </a:prstGeom>
        </p:spPr>
        <p:txBody>
          <a:bodyPr lIns="91434" tIns="45718" rIns="91434" bIns="45718"/>
          <a:lstStyle>
            <a:lvl1pPr>
              <a:defRPr b="1">
                <a:solidFill>
                  <a:srgbClr val="002060"/>
                </a:solidFill>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a:prstGeom prst="rect">
            <a:avLst/>
          </a:prstGeom>
          <a:solidFill>
            <a:srgbClr val="008080"/>
          </a:solidFill>
        </p:spPr>
        <p:txBody>
          <a:bodyPr lIns="91434" tIns="45718" rIns="91434" bIns="45718" anchor="ctr"/>
          <a:lstStyle>
            <a:lvl1pPr marL="0" indent="0" algn="ctr">
              <a:buNone/>
              <a:defRPr sz="2400" b="1">
                <a:solidFill>
                  <a:schemeClr val="bg1"/>
                </a:solidFill>
              </a:defRPr>
            </a:lvl1pPr>
            <a:lvl2pPr marL="457167" indent="0">
              <a:buNone/>
              <a:defRPr sz="2000" b="1"/>
            </a:lvl2pPr>
            <a:lvl3pPr marL="914332" indent="0">
              <a:buNone/>
              <a:defRPr sz="19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lIns="91434" tIns="45718" rIns="91434"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a:prstGeom prst="rect">
            <a:avLst/>
          </a:prstGeom>
          <a:solidFill>
            <a:schemeClr val="accent4"/>
          </a:solidFill>
        </p:spPr>
        <p:txBody>
          <a:bodyPr lIns="91434" tIns="45718" rIns="91434" bIns="45718" anchor="ctr"/>
          <a:lstStyle>
            <a:lvl1pPr marL="0" indent="0" algn="ctr">
              <a:buNone/>
              <a:defRPr sz="2400" b="1">
                <a:solidFill>
                  <a:srgbClr val="002060"/>
                </a:solidFill>
              </a:defRPr>
            </a:lvl1pPr>
            <a:lvl2pPr marL="457167" indent="0">
              <a:buNone/>
              <a:defRPr sz="2000" b="1"/>
            </a:lvl2pPr>
            <a:lvl3pPr marL="914332" indent="0">
              <a:buNone/>
              <a:defRPr sz="19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3" y="2505075"/>
            <a:ext cx="5183188" cy="3684588"/>
          </a:xfrm>
          <a:prstGeom prst="rect">
            <a:avLst/>
          </a:prstGeom>
        </p:spPr>
        <p:txBody>
          <a:bodyPr lIns="91434" tIns="45718" rIns="91434"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96"/>
            <a:ext cx="2743200" cy="365125"/>
          </a:xfrm>
          <a:prstGeom prst="rect">
            <a:avLst/>
          </a:prstGeom>
        </p:spPr>
        <p:txBody>
          <a:bodyPr lIns="91434" tIns="45718" rIns="91434" bIns="45718"/>
          <a:lstStyle/>
          <a:p>
            <a:fld id="{A796398B-8553-4C56-B396-4CD201E78B8E}" type="datetimeFigureOut">
              <a:rPr lang="en-US" smtClean="0">
                <a:solidFill>
                  <a:prstClr val="black"/>
                </a:solidFill>
              </a:rPr>
              <a:pPr/>
              <a:t>8/20/2022</a:t>
            </a:fld>
            <a:endParaRPr lang="en-US">
              <a:solidFill>
                <a:prstClr val="black"/>
              </a:solidFill>
            </a:endParaRPr>
          </a:p>
        </p:txBody>
      </p:sp>
      <p:sp>
        <p:nvSpPr>
          <p:cNvPr id="8" name="Footer Placeholder 7"/>
          <p:cNvSpPr>
            <a:spLocks noGrp="1"/>
          </p:cNvSpPr>
          <p:nvPr>
            <p:ph type="ftr" sz="quarter" idx="11"/>
          </p:nvPr>
        </p:nvSpPr>
        <p:spPr>
          <a:xfrm>
            <a:off x="4038600" y="6356396"/>
            <a:ext cx="4114800" cy="365125"/>
          </a:xfrm>
          <a:prstGeom prst="rect">
            <a:avLst/>
          </a:prstGeom>
        </p:spPr>
        <p:txBody>
          <a:bodyPr lIns="91434" tIns="45718" rIns="91434" bIns="45718"/>
          <a:lstStyle/>
          <a:p>
            <a:endParaRPr lang="en-US">
              <a:solidFill>
                <a:prstClr val="black"/>
              </a:solidFill>
            </a:endParaRPr>
          </a:p>
        </p:txBody>
      </p:sp>
      <p:sp>
        <p:nvSpPr>
          <p:cNvPr id="9" name="Slide Number Placeholder 8"/>
          <p:cNvSpPr>
            <a:spLocks noGrp="1"/>
          </p:cNvSpPr>
          <p:nvPr>
            <p:ph type="sldNum" sz="quarter" idx="12"/>
          </p:nvPr>
        </p:nvSpPr>
        <p:spPr>
          <a:xfrm>
            <a:off x="8610600" y="6356396"/>
            <a:ext cx="2743200" cy="365125"/>
          </a:xfrm>
          <a:prstGeom prst="rect">
            <a:avLst/>
          </a:prstGeom>
        </p:spPr>
        <p:txBody>
          <a:bodyPr lIns="91434" tIns="45718" rIns="91434" bIns="45718"/>
          <a:lstStyle/>
          <a:p>
            <a:fld id="{4A8C737B-A3AB-46BC-B88F-1B3808353206}" type="slidenum">
              <a:rPr lang="en-US" smtClean="0">
                <a:solidFill>
                  <a:prstClr val="black"/>
                </a:solidFill>
              </a:rPr>
              <a:pPr/>
              <a:t>‹#›</a:t>
            </a:fld>
            <a:endParaRPr lang="en-US">
              <a:solidFill>
                <a:prstClr val="black"/>
              </a:solidFill>
            </a:endParaRPr>
          </a:p>
        </p:txBody>
      </p:sp>
      <p:sp>
        <p:nvSpPr>
          <p:cNvPr id="10" name="Rectangle 9"/>
          <p:cNvSpPr/>
          <p:nvPr userDrawn="1"/>
        </p:nvSpPr>
        <p:spPr>
          <a:xfrm>
            <a:off x="8610600" y="660400"/>
            <a:ext cx="3581400" cy="64008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a:endParaRPr lang="en-US">
              <a:solidFill>
                <a:prstClr val="white"/>
              </a:solidFill>
            </a:endParaRPr>
          </a:p>
        </p:txBody>
      </p:sp>
    </p:spTree>
    <p:extLst>
      <p:ext uri="{BB962C8B-B14F-4D97-AF65-F5344CB8AC3E}">
        <p14:creationId xmlns:p14="http://schemas.microsoft.com/office/powerpoint/2010/main" val="20900412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a:solidFill>
            <a:srgbClr val="70AD47"/>
          </a:solidFill>
        </p:spPr>
        <p:txBody>
          <a:bodyPr lIns="91434" tIns="45718" rIns="91434" bIns="45718"/>
          <a:lstStyle>
            <a:lvl1pPr>
              <a:defRPr b="1" cap="none" spc="0">
                <a:ln w="0"/>
                <a:solidFill>
                  <a:schemeClr val="bg1"/>
                </a:solidFill>
                <a:effectLst>
                  <a:outerShdw blurRad="38100" dist="25400" dir="5400000" algn="ctr" rotWithShape="0">
                    <a:srgbClr val="6E747A">
                      <a:alpha val="43000"/>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4452463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74"/>
            <a:ext cx="2743200" cy="365125"/>
          </a:xfrm>
          <a:prstGeom prst="rect">
            <a:avLst/>
          </a:prstGeom>
        </p:spPr>
        <p:txBody>
          <a:bodyPr lIns="91434" tIns="45718" rIns="91434" bIns="45718"/>
          <a:lstStyle/>
          <a:p>
            <a:fld id="{A796398B-8553-4C56-B396-4CD201E78B8E}" type="datetimeFigureOut">
              <a:rPr lang="en-US" smtClean="0">
                <a:solidFill>
                  <a:prstClr val="black"/>
                </a:solidFill>
              </a:rPr>
              <a:pPr/>
              <a:t>8/20/2022</a:t>
            </a:fld>
            <a:endParaRPr lang="en-US">
              <a:solidFill>
                <a:prstClr val="black"/>
              </a:solidFill>
            </a:endParaRPr>
          </a:p>
        </p:txBody>
      </p:sp>
      <p:sp>
        <p:nvSpPr>
          <p:cNvPr id="3" name="Footer Placeholder 2"/>
          <p:cNvSpPr>
            <a:spLocks noGrp="1"/>
          </p:cNvSpPr>
          <p:nvPr>
            <p:ph type="ftr" sz="quarter" idx="11"/>
          </p:nvPr>
        </p:nvSpPr>
        <p:spPr>
          <a:xfrm>
            <a:off x="4038600" y="6356374"/>
            <a:ext cx="4114800" cy="365125"/>
          </a:xfrm>
          <a:prstGeom prst="rect">
            <a:avLst/>
          </a:prstGeom>
        </p:spPr>
        <p:txBody>
          <a:bodyPr lIns="91434" tIns="45718" rIns="91434" bIns="45718"/>
          <a:lstStyle/>
          <a:p>
            <a:endParaRPr lang="en-US">
              <a:solidFill>
                <a:prstClr val="black"/>
              </a:solidFill>
            </a:endParaRPr>
          </a:p>
        </p:txBody>
      </p:sp>
      <p:sp>
        <p:nvSpPr>
          <p:cNvPr id="4" name="Slide Number Placeholder 3"/>
          <p:cNvSpPr>
            <a:spLocks noGrp="1"/>
          </p:cNvSpPr>
          <p:nvPr>
            <p:ph type="sldNum" sz="quarter" idx="12"/>
          </p:nvPr>
        </p:nvSpPr>
        <p:spPr>
          <a:xfrm>
            <a:off x="8610600" y="6356374"/>
            <a:ext cx="2743200" cy="365125"/>
          </a:xfrm>
          <a:prstGeom prst="rect">
            <a:avLst/>
          </a:prstGeom>
        </p:spPr>
        <p:txBody>
          <a:bodyPr lIns="91434" tIns="45718" rIns="91434" bIns="45718"/>
          <a:lstStyle/>
          <a:p>
            <a:fld id="{4A8C737B-A3AB-46BC-B88F-1B380835320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922075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lIns="91434" tIns="45718" rIns="91434" bIns="45718"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54"/>
            <a:ext cx="6172200" cy="4873625"/>
          </a:xfrm>
          <a:prstGeom prst="rect">
            <a:avLst/>
          </a:prstGeom>
        </p:spPr>
        <p:txBody>
          <a:bodyPr lIns="91434" tIns="45718" rIns="91434" bIns="45718"/>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3"/>
            <a:ext cx="3932237" cy="3811588"/>
          </a:xfrm>
          <a:prstGeom prst="rect">
            <a:avLst/>
          </a:prstGeom>
        </p:spPr>
        <p:txBody>
          <a:bodyPr lIns="91434" tIns="45718" rIns="91434" bIns="45718"/>
          <a:lstStyle>
            <a:lvl1pPr marL="0" indent="0">
              <a:buNone/>
              <a:defRPr sz="1600"/>
            </a:lvl1pPr>
            <a:lvl2pPr marL="457167" indent="0">
              <a:buNone/>
              <a:defRPr sz="1500"/>
            </a:lvl2pPr>
            <a:lvl3pPr marL="914332" indent="0">
              <a:buNone/>
              <a:defRPr sz="1200"/>
            </a:lvl3pPr>
            <a:lvl4pPr marL="1371498" indent="0">
              <a:buNone/>
              <a:defRPr sz="1100"/>
            </a:lvl4pPr>
            <a:lvl5pPr marL="1828664" indent="0">
              <a:buNone/>
              <a:defRPr sz="1100"/>
            </a:lvl5pPr>
            <a:lvl6pPr marL="2285830" indent="0">
              <a:buNone/>
              <a:defRPr sz="1100"/>
            </a:lvl6pPr>
            <a:lvl7pPr marL="2742994" indent="0">
              <a:buNone/>
              <a:defRPr sz="1100"/>
            </a:lvl7pPr>
            <a:lvl8pPr marL="3200160" indent="0">
              <a:buNone/>
              <a:defRPr sz="1100"/>
            </a:lvl8pPr>
            <a:lvl9pPr marL="3657327" indent="0">
              <a:buNone/>
              <a:defRPr sz="1100"/>
            </a:lvl9pPr>
          </a:lstStyle>
          <a:p>
            <a:pPr lvl="0"/>
            <a:r>
              <a:rPr lang="en-US"/>
              <a:t>Edit Master text styles</a:t>
            </a:r>
          </a:p>
        </p:txBody>
      </p:sp>
      <p:sp>
        <p:nvSpPr>
          <p:cNvPr id="5" name="Date Placeholder 4"/>
          <p:cNvSpPr>
            <a:spLocks noGrp="1"/>
          </p:cNvSpPr>
          <p:nvPr>
            <p:ph type="dt" sz="half" idx="10"/>
          </p:nvPr>
        </p:nvSpPr>
        <p:spPr>
          <a:xfrm>
            <a:off x="838200" y="6356374"/>
            <a:ext cx="2743200" cy="365125"/>
          </a:xfrm>
          <a:prstGeom prst="rect">
            <a:avLst/>
          </a:prstGeom>
        </p:spPr>
        <p:txBody>
          <a:bodyPr lIns="91434" tIns="45718" rIns="91434" bIns="45718"/>
          <a:lstStyle/>
          <a:p>
            <a:fld id="{A796398B-8553-4C56-B396-4CD201E78B8E}" type="datetimeFigureOut">
              <a:rPr lang="en-US" smtClean="0">
                <a:solidFill>
                  <a:prstClr val="black"/>
                </a:solidFill>
              </a:rPr>
              <a:pPr/>
              <a:t>8/20/2022</a:t>
            </a:fld>
            <a:endParaRPr lang="en-US">
              <a:solidFill>
                <a:prstClr val="black"/>
              </a:solidFill>
            </a:endParaRPr>
          </a:p>
        </p:txBody>
      </p:sp>
      <p:sp>
        <p:nvSpPr>
          <p:cNvPr id="6" name="Footer Placeholder 5"/>
          <p:cNvSpPr>
            <a:spLocks noGrp="1"/>
          </p:cNvSpPr>
          <p:nvPr>
            <p:ph type="ftr" sz="quarter" idx="11"/>
          </p:nvPr>
        </p:nvSpPr>
        <p:spPr>
          <a:xfrm>
            <a:off x="4038600" y="6356374"/>
            <a:ext cx="4114800" cy="365125"/>
          </a:xfrm>
          <a:prstGeom prst="rect">
            <a:avLst/>
          </a:prstGeom>
        </p:spPr>
        <p:txBody>
          <a:bodyPr lIns="91434" tIns="45718" rIns="91434" bIns="45718"/>
          <a:lstStyle/>
          <a:p>
            <a:endParaRPr lang="en-US">
              <a:solidFill>
                <a:prstClr val="black"/>
              </a:solidFill>
            </a:endParaRPr>
          </a:p>
        </p:txBody>
      </p:sp>
      <p:sp>
        <p:nvSpPr>
          <p:cNvPr id="7" name="Slide Number Placeholder 6"/>
          <p:cNvSpPr>
            <a:spLocks noGrp="1"/>
          </p:cNvSpPr>
          <p:nvPr>
            <p:ph type="sldNum" sz="quarter" idx="12"/>
          </p:nvPr>
        </p:nvSpPr>
        <p:spPr>
          <a:xfrm>
            <a:off x="8610600" y="6356374"/>
            <a:ext cx="2743200" cy="365125"/>
          </a:xfrm>
          <a:prstGeom prst="rect">
            <a:avLst/>
          </a:prstGeom>
        </p:spPr>
        <p:txBody>
          <a:bodyPr lIns="91434" tIns="45718" rIns="91434" bIns="45718"/>
          <a:lstStyle/>
          <a:p>
            <a:fld id="{4A8C737B-A3AB-46BC-B88F-1B380835320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619759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lIns="91434" tIns="45718" rIns="91434" bIns="45718"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54"/>
            <a:ext cx="6172200" cy="4873625"/>
          </a:xfrm>
          <a:prstGeom prst="rect">
            <a:avLst/>
          </a:prstGeom>
        </p:spPr>
        <p:txBody>
          <a:bodyPr lIns="91434" tIns="45718" rIns="91434" bIns="45718"/>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endParaRPr lang="en-US"/>
          </a:p>
        </p:txBody>
      </p:sp>
      <p:sp>
        <p:nvSpPr>
          <p:cNvPr id="4" name="Text Placeholder 3"/>
          <p:cNvSpPr>
            <a:spLocks noGrp="1"/>
          </p:cNvSpPr>
          <p:nvPr>
            <p:ph type="body" sz="half" idx="2"/>
          </p:nvPr>
        </p:nvSpPr>
        <p:spPr>
          <a:xfrm>
            <a:off x="839788" y="2057403"/>
            <a:ext cx="3932237" cy="3811588"/>
          </a:xfrm>
          <a:prstGeom prst="rect">
            <a:avLst/>
          </a:prstGeom>
        </p:spPr>
        <p:txBody>
          <a:bodyPr lIns="91434" tIns="45718" rIns="91434" bIns="45718"/>
          <a:lstStyle>
            <a:lvl1pPr marL="0" indent="0">
              <a:buNone/>
              <a:defRPr sz="1600"/>
            </a:lvl1pPr>
            <a:lvl2pPr marL="457167" indent="0">
              <a:buNone/>
              <a:defRPr sz="1500"/>
            </a:lvl2pPr>
            <a:lvl3pPr marL="914332" indent="0">
              <a:buNone/>
              <a:defRPr sz="1200"/>
            </a:lvl3pPr>
            <a:lvl4pPr marL="1371498" indent="0">
              <a:buNone/>
              <a:defRPr sz="1100"/>
            </a:lvl4pPr>
            <a:lvl5pPr marL="1828664" indent="0">
              <a:buNone/>
              <a:defRPr sz="1100"/>
            </a:lvl5pPr>
            <a:lvl6pPr marL="2285830" indent="0">
              <a:buNone/>
              <a:defRPr sz="1100"/>
            </a:lvl6pPr>
            <a:lvl7pPr marL="2742994" indent="0">
              <a:buNone/>
              <a:defRPr sz="1100"/>
            </a:lvl7pPr>
            <a:lvl8pPr marL="3200160" indent="0">
              <a:buNone/>
              <a:defRPr sz="1100"/>
            </a:lvl8pPr>
            <a:lvl9pPr marL="3657327" indent="0">
              <a:buNone/>
              <a:defRPr sz="1100"/>
            </a:lvl9pPr>
          </a:lstStyle>
          <a:p>
            <a:pPr lvl="0"/>
            <a:r>
              <a:rPr lang="en-US"/>
              <a:t>Edit Master text styles</a:t>
            </a:r>
          </a:p>
        </p:txBody>
      </p:sp>
      <p:sp>
        <p:nvSpPr>
          <p:cNvPr id="5" name="Date Placeholder 4"/>
          <p:cNvSpPr>
            <a:spLocks noGrp="1"/>
          </p:cNvSpPr>
          <p:nvPr>
            <p:ph type="dt" sz="half" idx="10"/>
          </p:nvPr>
        </p:nvSpPr>
        <p:spPr>
          <a:xfrm>
            <a:off x="838200" y="6356374"/>
            <a:ext cx="2743200" cy="365125"/>
          </a:xfrm>
          <a:prstGeom prst="rect">
            <a:avLst/>
          </a:prstGeom>
        </p:spPr>
        <p:txBody>
          <a:bodyPr lIns="91434" tIns="45718" rIns="91434" bIns="45718"/>
          <a:lstStyle/>
          <a:p>
            <a:fld id="{A796398B-8553-4C56-B396-4CD201E78B8E}" type="datetimeFigureOut">
              <a:rPr lang="en-US" smtClean="0">
                <a:solidFill>
                  <a:prstClr val="black"/>
                </a:solidFill>
              </a:rPr>
              <a:pPr/>
              <a:t>8/20/2022</a:t>
            </a:fld>
            <a:endParaRPr lang="en-US">
              <a:solidFill>
                <a:prstClr val="black"/>
              </a:solidFill>
            </a:endParaRPr>
          </a:p>
        </p:txBody>
      </p:sp>
      <p:sp>
        <p:nvSpPr>
          <p:cNvPr id="6" name="Footer Placeholder 5"/>
          <p:cNvSpPr>
            <a:spLocks noGrp="1"/>
          </p:cNvSpPr>
          <p:nvPr>
            <p:ph type="ftr" sz="quarter" idx="11"/>
          </p:nvPr>
        </p:nvSpPr>
        <p:spPr>
          <a:xfrm>
            <a:off x="4038600" y="6356374"/>
            <a:ext cx="4114800" cy="365125"/>
          </a:xfrm>
          <a:prstGeom prst="rect">
            <a:avLst/>
          </a:prstGeom>
        </p:spPr>
        <p:txBody>
          <a:bodyPr lIns="91434" tIns="45718" rIns="91434" bIns="45718"/>
          <a:lstStyle/>
          <a:p>
            <a:endParaRPr lang="en-US">
              <a:solidFill>
                <a:prstClr val="black"/>
              </a:solidFill>
            </a:endParaRPr>
          </a:p>
        </p:txBody>
      </p:sp>
      <p:sp>
        <p:nvSpPr>
          <p:cNvPr id="7" name="Slide Number Placeholder 6"/>
          <p:cNvSpPr>
            <a:spLocks noGrp="1"/>
          </p:cNvSpPr>
          <p:nvPr>
            <p:ph type="sldNum" sz="quarter" idx="12"/>
          </p:nvPr>
        </p:nvSpPr>
        <p:spPr>
          <a:xfrm>
            <a:off x="8610600" y="6356374"/>
            <a:ext cx="2743200" cy="365125"/>
          </a:xfrm>
          <a:prstGeom prst="rect">
            <a:avLst/>
          </a:prstGeom>
        </p:spPr>
        <p:txBody>
          <a:bodyPr lIns="91434" tIns="45718" rIns="91434" bIns="45718"/>
          <a:lstStyle/>
          <a:p>
            <a:fld id="{4A8C737B-A3AB-46BC-B88F-1B380835320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419310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lIns="91434" tIns="45718" rIns="91434" bIns="45718"/>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lIns="91434" tIns="45718" rIns="91434"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74"/>
            <a:ext cx="2743200" cy="365125"/>
          </a:xfrm>
          <a:prstGeom prst="rect">
            <a:avLst/>
          </a:prstGeom>
        </p:spPr>
        <p:txBody>
          <a:bodyPr lIns="91434" tIns="45718" rIns="91434" bIns="45718"/>
          <a:lstStyle/>
          <a:p>
            <a:fld id="{A796398B-8553-4C56-B396-4CD201E78B8E}" type="datetimeFigureOut">
              <a:rPr lang="en-US" smtClean="0">
                <a:solidFill>
                  <a:prstClr val="black"/>
                </a:solidFill>
              </a:rPr>
              <a:pPr/>
              <a:t>8/20/2022</a:t>
            </a:fld>
            <a:endParaRPr lang="en-US">
              <a:solidFill>
                <a:prstClr val="black"/>
              </a:solidFill>
            </a:endParaRPr>
          </a:p>
        </p:txBody>
      </p:sp>
      <p:sp>
        <p:nvSpPr>
          <p:cNvPr id="5" name="Footer Placeholder 4"/>
          <p:cNvSpPr>
            <a:spLocks noGrp="1"/>
          </p:cNvSpPr>
          <p:nvPr>
            <p:ph type="ftr" sz="quarter" idx="11"/>
          </p:nvPr>
        </p:nvSpPr>
        <p:spPr>
          <a:xfrm>
            <a:off x="4038600" y="6356374"/>
            <a:ext cx="4114800" cy="365125"/>
          </a:xfrm>
          <a:prstGeom prst="rect">
            <a:avLst/>
          </a:prstGeom>
        </p:spPr>
        <p:txBody>
          <a:bodyPr lIns="91434" tIns="45718" rIns="91434" bIns="45718"/>
          <a:lstStyle/>
          <a:p>
            <a:endParaRPr lang="en-US">
              <a:solidFill>
                <a:prstClr val="black"/>
              </a:solidFill>
            </a:endParaRPr>
          </a:p>
        </p:txBody>
      </p:sp>
      <p:sp>
        <p:nvSpPr>
          <p:cNvPr id="6" name="Slide Number Placeholder 5"/>
          <p:cNvSpPr>
            <a:spLocks noGrp="1"/>
          </p:cNvSpPr>
          <p:nvPr>
            <p:ph type="sldNum" sz="quarter" idx="12"/>
          </p:nvPr>
        </p:nvSpPr>
        <p:spPr>
          <a:xfrm>
            <a:off x="8610600" y="6356374"/>
            <a:ext cx="2743200" cy="365125"/>
          </a:xfrm>
          <a:prstGeom prst="rect">
            <a:avLst/>
          </a:prstGeom>
        </p:spPr>
        <p:txBody>
          <a:bodyPr lIns="91434" tIns="45718" rIns="91434" bIns="45718"/>
          <a:lstStyle/>
          <a:p>
            <a:fld id="{4A8C737B-A3AB-46BC-B88F-1B380835320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981105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43"/>
            <a:ext cx="2628900" cy="5811839"/>
          </a:xfrm>
          <a:prstGeom prst="rect">
            <a:avLst/>
          </a:prstGeom>
        </p:spPr>
        <p:txBody>
          <a:bodyPr vert="eaVert" lIns="91434" tIns="45718" rIns="91434" bIns="45718"/>
          <a:lstStyle/>
          <a:p>
            <a:r>
              <a:rPr lang="en-US"/>
              <a:t>Click to edit Master title style</a:t>
            </a:r>
          </a:p>
        </p:txBody>
      </p:sp>
      <p:sp>
        <p:nvSpPr>
          <p:cNvPr id="3" name="Vertical Text Placeholder 2"/>
          <p:cNvSpPr>
            <a:spLocks noGrp="1"/>
          </p:cNvSpPr>
          <p:nvPr>
            <p:ph type="body" orient="vert" idx="1"/>
          </p:nvPr>
        </p:nvSpPr>
        <p:spPr>
          <a:xfrm>
            <a:off x="838203" y="365143"/>
            <a:ext cx="7734300" cy="5811839"/>
          </a:xfrm>
          <a:prstGeom prst="rect">
            <a:avLst/>
          </a:prstGeom>
        </p:spPr>
        <p:txBody>
          <a:bodyPr vert="eaVert" lIns="91434" tIns="45718" rIns="91434"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74"/>
            <a:ext cx="2743200" cy="365125"/>
          </a:xfrm>
          <a:prstGeom prst="rect">
            <a:avLst/>
          </a:prstGeom>
        </p:spPr>
        <p:txBody>
          <a:bodyPr lIns="91434" tIns="45718" rIns="91434" bIns="45718"/>
          <a:lstStyle/>
          <a:p>
            <a:fld id="{A796398B-8553-4C56-B396-4CD201E78B8E}" type="datetimeFigureOut">
              <a:rPr lang="en-US" smtClean="0">
                <a:solidFill>
                  <a:prstClr val="black"/>
                </a:solidFill>
              </a:rPr>
              <a:pPr/>
              <a:t>8/20/2022</a:t>
            </a:fld>
            <a:endParaRPr lang="en-US">
              <a:solidFill>
                <a:prstClr val="black"/>
              </a:solidFill>
            </a:endParaRPr>
          </a:p>
        </p:txBody>
      </p:sp>
      <p:sp>
        <p:nvSpPr>
          <p:cNvPr id="5" name="Footer Placeholder 4"/>
          <p:cNvSpPr>
            <a:spLocks noGrp="1"/>
          </p:cNvSpPr>
          <p:nvPr>
            <p:ph type="ftr" sz="quarter" idx="11"/>
          </p:nvPr>
        </p:nvSpPr>
        <p:spPr>
          <a:xfrm>
            <a:off x="4038600" y="6356374"/>
            <a:ext cx="4114800" cy="365125"/>
          </a:xfrm>
          <a:prstGeom prst="rect">
            <a:avLst/>
          </a:prstGeom>
        </p:spPr>
        <p:txBody>
          <a:bodyPr lIns="91434" tIns="45718" rIns="91434" bIns="45718"/>
          <a:lstStyle/>
          <a:p>
            <a:endParaRPr lang="en-US">
              <a:solidFill>
                <a:prstClr val="black"/>
              </a:solidFill>
            </a:endParaRPr>
          </a:p>
        </p:txBody>
      </p:sp>
      <p:sp>
        <p:nvSpPr>
          <p:cNvPr id="6" name="Slide Number Placeholder 5"/>
          <p:cNvSpPr>
            <a:spLocks noGrp="1"/>
          </p:cNvSpPr>
          <p:nvPr>
            <p:ph type="sldNum" sz="quarter" idx="12"/>
          </p:nvPr>
        </p:nvSpPr>
        <p:spPr>
          <a:xfrm>
            <a:off x="8610600" y="6356374"/>
            <a:ext cx="2743200" cy="365125"/>
          </a:xfrm>
          <a:prstGeom prst="rect">
            <a:avLst/>
          </a:prstGeom>
        </p:spPr>
        <p:txBody>
          <a:bodyPr lIns="91434" tIns="45718" rIns="91434" bIns="45718"/>
          <a:lstStyle/>
          <a:p>
            <a:fld id="{4A8C737B-A3AB-46BC-B88F-1B380835320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969789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233830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6128741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9844989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37441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a:solidFill>
            <a:srgbClr val="70AD47"/>
          </a:solidFill>
        </p:spPr>
        <p:txBody>
          <a:bodyPr lIns="91434" tIns="45718" rIns="91434" bIns="45718"/>
          <a:lstStyle>
            <a:lvl1pPr>
              <a:defRPr b="1" cap="none" spc="0">
                <a:ln w="0"/>
                <a:solidFill>
                  <a:schemeClr val="bg1"/>
                </a:solidFill>
                <a:effectLst>
                  <a:outerShdw blurRad="38100" dist="25400" dir="5400000" algn="ctr" rotWithShape="0">
                    <a:srgbClr val="6E747A">
                      <a:alpha val="43000"/>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1776223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4758689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249693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1875792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7747477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2243468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8871461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1823215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5532967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2383254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72685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96"/>
            <a:ext cx="2743200" cy="365125"/>
          </a:xfrm>
          <a:prstGeom prst="rect">
            <a:avLst/>
          </a:prstGeom>
        </p:spPr>
        <p:txBody>
          <a:bodyPr lIns="91434" tIns="45718" rIns="91434" bIns="45718"/>
          <a:lstStyle/>
          <a:p>
            <a:fld id="{A796398B-8553-4C56-B396-4CD201E78B8E}" type="datetimeFigureOut">
              <a:rPr lang="en-US" smtClean="0">
                <a:solidFill>
                  <a:prstClr val="black"/>
                </a:solidFill>
              </a:rPr>
              <a:pPr/>
              <a:t>8/20/2022</a:t>
            </a:fld>
            <a:endParaRPr lang="en-US">
              <a:solidFill>
                <a:prstClr val="black"/>
              </a:solidFill>
            </a:endParaRPr>
          </a:p>
        </p:txBody>
      </p:sp>
      <p:sp>
        <p:nvSpPr>
          <p:cNvPr id="3" name="Footer Placeholder 2"/>
          <p:cNvSpPr>
            <a:spLocks noGrp="1"/>
          </p:cNvSpPr>
          <p:nvPr>
            <p:ph type="ftr" sz="quarter" idx="11"/>
          </p:nvPr>
        </p:nvSpPr>
        <p:spPr>
          <a:xfrm>
            <a:off x="4038600" y="6356396"/>
            <a:ext cx="4114800" cy="365125"/>
          </a:xfrm>
          <a:prstGeom prst="rect">
            <a:avLst/>
          </a:prstGeom>
        </p:spPr>
        <p:txBody>
          <a:bodyPr lIns="91434" tIns="45718" rIns="91434" bIns="45718"/>
          <a:lstStyle/>
          <a:p>
            <a:endParaRPr lang="en-US">
              <a:solidFill>
                <a:prstClr val="black"/>
              </a:solidFill>
            </a:endParaRPr>
          </a:p>
        </p:txBody>
      </p:sp>
      <p:sp>
        <p:nvSpPr>
          <p:cNvPr id="4" name="Slide Number Placeholder 3"/>
          <p:cNvSpPr>
            <a:spLocks noGrp="1"/>
          </p:cNvSpPr>
          <p:nvPr>
            <p:ph type="sldNum" sz="quarter" idx="12"/>
          </p:nvPr>
        </p:nvSpPr>
        <p:spPr>
          <a:xfrm>
            <a:off x="8610600" y="6356396"/>
            <a:ext cx="2743200" cy="365125"/>
          </a:xfrm>
          <a:prstGeom prst="rect">
            <a:avLst/>
          </a:prstGeom>
        </p:spPr>
        <p:txBody>
          <a:bodyPr lIns="91434" tIns="45718" rIns="91434" bIns="45718"/>
          <a:lstStyle/>
          <a:p>
            <a:fld id="{4A8C737B-A3AB-46BC-B88F-1B380835320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711507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8837189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34671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stretch>
            <a:fillRect/>
          </a:stretch>
        </a:blipFill>
        <a:effectLst/>
      </p:bgPr>
    </p:bg>
    <p:spTree>
      <p:nvGrpSpPr>
        <p:cNvPr id="1" name="Shape 15"/>
        <p:cNvGrpSpPr/>
        <p:nvPr/>
      </p:nvGrpSpPr>
      <p:grpSpPr>
        <a:xfrm>
          <a:off x="0" y="0"/>
          <a:ext cx="0" cy="0"/>
          <a:chOff x="0" y="0"/>
          <a:chExt cx="0" cy="0"/>
        </a:xfrm>
      </p:grpSpPr>
      <p:sp>
        <p:nvSpPr>
          <p:cNvPr id="16" name="Google Shape;16;p70"/>
          <p:cNvSpPr txBox="1">
            <a:spLocks noGrp="1"/>
          </p:cNvSpPr>
          <p:nvPr>
            <p:ph type="title"/>
          </p:nvPr>
        </p:nvSpPr>
        <p:spPr>
          <a:xfrm>
            <a:off x="1082040" y="1996440"/>
            <a:ext cx="9890760" cy="3124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6000"/>
              <a:buFont typeface="Arial" panose="020B0604020202020204"/>
              <a:buNone/>
              <a:defRPr sz="3400" b="1" cap="none">
                <a:solidFill>
                  <a:srgbClr val="FF0000"/>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0"/>
          <p:cNvSpPr txBox="1">
            <a:spLocks noGrp="1"/>
          </p:cNvSpPr>
          <p:nvPr>
            <p:ph type="body" idx="1"/>
          </p:nvPr>
        </p:nvSpPr>
        <p:spPr>
          <a:xfrm>
            <a:off x="1082040" y="5120640"/>
            <a:ext cx="9890760" cy="54864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rgbClr val="888888"/>
              </a:buClr>
              <a:buSzPts val="2400"/>
              <a:buNone/>
              <a:defRPr sz="1800" b="1">
                <a:solidFill>
                  <a:schemeClr val="dk1"/>
                </a:solidFill>
                <a:latin typeface="Calibri" panose="020F0502020204030204"/>
                <a:ea typeface="Calibri" panose="020F0502020204030204"/>
                <a:cs typeface="Calibri" panose="020F0502020204030204"/>
                <a:sym typeface="Calibri" panose="020F0502020204030204"/>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18" name="Google Shape;18;p70"/>
          <p:cNvPicPr preferRelativeResize="0"/>
          <p:nvPr/>
        </p:nvPicPr>
        <p:blipFill rotWithShape="1">
          <a:blip r:embed="rId3"/>
          <a:srcRect/>
          <a:stretch>
            <a:fillRect/>
          </a:stretch>
        </p:blipFill>
        <p:spPr>
          <a:xfrm>
            <a:off x="5859624" y="104954"/>
            <a:ext cx="533721" cy="524490"/>
          </a:xfrm>
          <a:prstGeom prst="rect">
            <a:avLst/>
          </a:prstGeom>
          <a:noFill/>
          <a:ln>
            <a:noFill/>
          </a:ln>
        </p:spPr>
      </p:pic>
      <p:sp>
        <p:nvSpPr>
          <p:cNvPr id="19" name="Google Shape;19;p70"/>
          <p:cNvSpPr txBox="1"/>
          <p:nvPr/>
        </p:nvSpPr>
        <p:spPr>
          <a:xfrm>
            <a:off x="4770118" y="640298"/>
            <a:ext cx="2712723" cy="273924"/>
          </a:xfrm>
          <a:prstGeom prst="rect">
            <a:avLst/>
          </a:prstGeom>
          <a:noFill/>
          <a:ln>
            <a:noFill/>
          </a:ln>
        </p:spPr>
        <p:txBody>
          <a:bodyPr spcFirstLastPara="1" wrap="square" lIns="91425" tIns="45700" rIns="91425" bIns="45700" anchor="t" anchorCtr="0">
            <a:noAutofit/>
          </a:bodyPr>
          <a:lstStyle/>
          <a:p>
            <a:pPr algn="ctr" defTabSz="914400">
              <a:buClr>
                <a:srgbClr val="000000"/>
              </a:buClr>
              <a:buSzPts val="1400"/>
              <a:buFont typeface="Arial" panose="020B0604020202020204"/>
              <a:buNone/>
            </a:pPr>
            <a:r>
              <a:rPr lang="en-US" sz="1400" b="1" kern="0">
                <a:solidFill>
                  <a:srgbClr val="000000"/>
                </a:solidFill>
                <a:latin typeface="Calibri" panose="020F0502020204030204"/>
                <a:ea typeface="Calibri" panose="020F0502020204030204"/>
                <a:cs typeface="Calibri" panose="020F0502020204030204"/>
                <a:sym typeface="Calibri" panose="020F0502020204030204"/>
              </a:rPr>
              <a:t>BỘ GIÁO DỤC VÀ ĐÀO TẠO</a:t>
            </a:r>
            <a:endParaRPr sz="1400" kern="0">
              <a:solidFill>
                <a:srgbClr val="000000"/>
              </a:solidFill>
              <a:latin typeface="Calibri" panose="020F0502020204030204"/>
              <a:ea typeface="Calibri" panose="020F0502020204030204"/>
              <a:cs typeface="Calibri" panose="020F0502020204030204"/>
              <a:sym typeface="Calibri" panose="020F0502020204030204"/>
            </a:endParaRPr>
          </a:p>
        </p:txBody>
      </p:sp>
      <p:pic>
        <p:nvPicPr>
          <p:cNvPr id="20" name="Google Shape;20;p70"/>
          <p:cNvPicPr preferRelativeResize="0"/>
          <p:nvPr/>
        </p:nvPicPr>
        <p:blipFill rotWithShape="1">
          <a:blip r:embed="rId4"/>
          <a:srcRect/>
          <a:stretch>
            <a:fillRect/>
          </a:stretch>
        </p:blipFill>
        <p:spPr>
          <a:xfrm>
            <a:off x="3547735" y="899141"/>
            <a:ext cx="740660" cy="686012"/>
          </a:xfrm>
          <a:prstGeom prst="rect">
            <a:avLst/>
          </a:prstGeom>
          <a:noFill/>
          <a:ln>
            <a:noFill/>
          </a:ln>
        </p:spPr>
      </p:pic>
      <p:sp>
        <p:nvSpPr>
          <p:cNvPr id="21" name="Google Shape;21;p70"/>
          <p:cNvSpPr txBox="1"/>
          <p:nvPr/>
        </p:nvSpPr>
        <p:spPr>
          <a:xfrm>
            <a:off x="2833554" y="1606575"/>
            <a:ext cx="2169023" cy="258841"/>
          </a:xfrm>
          <a:prstGeom prst="rect">
            <a:avLst/>
          </a:prstGeom>
          <a:noFill/>
          <a:ln>
            <a:noFill/>
          </a:ln>
        </p:spPr>
        <p:txBody>
          <a:bodyPr spcFirstLastPara="1" wrap="square" lIns="91425" tIns="45700" rIns="91425" bIns="45700" anchor="t" anchorCtr="0">
            <a:noAutofit/>
          </a:bodyPr>
          <a:lstStyle/>
          <a:p>
            <a:pPr algn="ctr" defTabSz="914400">
              <a:buClr>
                <a:srgbClr val="000000"/>
              </a:buClr>
              <a:buSzPts val="1400"/>
              <a:buFont typeface="Arial" panose="020B0604020202020204"/>
              <a:buNone/>
            </a:pPr>
            <a:r>
              <a:rPr lang="en-US" sz="1400" b="1" kern="0">
                <a:solidFill>
                  <a:srgbClr val="000000"/>
                </a:solidFill>
                <a:latin typeface="Calibri" panose="020F0502020204030204"/>
                <a:ea typeface="Calibri" panose="020F0502020204030204"/>
                <a:cs typeface="Calibri" panose="020F0502020204030204"/>
                <a:sym typeface="Calibri" panose="020F0502020204030204"/>
              </a:rPr>
              <a:t>CHƯƠNG TRÌNH ETEP</a:t>
            </a:r>
            <a:endParaRPr sz="14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 name="Google Shape;22;p70"/>
          <p:cNvSpPr txBox="1"/>
          <p:nvPr/>
        </p:nvSpPr>
        <p:spPr>
          <a:xfrm>
            <a:off x="6903723" y="1475542"/>
            <a:ext cx="2916116" cy="520898"/>
          </a:xfrm>
          <a:prstGeom prst="rect">
            <a:avLst/>
          </a:prstGeom>
          <a:noFill/>
          <a:ln>
            <a:noFill/>
          </a:ln>
        </p:spPr>
        <p:txBody>
          <a:bodyPr spcFirstLastPara="1" wrap="square" lIns="91400" tIns="45675" rIns="91400" bIns="45675" anchor="t" anchorCtr="0">
            <a:noAutofit/>
          </a:bodyPr>
          <a:lstStyle/>
          <a:p>
            <a:pPr algn="ctr" defTabSz="914400">
              <a:buClr>
                <a:srgbClr val="000000"/>
              </a:buClr>
              <a:buFont typeface="Arial" panose="020B0604020202020204"/>
              <a:buNone/>
            </a:pPr>
            <a:r>
              <a:rPr lang="en-US" sz="1400" b="1" kern="0">
                <a:solidFill>
                  <a:srgbClr val="3B3B3B"/>
                </a:solidFill>
                <a:latin typeface="Calibri" panose="020F0502020204030204"/>
                <a:ea typeface="Calibri" panose="020F0502020204030204"/>
                <a:cs typeface="Calibri" panose="020F0502020204030204"/>
                <a:sym typeface="Calibri" panose="020F0502020204030204"/>
              </a:rPr>
              <a:t>TRƯỜNG ĐẠI HỌC SƯ PHẠM</a:t>
            </a:r>
            <a:endParaRPr sz="1400" kern="0">
              <a:solidFill>
                <a:srgbClr val="000000"/>
              </a:solidFill>
              <a:latin typeface="Calibri" panose="020F0502020204030204"/>
              <a:ea typeface="Calibri" panose="020F0502020204030204"/>
              <a:cs typeface="Calibri" panose="020F0502020204030204"/>
              <a:sym typeface="Calibri" panose="020F0502020204030204"/>
            </a:endParaRPr>
          </a:p>
          <a:p>
            <a:pPr algn="ctr" defTabSz="914400">
              <a:buClr>
                <a:srgbClr val="000000"/>
              </a:buClr>
              <a:buFont typeface="Arial" panose="020B0604020202020204"/>
              <a:buNone/>
            </a:pPr>
            <a:r>
              <a:rPr lang="en-US" sz="1400" b="1" kern="0">
                <a:solidFill>
                  <a:srgbClr val="3B3B3B"/>
                </a:solidFill>
                <a:latin typeface="Calibri" panose="020F0502020204030204"/>
                <a:ea typeface="Calibri" panose="020F0502020204030204"/>
                <a:cs typeface="Calibri" panose="020F0502020204030204"/>
                <a:sym typeface="Calibri" panose="020F0502020204030204"/>
              </a:rPr>
              <a:t>THÀNH PHỐ HỒ CHÍ MINH</a:t>
            </a:r>
            <a:endParaRPr sz="1400" kern="0">
              <a:solidFill>
                <a:srgbClr val="000000"/>
              </a:solidFill>
              <a:latin typeface="Calibri" panose="020F0502020204030204"/>
              <a:ea typeface="Calibri" panose="020F0502020204030204"/>
              <a:cs typeface="Calibri" panose="020F0502020204030204"/>
              <a:sym typeface="Calibri" panose="020F0502020204030204"/>
            </a:endParaRPr>
          </a:p>
        </p:txBody>
      </p:sp>
      <p:pic>
        <p:nvPicPr>
          <p:cNvPr id="23" name="Google Shape;23;p70"/>
          <p:cNvPicPr preferRelativeResize="0"/>
          <p:nvPr/>
        </p:nvPicPr>
        <p:blipFill rotWithShape="1">
          <a:blip r:embed="rId5"/>
          <a:srcRect/>
          <a:stretch>
            <a:fillRect/>
          </a:stretch>
        </p:blipFill>
        <p:spPr>
          <a:xfrm>
            <a:off x="7641287" y="952716"/>
            <a:ext cx="1440991" cy="578862"/>
          </a:xfrm>
          <a:prstGeom prst="rect">
            <a:avLst/>
          </a:prstGeom>
          <a:noFill/>
          <a:ln>
            <a:noFill/>
          </a:ln>
        </p:spPr>
      </p:pic>
      <p:sp>
        <p:nvSpPr>
          <p:cNvPr id="24" name="Google Shape;24;p70"/>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0"/>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70"/>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spTree>
    <p:extLst>
      <p:ext uri="{BB962C8B-B14F-4D97-AF65-F5344CB8AC3E}">
        <p14:creationId xmlns:p14="http://schemas.microsoft.com/office/powerpoint/2010/main" val="18950328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5"/>
        <p:cNvGrpSpPr/>
        <p:nvPr/>
      </p:nvGrpSpPr>
      <p:grpSpPr>
        <a:xfrm>
          <a:off x="0" y="0"/>
          <a:ext cx="0" cy="0"/>
          <a:chOff x="0" y="0"/>
          <a:chExt cx="0" cy="0"/>
        </a:xfrm>
      </p:grpSpPr>
      <p:pic>
        <p:nvPicPr>
          <p:cNvPr id="36" name="Google Shape;36;p143"/>
          <p:cNvPicPr preferRelativeResize="0"/>
          <p:nvPr/>
        </p:nvPicPr>
        <p:blipFill rotWithShape="1">
          <a:blip r:embed="rId2"/>
          <a:srcRect/>
          <a:stretch>
            <a:fillRect/>
          </a:stretch>
        </p:blipFill>
        <p:spPr>
          <a:xfrm>
            <a:off x="3552" y="6029019"/>
            <a:ext cx="12184896" cy="828987"/>
          </a:xfrm>
          <a:prstGeom prst="rect">
            <a:avLst/>
          </a:prstGeom>
          <a:noFill/>
          <a:ln>
            <a:noFill/>
          </a:ln>
        </p:spPr>
      </p:pic>
      <p:sp>
        <p:nvSpPr>
          <p:cNvPr id="37" name="Google Shape;37;p143"/>
          <p:cNvSpPr txBox="1">
            <a:spLocks noGrp="1"/>
          </p:cNvSpPr>
          <p:nvPr>
            <p:ph type="body" idx="1"/>
          </p:nvPr>
        </p:nvSpPr>
        <p:spPr>
          <a:xfrm>
            <a:off x="335280" y="1001062"/>
            <a:ext cx="5662296" cy="707824"/>
          </a:xfrm>
          <a:prstGeom prst="rect">
            <a:avLst/>
          </a:prstGeom>
          <a:gradFill>
            <a:gsLst>
              <a:gs pos="0">
                <a:srgbClr val="5F82CA"/>
              </a:gs>
              <a:gs pos="50000">
                <a:srgbClr val="3C70CA"/>
              </a:gs>
              <a:gs pos="100000">
                <a:srgbClr val="2E60B9"/>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Clr>
                <a:schemeClr val="lt1"/>
              </a:buClr>
              <a:buSzPts val="3000"/>
              <a:buNone/>
              <a:defRPr sz="3000" b="1">
                <a:solidFill>
                  <a:schemeClr val="lt1"/>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143"/>
          <p:cNvSpPr txBox="1">
            <a:spLocks noGrp="1"/>
          </p:cNvSpPr>
          <p:nvPr>
            <p:ph type="body" idx="2"/>
          </p:nvPr>
        </p:nvSpPr>
        <p:spPr>
          <a:xfrm>
            <a:off x="335285" y="1708889"/>
            <a:ext cx="5662295" cy="4382471"/>
          </a:xfrm>
          <a:prstGeom prst="rect">
            <a:avLst/>
          </a:prstGeom>
          <a:gradFill>
            <a:gsLst>
              <a:gs pos="0">
                <a:srgbClr val="A6B6DE"/>
              </a:gs>
              <a:gs pos="50000">
                <a:srgbClr val="98AAD9"/>
              </a:gs>
              <a:gs pos="100000">
                <a:srgbClr val="859CD7"/>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43"/>
          <p:cNvSpPr txBox="1">
            <a:spLocks noGrp="1"/>
          </p:cNvSpPr>
          <p:nvPr>
            <p:ph type="body" idx="3"/>
          </p:nvPr>
        </p:nvSpPr>
        <p:spPr>
          <a:xfrm>
            <a:off x="6172205" y="1001062"/>
            <a:ext cx="5654039" cy="707824"/>
          </a:xfrm>
          <a:prstGeom prst="rect">
            <a:avLst/>
          </a:prstGeom>
          <a:gradFill>
            <a:gsLst>
              <a:gs pos="0">
                <a:srgbClr val="5F82CA"/>
              </a:gs>
              <a:gs pos="50000">
                <a:srgbClr val="3C70CA"/>
              </a:gs>
              <a:gs pos="100000">
                <a:srgbClr val="2E60B9"/>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rmAutofit/>
          </a:bodyPr>
          <a:lstStyle>
            <a:lvl1pPr marL="457200" lvl="0" indent="-228600" algn="ctr">
              <a:lnSpc>
                <a:spcPct val="100000"/>
              </a:lnSpc>
              <a:spcBef>
                <a:spcPts val="1000"/>
              </a:spcBef>
              <a:spcAft>
                <a:spcPts val="0"/>
              </a:spcAft>
              <a:buClr>
                <a:schemeClr val="lt1"/>
              </a:buClr>
              <a:buSzPts val="3000"/>
              <a:buNone/>
              <a:defRPr sz="3000" b="1">
                <a:solidFill>
                  <a:schemeClr val="lt1"/>
                </a:solidFill>
              </a:defRPr>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143"/>
          <p:cNvSpPr txBox="1">
            <a:spLocks noGrp="1"/>
          </p:cNvSpPr>
          <p:nvPr>
            <p:ph type="body" idx="4"/>
          </p:nvPr>
        </p:nvSpPr>
        <p:spPr>
          <a:xfrm>
            <a:off x="6172203" y="1708887"/>
            <a:ext cx="5654039" cy="4382470"/>
          </a:xfrm>
          <a:prstGeom prst="rect">
            <a:avLst/>
          </a:prstGeom>
          <a:gradFill>
            <a:gsLst>
              <a:gs pos="0">
                <a:srgbClr val="A6B6DE"/>
              </a:gs>
              <a:gs pos="50000">
                <a:srgbClr val="98AAD9"/>
              </a:gs>
              <a:gs pos="100000">
                <a:srgbClr val="859CD7"/>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43"/>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43"/>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43"/>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pic>
        <p:nvPicPr>
          <p:cNvPr id="44" name="Google Shape;44;p143"/>
          <p:cNvPicPr preferRelativeResize="0"/>
          <p:nvPr/>
        </p:nvPicPr>
        <p:blipFill rotWithShape="1">
          <a:blip r:embed="rId3"/>
          <a:srcRect/>
          <a:stretch>
            <a:fillRect/>
          </a:stretch>
        </p:blipFill>
        <p:spPr>
          <a:xfrm>
            <a:off x="10659573" y="75694"/>
            <a:ext cx="1440991" cy="578862"/>
          </a:xfrm>
          <a:prstGeom prst="rect">
            <a:avLst/>
          </a:prstGeom>
          <a:noFill/>
          <a:ln>
            <a:noFill/>
          </a:ln>
        </p:spPr>
      </p:pic>
      <p:cxnSp>
        <p:nvCxnSpPr>
          <p:cNvPr id="45" name="Google Shape;45;p143"/>
          <p:cNvCxnSpPr/>
          <p:nvPr/>
        </p:nvCxnSpPr>
        <p:spPr>
          <a:xfrm>
            <a:off x="-10962" y="834373"/>
            <a:ext cx="10670531" cy="0"/>
          </a:xfrm>
          <a:prstGeom prst="straightConnector1">
            <a:avLst/>
          </a:prstGeom>
          <a:noFill/>
          <a:ln w="76200" cap="flat" cmpd="sng">
            <a:solidFill>
              <a:schemeClr val="accent1"/>
            </a:solidFill>
            <a:prstDash val="solid"/>
            <a:miter lim="800000"/>
            <a:headEnd type="none" w="sm" len="sm"/>
            <a:tailEnd type="none" w="sm" len="sm"/>
          </a:ln>
        </p:spPr>
      </p:cxnSp>
      <p:sp>
        <p:nvSpPr>
          <p:cNvPr id="46" name="Google Shape;46;p143"/>
          <p:cNvSpPr txBox="1">
            <a:spLocks noGrp="1"/>
          </p:cNvSpPr>
          <p:nvPr>
            <p:ph type="title"/>
          </p:nvPr>
        </p:nvSpPr>
        <p:spPr>
          <a:xfrm>
            <a:off x="335281" y="94746"/>
            <a:ext cx="10199371" cy="62215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70C0"/>
              </a:buClr>
              <a:buSzPts val="3200"/>
              <a:buFont typeface="Arial" panose="020B0604020202020204"/>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3420353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55"/>
        <p:cNvGrpSpPr/>
        <p:nvPr/>
      </p:nvGrpSpPr>
      <p:grpSpPr>
        <a:xfrm>
          <a:off x="0" y="0"/>
          <a:ext cx="0" cy="0"/>
          <a:chOff x="0" y="0"/>
          <a:chExt cx="0" cy="0"/>
        </a:xfrm>
      </p:grpSpPr>
      <p:cxnSp>
        <p:nvCxnSpPr>
          <p:cNvPr id="56" name="Google Shape;56;p145"/>
          <p:cNvCxnSpPr/>
          <p:nvPr/>
        </p:nvCxnSpPr>
        <p:spPr>
          <a:xfrm>
            <a:off x="-10962" y="834373"/>
            <a:ext cx="10670531" cy="0"/>
          </a:xfrm>
          <a:prstGeom prst="straightConnector1">
            <a:avLst/>
          </a:prstGeom>
          <a:noFill/>
          <a:ln w="76200" cap="flat" cmpd="sng">
            <a:solidFill>
              <a:schemeClr val="accent1"/>
            </a:solidFill>
            <a:prstDash val="solid"/>
            <a:miter lim="800000"/>
            <a:headEnd type="none" w="sm" len="sm"/>
            <a:tailEnd type="none" w="sm" len="sm"/>
          </a:ln>
        </p:spPr>
      </p:cxnSp>
      <p:pic>
        <p:nvPicPr>
          <p:cNvPr id="57" name="Google Shape;57;p145"/>
          <p:cNvPicPr preferRelativeResize="0"/>
          <p:nvPr/>
        </p:nvPicPr>
        <p:blipFill rotWithShape="1">
          <a:blip r:embed="rId2"/>
          <a:srcRect/>
          <a:stretch>
            <a:fillRect/>
          </a:stretch>
        </p:blipFill>
        <p:spPr>
          <a:xfrm>
            <a:off x="10659573" y="75694"/>
            <a:ext cx="1440991" cy="578862"/>
          </a:xfrm>
          <a:prstGeom prst="rect">
            <a:avLst/>
          </a:prstGeom>
          <a:noFill/>
          <a:ln>
            <a:noFill/>
          </a:ln>
        </p:spPr>
      </p:pic>
      <p:pic>
        <p:nvPicPr>
          <p:cNvPr id="58" name="Google Shape;58;p145"/>
          <p:cNvPicPr preferRelativeResize="0"/>
          <p:nvPr/>
        </p:nvPicPr>
        <p:blipFill rotWithShape="1">
          <a:blip r:embed="rId3"/>
          <a:srcRect/>
          <a:stretch>
            <a:fillRect/>
          </a:stretch>
        </p:blipFill>
        <p:spPr>
          <a:xfrm>
            <a:off x="3552" y="6029019"/>
            <a:ext cx="12184896" cy="828987"/>
          </a:xfrm>
          <a:prstGeom prst="rect">
            <a:avLst/>
          </a:prstGeom>
          <a:noFill/>
          <a:ln>
            <a:noFill/>
          </a:ln>
        </p:spPr>
      </p:pic>
      <p:sp>
        <p:nvSpPr>
          <p:cNvPr id="59" name="Google Shape;59;p145"/>
          <p:cNvSpPr txBox="1">
            <a:spLocks noGrp="1"/>
          </p:cNvSpPr>
          <p:nvPr>
            <p:ph type="title"/>
          </p:nvPr>
        </p:nvSpPr>
        <p:spPr>
          <a:xfrm>
            <a:off x="335281" y="94746"/>
            <a:ext cx="10199371" cy="62215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70C0"/>
              </a:buClr>
              <a:buSzPts val="3200"/>
              <a:buFont typeface="Arial" panose="020B0604020202020204"/>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5"/>
          <p:cNvSpPr txBox="1">
            <a:spLocks noGrp="1"/>
          </p:cNvSpPr>
          <p:nvPr>
            <p:ph type="body" idx="1"/>
          </p:nvPr>
        </p:nvSpPr>
        <p:spPr>
          <a:xfrm>
            <a:off x="335283" y="1014191"/>
            <a:ext cx="11490959" cy="50771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45"/>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45"/>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5"/>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spTree>
    <p:extLst>
      <p:ext uri="{BB962C8B-B14F-4D97-AF65-F5344CB8AC3E}">
        <p14:creationId xmlns:p14="http://schemas.microsoft.com/office/powerpoint/2010/main" val="4229426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55"/>
        <p:cNvGrpSpPr/>
        <p:nvPr/>
      </p:nvGrpSpPr>
      <p:grpSpPr>
        <a:xfrm>
          <a:off x="0" y="0"/>
          <a:ext cx="0" cy="0"/>
          <a:chOff x="0" y="0"/>
          <a:chExt cx="0" cy="0"/>
        </a:xfrm>
      </p:grpSpPr>
      <p:cxnSp>
        <p:nvCxnSpPr>
          <p:cNvPr id="56" name="Google Shape;56;p145"/>
          <p:cNvCxnSpPr/>
          <p:nvPr/>
        </p:nvCxnSpPr>
        <p:spPr>
          <a:xfrm>
            <a:off x="-10962" y="834373"/>
            <a:ext cx="10670531" cy="0"/>
          </a:xfrm>
          <a:prstGeom prst="straightConnector1">
            <a:avLst/>
          </a:prstGeom>
          <a:noFill/>
          <a:ln w="76200" cap="flat" cmpd="sng">
            <a:solidFill>
              <a:schemeClr val="accent1"/>
            </a:solidFill>
            <a:prstDash val="solid"/>
            <a:miter lim="800000"/>
            <a:headEnd type="none" w="sm" len="sm"/>
            <a:tailEnd type="none" w="sm" len="sm"/>
          </a:ln>
        </p:spPr>
      </p:cxnSp>
      <p:pic>
        <p:nvPicPr>
          <p:cNvPr id="57" name="Google Shape;57;p145"/>
          <p:cNvPicPr preferRelativeResize="0"/>
          <p:nvPr/>
        </p:nvPicPr>
        <p:blipFill rotWithShape="1">
          <a:blip r:embed="rId2"/>
          <a:srcRect/>
          <a:stretch>
            <a:fillRect/>
          </a:stretch>
        </p:blipFill>
        <p:spPr>
          <a:xfrm>
            <a:off x="10659573" y="75694"/>
            <a:ext cx="1440991" cy="578862"/>
          </a:xfrm>
          <a:prstGeom prst="rect">
            <a:avLst/>
          </a:prstGeom>
          <a:noFill/>
          <a:ln>
            <a:noFill/>
          </a:ln>
        </p:spPr>
      </p:pic>
      <p:pic>
        <p:nvPicPr>
          <p:cNvPr id="58" name="Google Shape;58;p145"/>
          <p:cNvPicPr preferRelativeResize="0"/>
          <p:nvPr/>
        </p:nvPicPr>
        <p:blipFill rotWithShape="1">
          <a:blip r:embed="rId3"/>
          <a:srcRect/>
          <a:stretch>
            <a:fillRect/>
          </a:stretch>
        </p:blipFill>
        <p:spPr>
          <a:xfrm>
            <a:off x="3552" y="6029019"/>
            <a:ext cx="12184896" cy="828987"/>
          </a:xfrm>
          <a:prstGeom prst="rect">
            <a:avLst/>
          </a:prstGeom>
          <a:noFill/>
          <a:ln>
            <a:noFill/>
          </a:ln>
        </p:spPr>
      </p:pic>
      <p:sp>
        <p:nvSpPr>
          <p:cNvPr id="59" name="Google Shape;59;p145"/>
          <p:cNvSpPr txBox="1">
            <a:spLocks noGrp="1"/>
          </p:cNvSpPr>
          <p:nvPr>
            <p:ph type="title"/>
          </p:nvPr>
        </p:nvSpPr>
        <p:spPr>
          <a:xfrm>
            <a:off x="335281" y="94746"/>
            <a:ext cx="10199371" cy="62215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70C0"/>
              </a:buClr>
              <a:buSzPts val="3200"/>
              <a:buFont typeface="Arial" panose="020B0604020202020204"/>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5"/>
          <p:cNvSpPr txBox="1">
            <a:spLocks noGrp="1"/>
          </p:cNvSpPr>
          <p:nvPr>
            <p:ph type="body" idx="1"/>
          </p:nvPr>
        </p:nvSpPr>
        <p:spPr>
          <a:xfrm>
            <a:off x="335283" y="1014191"/>
            <a:ext cx="11490959" cy="50771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45"/>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45"/>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5"/>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spTree>
    <p:extLst>
      <p:ext uri="{BB962C8B-B14F-4D97-AF65-F5344CB8AC3E}">
        <p14:creationId xmlns:p14="http://schemas.microsoft.com/office/powerpoint/2010/main" val="38847257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55"/>
        <p:cNvGrpSpPr/>
        <p:nvPr/>
      </p:nvGrpSpPr>
      <p:grpSpPr>
        <a:xfrm>
          <a:off x="0" y="0"/>
          <a:ext cx="0" cy="0"/>
          <a:chOff x="0" y="0"/>
          <a:chExt cx="0" cy="0"/>
        </a:xfrm>
      </p:grpSpPr>
      <p:cxnSp>
        <p:nvCxnSpPr>
          <p:cNvPr id="56" name="Google Shape;56;p145"/>
          <p:cNvCxnSpPr/>
          <p:nvPr/>
        </p:nvCxnSpPr>
        <p:spPr>
          <a:xfrm>
            <a:off x="-10962" y="834373"/>
            <a:ext cx="10670531" cy="0"/>
          </a:xfrm>
          <a:prstGeom prst="straightConnector1">
            <a:avLst/>
          </a:prstGeom>
          <a:noFill/>
          <a:ln w="76200" cap="flat" cmpd="sng">
            <a:solidFill>
              <a:schemeClr val="accent1"/>
            </a:solidFill>
            <a:prstDash val="solid"/>
            <a:miter lim="800000"/>
            <a:headEnd type="none" w="sm" len="sm"/>
            <a:tailEnd type="none" w="sm" len="sm"/>
          </a:ln>
        </p:spPr>
      </p:cxnSp>
      <p:pic>
        <p:nvPicPr>
          <p:cNvPr id="57" name="Google Shape;57;p145"/>
          <p:cNvPicPr preferRelativeResize="0"/>
          <p:nvPr/>
        </p:nvPicPr>
        <p:blipFill rotWithShape="1">
          <a:blip r:embed="rId2"/>
          <a:srcRect/>
          <a:stretch>
            <a:fillRect/>
          </a:stretch>
        </p:blipFill>
        <p:spPr>
          <a:xfrm>
            <a:off x="10659573" y="75694"/>
            <a:ext cx="1440991" cy="578862"/>
          </a:xfrm>
          <a:prstGeom prst="rect">
            <a:avLst/>
          </a:prstGeom>
          <a:noFill/>
          <a:ln>
            <a:noFill/>
          </a:ln>
        </p:spPr>
      </p:pic>
      <p:pic>
        <p:nvPicPr>
          <p:cNvPr id="58" name="Google Shape;58;p145"/>
          <p:cNvPicPr preferRelativeResize="0"/>
          <p:nvPr/>
        </p:nvPicPr>
        <p:blipFill rotWithShape="1">
          <a:blip r:embed="rId3"/>
          <a:srcRect/>
          <a:stretch>
            <a:fillRect/>
          </a:stretch>
        </p:blipFill>
        <p:spPr>
          <a:xfrm>
            <a:off x="3552" y="6029019"/>
            <a:ext cx="12184896" cy="828987"/>
          </a:xfrm>
          <a:prstGeom prst="rect">
            <a:avLst/>
          </a:prstGeom>
          <a:noFill/>
          <a:ln>
            <a:noFill/>
          </a:ln>
        </p:spPr>
      </p:pic>
      <p:sp>
        <p:nvSpPr>
          <p:cNvPr id="59" name="Google Shape;59;p145"/>
          <p:cNvSpPr txBox="1">
            <a:spLocks noGrp="1"/>
          </p:cNvSpPr>
          <p:nvPr>
            <p:ph type="title"/>
          </p:nvPr>
        </p:nvSpPr>
        <p:spPr>
          <a:xfrm>
            <a:off x="335281" y="94746"/>
            <a:ext cx="10199371" cy="62215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70C0"/>
              </a:buClr>
              <a:buSzPts val="3200"/>
              <a:buFont typeface="Arial" panose="020B0604020202020204"/>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5"/>
          <p:cNvSpPr txBox="1">
            <a:spLocks noGrp="1"/>
          </p:cNvSpPr>
          <p:nvPr>
            <p:ph type="body" idx="1"/>
          </p:nvPr>
        </p:nvSpPr>
        <p:spPr>
          <a:xfrm>
            <a:off x="335283" y="1014191"/>
            <a:ext cx="11490959" cy="50771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45"/>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45"/>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5"/>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spTree>
    <p:extLst>
      <p:ext uri="{BB962C8B-B14F-4D97-AF65-F5344CB8AC3E}">
        <p14:creationId xmlns:p14="http://schemas.microsoft.com/office/powerpoint/2010/main" val="22400316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55"/>
        <p:cNvGrpSpPr/>
        <p:nvPr/>
      </p:nvGrpSpPr>
      <p:grpSpPr>
        <a:xfrm>
          <a:off x="0" y="0"/>
          <a:ext cx="0" cy="0"/>
          <a:chOff x="0" y="0"/>
          <a:chExt cx="0" cy="0"/>
        </a:xfrm>
      </p:grpSpPr>
      <p:cxnSp>
        <p:nvCxnSpPr>
          <p:cNvPr id="56" name="Google Shape;56;p145"/>
          <p:cNvCxnSpPr/>
          <p:nvPr/>
        </p:nvCxnSpPr>
        <p:spPr>
          <a:xfrm>
            <a:off x="-10962" y="834373"/>
            <a:ext cx="10670531" cy="0"/>
          </a:xfrm>
          <a:prstGeom prst="straightConnector1">
            <a:avLst/>
          </a:prstGeom>
          <a:noFill/>
          <a:ln w="76200" cap="flat" cmpd="sng">
            <a:solidFill>
              <a:schemeClr val="accent1"/>
            </a:solidFill>
            <a:prstDash val="solid"/>
            <a:miter lim="800000"/>
            <a:headEnd type="none" w="sm" len="sm"/>
            <a:tailEnd type="none" w="sm" len="sm"/>
          </a:ln>
        </p:spPr>
      </p:cxnSp>
      <p:pic>
        <p:nvPicPr>
          <p:cNvPr id="57" name="Google Shape;57;p145"/>
          <p:cNvPicPr preferRelativeResize="0"/>
          <p:nvPr/>
        </p:nvPicPr>
        <p:blipFill rotWithShape="1">
          <a:blip r:embed="rId2"/>
          <a:srcRect/>
          <a:stretch>
            <a:fillRect/>
          </a:stretch>
        </p:blipFill>
        <p:spPr>
          <a:xfrm>
            <a:off x="10659573" y="75694"/>
            <a:ext cx="1440991" cy="578862"/>
          </a:xfrm>
          <a:prstGeom prst="rect">
            <a:avLst/>
          </a:prstGeom>
          <a:noFill/>
          <a:ln>
            <a:noFill/>
          </a:ln>
        </p:spPr>
      </p:pic>
      <p:pic>
        <p:nvPicPr>
          <p:cNvPr id="58" name="Google Shape;58;p145"/>
          <p:cNvPicPr preferRelativeResize="0"/>
          <p:nvPr/>
        </p:nvPicPr>
        <p:blipFill rotWithShape="1">
          <a:blip r:embed="rId3"/>
          <a:srcRect/>
          <a:stretch>
            <a:fillRect/>
          </a:stretch>
        </p:blipFill>
        <p:spPr>
          <a:xfrm>
            <a:off x="3552" y="6029019"/>
            <a:ext cx="12184896" cy="828987"/>
          </a:xfrm>
          <a:prstGeom prst="rect">
            <a:avLst/>
          </a:prstGeom>
          <a:noFill/>
          <a:ln>
            <a:noFill/>
          </a:ln>
        </p:spPr>
      </p:pic>
      <p:sp>
        <p:nvSpPr>
          <p:cNvPr id="59" name="Google Shape;59;p145"/>
          <p:cNvSpPr txBox="1">
            <a:spLocks noGrp="1"/>
          </p:cNvSpPr>
          <p:nvPr>
            <p:ph type="title"/>
          </p:nvPr>
        </p:nvSpPr>
        <p:spPr>
          <a:xfrm>
            <a:off x="335281" y="94746"/>
            <a:ext cx="10199371" cy="62215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70C0"/>
              </a:buClr>
              <a:buSzPts val="3200"/>
              <a:buFont typeface="Arial" panose="020B0604020202020204"/>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5"/>
          <p:cNvSpPr txBox="1">
            <a:spLocks noGrp="1"/>
          </p:cNvSpPr>
          <p:nvPr>
            <p:ph type="body" idx="1"/>
          </p:nvPr>
        </p:nvSpPr>
        <p:spPr>
          <a:xfrm>
            <a:off x="335283" y="1014191"/>
            <a:ext cx="11490959" cy="50771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45"/>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45"/>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5"/>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spTree>
    <p:extLst>
      <p:ext uri="{BB962C8B-B14F-4D97-AF65-F5344CB8AC3E}">
        <p14:creationId xmlns:p14="http://schemas.microsoft.com/office/powerpoint/2010/main" val="11854046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55"/>
        <p:cNvGrpSpPr/>
        <p:nvPr/>
      </p:nvGrpSpPr>
      <p:grpSpPr>
        <a:xfrm>
          <a:off x="0" y="0"/>
          <a:ext cx="0" cy="0"/>
          <a:chOff x="0" y="0"/>
          <a:chExt cx="0" cy="0"/>
        </a:xfrm>
      </p:grpSpPr>
      <p:cxnSp>
        <p:nvCxnSpPr>
          <p:cNvPr id="56" name="Google Shape;56;p145"/>
          <p:cNvCxnSpPr/>
          <p:nvPr/>
        </p:nvCxnSpPr>
        <p:spPr>
          <a:xfrm>
            <a:off x="-10962" y="834373"/>
            <a:ext cx="10670531" cy="0"/>
          </a:xfrm>
          <a:prstGeom prst="straightConnector1">
            <a:avLst/>
          </a:prstGeom>
          <a:noFill/>
          <a:ln w="76200" cap="flat" cmpd="sng">
            <a:solidFill>
              <a:schemeClr val="accent1"/>
            </a:solidFill>
            <a:prstDash val="solid"/>
            <a:miter lim="800000"/>
            <a:headEnd type="none" w="sm" len="sm"/>
            <a:tailEnd type="none" w="sm" len="sm"/>
          </a:ln>
        </p:spPr>
      </p:cxnSp>
      <p:pic>
        <p:nvPicPr>
          <p:cNvPr id="57" name="Google Shape;57;p145"/>
          <p:cNvPicPr preferRelativeResize="0"/>
          <p:nvPr/>
        </p:nvPicPr>
        <p:blipFill rotWithShape="1">
          <a:blip r:embed="rId2"/>
          <a:srcRect/>
          <a:stretch>
            <a:fillRect/>
          </a:stretch>
        </p:blipFill>
        <p:spPr>
          <a:xfrm>
            <a:off x="10659573" y="75694"/>
            <a:ext cx="1440991" cy="578862"/>
          </a:xfrm>
          <a:prstGeom prst="rect">
            <a:avLst/>
          </a:prstGeom>
          <a:noFill/>
          <a:ln>
            <a:noFill/>
          </a:ln>
        </p:spPr>
      </p:pic>
      <p:pic>
        <p:nvPicPr>
          <p:cNvPr id="58" name="Google Shape;58;p145"/>
          <p:cNvPicPr preferRelativeResize="0"/>
          <p:nvPr/>
        </p:nvPicPr>
        <p:blipFill rotWithShape="1">
          <a:blip r:embed="rId3"/>
          <a:srcRect/>
          <a:stretch>
            <a:fillRect/>
          </a:stretch>
        </p:blipFill>
        <p:spPr>
          <a:xfrm>
            <a:off x="3552" y="6029019"/>
            <a:ext cx="12184896" cy="828987"/>
          </a:xfrm>
          <a:prstGeom prst="rect">
            <a:avLst/>
          </a:prstGeom>
          <a:noFill/>
          <a:ln>
            <a:noFill/>
          </a:ln>
        </p:spPr>
      </p:pic>
      <p:sp>
        <p:nvSpPr>
          <p:cNvPr id="59" name="Google Shape;59;p145"/>
          <p:cNvSpPr txBox="1">
            <a:spLocks noGrp="1"/>
          </p:cNvSpPr>
          <p:nvPr>
            <p:ph type="title"/>
          </p:nvPr>
        </p:nvSpPr>
        <p:spPr>
          <a:xfrm>
            <a:off x="335281" y="94746"/>
            <a:ext cx="10199371" cy="62215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70C0"/>
              </a:buClr>
              <a:buSzPts val="3200"/>
              <a:buFont typeface="Arial" panose="020B0604020202020204"/>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5"/>
          <p:cNvSpPr txBox="1">
            <a:spLocks noGrp="1"/>
          </p:cNvSpPr>
          <p:nvPr>
            <p:ph type="body" idx="1"/>
          </p:nvPr>
        </p:nvSpPr>
        <p:spPr>
          <a:xfrm>
            <a:off x="335283" y="1014191"/>
            <a:ext cx="11490959" cy="50771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45"/>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45"/>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5"/>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spTree>
    <p:extLst>
      <p:ext uri="{BB962C8B-B14F-4D97-AF65-F5344CB8AC3E}">
        <p14:creationId xmlns:p14="http://schemas.microsoft.com/office/powerpoint/2010/main" val="38344101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55"/>
        <p:cNvGrpSpPr/>
        <p:nvPr/>
      </p:nvGrpSpPr>
      <p:grpSpPr>
        <a:xfrm>
          <a:off x="0" y="0"/>
          <a:ext cx="0" cy="0"/>
          <a:chOff x="0" y="0"/>
          <a:chExt cx="0" cy="0"/>
        </a:xfrm>
      </p:grpSpPr>
      <p:cxnSp>
        <p:nvCxnSpPr>
          <p:cNvPr id="56" name="Google Shape;56;p145"/>
          <p:cNvCxnSpPr/>
          <p:nvPr/>
        </p:nvCxnSpPr>
        <p:spPr>
          <a:xfrm>
            <a:off x="-10962" y="834373"/>
            <a:ext cx="10670531" cy="0"/>
          </a:xfrm>
          <a:prstGeom prst="straightConnector1">
            <a:avLst/>
          </a:prstGeom>
          <a:noFill/>
          <a:ln w="76200" cap="flat" cmpd="sng">
            <a:solidFill>
              <a:schemeClr val="accent1"/>
            </a:solidFill>
            <a:prstDash val="solid"/>
            <a:miter lim="800000"/>
            <a:headEnd type="none" w="sm" len="sm"/>
            <a:tailEnd type="none" w="sm" len="sm"/>
          </a:ln>
        </p:spPr>
      </p:cxnSp>
      <p:pic>
        <p:nvPicPr>
          <p:cNvPr id="57" name="Google Shape;57;p145"/>
          <p:cNvPicPr preferRelativeResize="0"/>
          <p:nvPr/>
        </p:nvPicPr>
        <p:blipFill rotWithShape="1">
          <a:blip r:embed="rId2"/>
          <a:srcRect/>
          <a:stretch>
            <a:fillRect/>
          </a:stretch>
        </p:blipFill>
        <p:spPr>
          <a:xfrm>
            <a:off x="10659573" y="75694"/>
            <a:ext cx="1440991" cy="578862"/>
          </a:xfrm>
          <a:prstGeom prst="rect">
            <a:avLst/>
          </a:prstGeom>
          <a:noFill/>
          <a:ln>
            <a:noFill/>
          </a:ln>
        </p:spPr>
      </p:pic>
      <p:pic>
        <p:nvPicPr>
          <p:cNvPr id="58" name="Google Shape;58;p145"/>
          <p:cNvPicPr preferRelativeResize="0"/>
          <p:nvPr/>
        </p:nvPicPr>
        <p:blipFill rotWithShape="1">
          <a:blip r:embed="rId3"/>
          <a:srcRect/>
          <a:stretch>
            <a:fillRect/>
          </a:stretch>
        </p:blipFill>
        <p:spPr>
          <a:xfrm>
            <a:off x="3552" y="6029019"/>
            <a:ext cx="12184896" cy="828987"/>
          </a:xfrm>
          <a:prstGeom prst="rect">
            <a:avLst/>
          </a:prstGeom>
          <a:noFill/>
          <a:ln>
            <a:noFill/>
          </a:ln>
        </p:spPr>
      </p:pic>
      <p:sp>
        <p:nvSpPr>
          <p:cNvPr id="59" name="Google Shape;59;p145"/>
          <p:cNvSpPr txBox="1">
            <a:spLocks noGrp="1"/>
          </p:cNvSpPr>
          <p:nvPr>
            <p:ph type="title"/>
          </p:nvPr>
        </p:nvSpPr>
        <p:spPr>
          <a:xfrm>
            <a:off x="335281" y="94746"/>
            <a:ext cx="10199371" cy="62215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70C0"/>
              </a:buClr>
              <a:buSzPts val="3200"/>
              <a:buFont typeface="Arial" panose="020B0604020202020204"/>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5"/>
          <p:cNvSpPr txBox="1">
            <a:spLocks noGrp="1"/>
          </p:cNvSpPr>
          <p:nvPr>
            <p:ph type="body" idx="1"/>
          </p:nvPr>
        </p:nvSpPr>
        <p:spPr>
          <a:xfrm>
            <a:off x="335283" y="1014191"/>
            <a:ext cx="11490959" cy="50771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45"/>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45"/>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5"/>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spTree>
    <p:extLst>
      <p:ext uri="{BB962C8B-B14F-4D97-AF65-F5344CB8AC3E}">
        <p14:creationId xmlns:p14="http://schemas.microsoft.com/office/powerpoint/2010/main" val="3521491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lIns="91434" tIns="45718" rIns="91434" bIns="45718"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76"/>
            <a:ext cx="6172200" cy="4873625"/>
          </a:xfrm>
          <a:prstGeom prst="rect">
            <a:avLst/>
          </a:prstGeom>
        </p:spPr>
        <p:txBody>
          <a:bodyPr lIns="91434" tIns="45718" rIns="91434" bIns="45718"/>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3"/>
            <a:ext cx="3932237" cy="3811588"/>
          </a:xfrm>
          <a:prstGeom prst="rect">
            <a:avLst/>
          </a:prstGeom>
        </p:spPr>
        <p:txBody>
          <a:bodyPr lIns="91434" tIns="45718" rIns="91434" bIns="45718"/>
          <a:lstStyle>
            <a:lvl1pPr marL="0" indent="0">
              <a:buNone/>
              <a:defRPr sz="1600"/>
            </a:lvl1pPr>
            <a:lvl2pPr marL="457167" indent="0">
              <a:buNone/>
              <a:defRPr sz="1500"/>
            </a:lvl2pPr>
            <a:lvl3pPr marL="914332" indent="0">
              <a:buNone/>
              <a:defRPr sz="1200"/>
            </a:lvl3pPr>
            <a:lvl4pPr marL="1371498" indent="0">
              <a:buNone/>
              <a:defRPr sz="1100"/>
            </a:lvl4pPr>
            <a:lvl5pPr marL="1828664" indent="0">
              <a:buNone/>
              <a:defRPr sz="1100"/>
            </a:lvl5pPr>
            <a:lvl6pPr marL="2285830" indent="0">
              <a:buNone/>
              <a:defRPr sz="1100"/>
            </a:lvl6pPr>
            <a:lvl7pPr marL="2742994" indent="0">
              <a:buNone/>
              <a:defRPr sz="1100"/>
            </a:lvl7pPr>
            <a:lvl8pPr marL="3200160" indent="0">
              <a:buNone/>
              <a:defRPr sz="1100"/>
            </a:lvl8pPr>
            <a:lvl9pPr marL="3657327" indent="0">
              <a:buNone/>
              <a:defRPr sz="1100"/>
            </a:lvl9pPr>
          </a:lstStyle>
          <a:p>
            <a:pPr lvl="0"/>
            <a:r>
              <a:rPr lang="en-US"/>
              <a:t>Edit Master text styles</a:t>
            </a:r>
          </a:p>
        </p:txBody>
      </p:sp>
      <p:sp>
        <p:nvSpPr>
          <p:cNvPr id="5" name="Date Placeholder 4"/>
          <p:cNvSpPr>
            <a:spLocks noGrp="1"/>
          </p:cNvSpPr>
          <p:nvPr>
            <p:ph type="dt" sz="half" idx="10"/>
          </p:nvPr>
        </p:nvSpPr>
        <p:spPr>
          <a:xfrm>
            <a:off x="838200" y="6356396"/>
            <a:ext cx="2743200" cy="365125"/>
          </a:xfrm>
          <a:prstGeom prst="rect">
            <a:avLst/>
          </a:prstGeom>
        </p:spPr>
        <p:txBody>
          <a:bodyPr lIns="91434" tIns="45718" rIns="91434" bIns="45718"/>
          <a:lstStyle/>
          <a:p>
            <a:fld id="{A796398B-8553-4C56-B396-4CD201E78B8E}" type="datetimeFigureOut">
              <a:rPr lang="en-US" smtClean="0">
                <a:solidFill>
                  <a:prstClr val="black"/>
                </a:solidFill>
              </a:rPr>
              <a:pPr/>
              <a:t>8/20/2022</a:t>
            </a:fld>
            <a:endParaRPr lang="en-US">
              <a:solidFill>
                <a:prstClr val="black"/>
              </a:solidFill>
            </a:endParaRPr>
          </a:p>
        </p:txBody>
      </p:sp>
      <p:sp>
        <p:nvSpPr>
          <p:cNvPr id="6" name="Footer Placeholder 5"/>
          <p:cNvSpPr>
            <a:spLocks noGrp="1"/>
          </p:cNvSpPr>
          <p:nvPr>
            <p:ph type="ftr" sz="quarter" idx="11"/>
          </p:nvPr>
        </p:nvSpPr>
        <p:spPr>
          <a:xfrm>
            <a:off x="4038600" y="6356396"/>
            <a:ext cx="4114800" cy="365125"/>
          </a:xfrm>
          <a:prstGeom prst="rect">
            <a:avLst/>
          </a:prstGeom>
        </p:spPr>
        <p:txBody>
          <a:bodyPr lIns="91434" tIns="45718" rIns="91434" bIns="45718"/>
          <a:lstStyle/>
          <a:p>
            <a:endParaRPr lang="en-US">
              <a:solidFill>
                <a:prstClr val="black"/>
              </a:solidFill>
            </a:endParaRPr>
          </a:p>
        </p:txBody>
      </p:sp>
      <p:sp>
        <p:nvSpPr>
          <p:cNvPr id="7" name="Slide Number Placeholder 6"/>
          <p:cNvSpPr>
            <a:spLocks noGrp="1"/>
          </p:cNvSpPr>
          <p:nvPr>
            <p:ph type="sldNum" sz="quarter" idx="12"/>
          </p:nvPr>
        </p:nvSpPr>
        <p:spPr>
          <a:xfrm>
            <a:off x="8610600" y="6356396"/>
            <a:ext cx="2743200" cy="365125"/>
          </a:xfrm>
          <a:prstGeom prst="rect">
            <a:avLst/>
          </a:prstGeom>
        </p:spPr>
        <p:txBody>
          <a:bodyPr lIns="91434" tIns="45718" rIns="91434" bIns="45718"/>
          <a:lstStyle/>
          <a:p>
            <a:fld id="{4A8C737B-A3AB-46BC-B88F-1B380835320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12397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55"/>
        <p:cNvGrpSpPr/>
        <p:nvPr/>
      </p:nvGrpSpPr>
      <p:grpSpPr>
        <a:xfrm>
          <a:off x="0" y="0"/>
          <a:ext cx="0" cy="0"/>
          <a:chOff x="0" y="0"/>
          <a:chExt cx="0" cy="0"/>
        </a:xfrm>
      </p:grpSpPr>
      <p:cxnSp>
        <p:nvCxnSpPr>
          <p:cNvPr id="56" name="Google Shape;56;p145"/>
          <p:cNvCxnSpPr/>
          <p:nvPr/>
        </p:nvCxnSpPr>
        <p:spPr>
          <a:xfrm>
            <a:off x="-10962" y="834373"/>
            <a:ext cx="10670531" cy="0"/>
          </a:xfrm>
          <a:prstGeom prst="straightConnector1">
            <a:avLst/>
          </a:prstGeom>
          <a:noFill/>
          <a:ln w="76200" cap="flat" cmpd="sng">
            <a:solidFill>
              <a:schemeClr val="accent1"/>
            </a:solidFill>
            <a:prstDash val="solid"/>
            <a:miter lim="800000"/>
            <a:headEnd type="none" w="sm" len="sm"/>
            <a:tailEnd type="none" w="sm" len="sm"/>
          </a:ln>
        </p:spPr>
      </p:cxnSp>
      <p:pic>
        <p:nvPicPr>
          <p:cNvPr id="57" name="Google Shape;57;p145"/>
          <p:cNvPicPr preferRelativeResize="0"/>
          <p:nvPr/>
        </p:nvPicPr>
        <p:blipFill rotWithShape="1">
          <a:blip r:embed="rId2"/>
          <a:srcRect/>
          <a:stretch>
            <a:fillRect/>
          </a:stretch>
        </p:blipFill>
        <p:spPr>
          <a:xfrm>
            <a:off x="10659573" y="75694"/>
            <a:ext cx="1440991" cy="578862"/>
          </a:xfrm>
          <a:prstGeom prst="rect">
            <a:avLst/>
          </a:prstGeom>
          <a:noFill/>
          <a:ln>
            <a:noFill/>
          </a:ln>
        </p:spPr>
      </p:pic>
      <p:pic>
        <p:nvPicPr>
          <p:cNvPr id="58" name="Google Shape;58;p145"/>
          <p:cNvPicPr preferRelativeResize="0"/>
          <p:nvPr/>
        </p:nvPicPr>
        <p:blipFill rotWithShape="1">
          <a:blip r:embed="rId3"/>
          <a:srcRect/>
          <a:stretch>
            <a:fillRect/>
          </a:stretch>
        </p:blipFill>
        <p:spPr>
          <a:xfrm>
            <a:off x="3552" y="6029019"/>
            <a:ext cx="12184896" cy="828987"/>
          </a:xfrm>
          <a:prstGeom prst="rect">
            <a:avLst/>
          </a:prstGeom>
          <a:noFill/>
          <a:ln>
            <a:noFill/>
          </a:ln>
        </p:spPr>
      </p:pic>
      <p:sp>
        <p:nvSpPr>
          <p:cNvPr id="59" name="Google Shape;59;p145"/>
          <p:cNvSpPr txBox="1">
            <a:spLocks noGrp="1"/>
          </p:cNvSpPr>
          <p:nvPr>
            <p:ph type="title"/>
          </p:nvPr>
        </p:nvSpPr>
        <p:spPr>
          <a:xfrm>
            <a:off x="335281" y="94746"/>
            <a:ext cx="10199371" cy="62215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70C0"/>
              </a:buClr>
              <a:buSzPts val="3200"/>
              <a:buFont typeface="Arial" panose="020B0604020202020204"/>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5"/>
          <p:cNvSpPr txBox="1">
            <a:spLocks noGrp="1"/>
          </p:cNvSpPr>
          <p:nvPr>
            <p:ph type="body" idx="1"/>
          </p:nvPr>
        </p:nvSpPr>
        <p:spPr>
          <a:xfrm>
            <a:off x="335283" y="1014191"/>
            <a:ext cx="11490959" cy="507716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45"/>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45"/>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5"/>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spTree>
    <p:extLst>
      <p:ext uri="{BB962C8B-B14F-4D97-AF65-F5344CB8AC3E}">
        <p14:creationId xmlns:p14="http://schemas.microsoft.com/office/powerpoint/2010/main" val="33528998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9"/>
        <p:cNvGrpSpPr/>
        <p:nvPr/>
      </p:nvGrpSpPr>
      <p:grpSpPr>
        <a:xfrm>
          <a:off x="0" y="0"/>
          <a:ext cx="0" cy="0"/>
          <a:chOff x="0" y="0"/>
          <a:chExt cx="0" cy="0"/>
        </a:xfrm>
      </p:grpSpPr>
      <p:pic>
        <p:nvPicPr>
          <p:cNvPr id="90" name="Google Shape;90;p149"/>
          <p:cNvPicPr preferRelativeResize="0"/>
          <p:nvPr/>
        </p:nvPicPr>
        <p:blipFill rotWithShape="1">
          <a:blip r:embed="rId2"/>
          <a:srcRect/>
          <a:stretch>
            <a:fillRect/>
          </a:stretch>
        </p:blipFill>
        <p:spPr>
          <a:xfrm>
            <a:off x="3552" y="6029019"/>
            <a:ext cx="12184896" cy="828987"/>
          </a:xfrm>
          <a:prstGeom prst="rect">
            <a:avLst/>
          </a:prstGeom>
          <a:noFill/>
          <a:ln>
            <a:noFill/>
          </a:ln>
        </p:spPr>
      </p:pic>
      <p:sp>
        <p:nvSpPr>
          <p:cNvPr id="91" name="Google Shape;91;p1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070C0"/>
              </a:buClr>
              <a:buSzPts val="3200"/>
              <a:buFont typeface="Arial" panose="020B060402020202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9"/>
          <p:cNvSpPr>
            <a:spLocks noGrp="1"/>
          </p:cNvSpPr>
          <p:nvPr>
            <p:ph type="pic" idx="2"/>
          </p:nvPr>
        </p:nvSpPr>
        <p:spPr>
          <a:xfrm>
            <a:off x="5183188" y="987431"/>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chemeClr val="dk1"/>
              </a:buClr>
              <a:buSzPts val="3200"/>
              <a:buFont typeface="Arial" panose="020B0604020202020204"/>
              <a:buNone/>
              <a:defRPr sz="3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500"/>
              </a:spcBef>
              <a:spcAft>
                <a:spcPts val="0"/>
              </a:spcAft>
              <a:buClr>
                <a:schemeClr val="dk1"/>
              </a:buClr>
              <a:buSzPts val="2800"/>
              <a:buFont typeface="Noto Sans Symbols"/>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500"/>
              </a:spcBef>
              <a:spcAft>
                <a:spcPts val="0"/>
              </a:spcAft>
              <a:buClr>
                <a:schemeClr val="dk1"/>
              </a:buClr>
              <a:buSzPts val="2400"/>
              <a:buFont typeface="Noto Sans Symbols"/>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500"/>
              </a:spcBef>
              <a:spcAft>
                <a:spcPts val="0"/>
              </a:spcAft>
              <a:buClr>
                <a:schemeClr val="dk1"/>
              </a:buClr>
              <a:buSzPts val="2000"/>
              <a:buFont typeface="Noto Sans Symbols"/>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500"/>
              </a:spcBef>
              <a:spcAft>
                <a:spcPts val="0"/>
              </a:spcAft>
              <a:buClr>
                <a:schemeClr val="dk1"/>
              </a:buClr>
              <a:buSzPts val="2000"/>
              <a:buFont typeface="Noto Sans Symbols"/>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90000"/>
              </a:lnSpc>
              <a:spcBef>
                <a:spcPts val="5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93" name="Google Shape;93;p14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600"/>
              <a:buNone/>
              <a:defRPr sz="1600"/>
            </a:lvl1pPr>
            <a:lvl2pPr marL="914400" lvl="1" indent="-228600" algn="l">
              <a:lnSpc>
                <a:spcPct val="100000"/>
              </a:lnSpc>
              <a:spcBef>
                <a:spcPts val="5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10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4" name="Google Shape;94;p149"/>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49"/>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49"/>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pic>
        <p:nvPicPr>
          <p:cNvPr id="97" name="Google Shape;97;p149"/>
          <p:cNvPicPr preferRelativeResize="0"/>
          <p:nvPr/>
        </p:nvPicPr>
        <p:blipFill rotWithShape="1">
          <a:blip r:embed="rId3"/>
          <a:srcRect/>
          <a:stretch>
            <a:fillRect/>
          </a:stretch>
        </p:blipFill>
        <p:spPr>
          <a:xfrm>
            <a:off x="10659573" y="75694"/>
            <a:ext cx="1440991" cy="578862"/>
          </a:xfrm>
          <a:prstGeom prst="rect">
            <a:avLst/>
          </a:prstGeom>
          <a:noFill/>
          <a:ln>
            <a:noFill/>
          </a:ln>
        </p:spPr>
      </p:pic>
    </p:spTree>
    <p:extLst>
      <p:ext uri="{BB962C8B-B14F-4D97-AF65-F5344CB8AC3E}">
        <p14:creationId xmlns:p14="http://schemas.microsoft.com/office/powerpoint/2010/main" val="15801401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8"/>
        <p:cNvGrpSpPr/>
        <p:nvPr/>
      </p:nvGrpSpPr>
      <p:grpSpPr>
        <a:xfrm>
          <a:off x="0" y="0"/>
          <a:ext cx="0" cy="0"/>
          <a:chOff x="0" y="0"/>
          <a:chExt cx="0" cy="0"/>
        </a:xfrm>
      </p:grpSpPr>
      <p:pic>
        <p:nvPicPr>
          <p:cNvPr id="99" name="Google Shape;99;p150"/>
          <p:cNvPicPr preferRelativeResize="0"/>
          <p:nvPr/>
        </p:nvPicPr>
        <p:blipFill rotWithShape="1">
          <a:blip r:embed="rId2"/>
          <a:srcRect/>
          <a:stretch>
            <a:fillRect/>
          </a:stretch>
        </p:blipFill>
        <p:spPr>
          <a:xfrm>
            <a:off x="3552" y="6029019"/>
            <a:ext cx="12184896" cy="828987"/>
          </a:xfrm>
          <a:prstGeom prst="rect">
            <a:avLst/>
          </a:prstGeom>
          <a:noFill/>
          <a:ln>
            <a:noFill/>
          </a:ln>
        </p:spPr>
      </p:pic>
      <p:sp>
        <p:nvSpPr>
          <p:cNvPr id="100" name="Google Shape;100;p150"/>
          <p:cNvSpPr txBox="1">
            <a:spLocks noGrp="1"/>
          </p:cNvSpPr>
          <p:nvPr>
            <p:ph type="title"/>
          </p:nvPr>
        </p:nvSpPr>
        <p:spPr>
          <a:xfrm>
            <a:off x="335281" y="94746"/>
            <a:ext cx="10199371" cy="62215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70C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150"/>
          <p:cNvSpPr txBox="1">
            <a:spLocks noGrp="1"/>
          </p:cNvSpPr>
          <p:nvPr>
            <p:ph type="body" idx="1"/>
          </p:nvPr>
        </p:nvSpPr>
        <p:spPr>
          <a:xfrm rot="5400000">
            <a:off x="3533224" y="-2201656"/>
            <a:ext cx="5095070" cy="1149095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150"/>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50"/>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50"/>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pic>
        <p:nvPicPr>
          <p:cNvPr id="105" name="Google Shape;105;p150"/>
          <p:cNvPicPr preferRelativeResize="0"/>
          <p:nvPr/>
        </p:nvPicPr>
        <p:blipFill rotWithShape="1">
          <a:blip r:embed="rId3"/>
          <a:srcRect/>
          <a:stretch>
            <a:fillRect/>
          </a:stretch>
        </p:blipFill>
        <p:spPr>
          <a:xfrm>
            <a:off x="10659573" y="75694"/>
            <a:ext cx="1440991" cy="578862"/>
          </a:xfrm>
          <a:prstGeom prst="rect">
            <a:avLst/>
          </a:prstGeom>
          <a:noFill/>
          <a:ln>
            <a:noFill/>
          </a:ln>
        </p:spPr>
      </p:pic>
      <p:cxnSp>
        <p:nvCxnSpPr>
          <p:cNvPr id="106" name="Google Shape;106;p150"/>
          <p:cNvCxnSpPr/>
          <p:nvPr/>
        </p:nvCxnSpPr>
        <p:spPr>
          <a:xfrm>
            <a:off x="-10962" y="834373"/>
            <a:ext cx="10670531" cy="0"/>
          </a:xfrm>
          <a:prstGeom prst="straightConnector1">
            <a:avLst/>
          </a:prstGeom>
          <a:noFill/>
          <a:ln w="76200" cap="flat" cmpd="sng">
            <a:solidFill>
              <a:schemeClr val="accent1"/>
            </a:solidFill>
            <a:prstDash val="solid"/>
            <a:miter lim="800000"/>
            <a:headEnd type="none" w="sm" len="sm"/>
            <a:tailEnd type="none" w="sm" len="sm"/>
          </a:ln>
        </p:spPr>
      </p:cxnSp>
    </p:spTree>
    <p:extLst>
      <p:ext uri="{BB962C8B-B14F-4D97-AF65-F5344CB8AC3E}">
        <p14:creationId xmlns:p14="http://schemas.microsoft.com/office/powerpoint/2010/main" val="41878546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7"/>
        <p:cNvGrpSpPr/>
        <p:nvPr/>
      </p:nvGrpSpPr>
      <p:grpSpPr>
        <a:xfrm>
          <a:off x="0" y="0"/>
          <a:ext cx="0" cy="0"/>
          <a:chOff x="0" y="0"/>
          <a:chExt cx="0" cy="0"/>
        </a:xfrm>
      </p:grpSpPr>
      <p:pic>
        <p:nvPicPr>
          <p:cNvPr id="108" name="Google Shape;108;p151"/>
          <p:cNvPicPr preferRelativeResize="0"/>
          <p:nvPr/>
        </p:nvPicPr>
        <p:blipFill rotWithShape="1">
          <a:blip r:embed="rId2"/>
          <a:srcRect/>
          <a:stretch>
            <a:fillRect/>
          </a:stretch>
        </p:blipFill>
        <p:spPr>
          <a:xfrm>
            <a:off x="3552" y="6029019"/>
            <a:ext cx="12184896" cy="828987"/>
          </a:xfrm>
          <a:prstGeom prst="rect">
            <a:avLst/>
          </a:prstGeom>
          <a:noFill/>
          <a:ln>
            <a:noFill/>
          </a:ln>
        </p:spPr>
      </p:pic>
      <p:sp>
        <p:nvSpPr>
          <p:cNvPr id="109" name="Google Shape;109;p151"/>
          <p:cNvSpPr txBox="1">
            <a:spLocks noGrp="1"/>
          </p:cNvSpPr>
          <p:nvPr>
            <p:ph type="title"/>
          </p:nvPr>
        </p:nvSpPr>
        <p:spPr>
          <a:xfrm rot="5400000">
            <a:off x="7133432" y="1956597"/>
            <a:ext cx="5811838" cy="26289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70C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51"/>
          <p:cNvSpPr txBox="1">
            <a:spLocks noGrp="1"/>
          </p:cNvSpPr>
          <p:nvPr>
            <p:ph type="body" idx="1"/>
          </p:nvPr>
        </p:nvSpPr>
        <p:spPr>
          <a:xfrm rot="5400000">
            <a:off x="1799432" y="-596103"/>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151"/>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51"/>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51"/>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fld id="{00000000-1234-1234-1234-123412341234}" type="slidenum">
              <a:rPr lang="en-US"/>
              <a:pPr/>
              <a:t>‹#›</a:t>
            </a:fld>
            <a:endParaRPr lang="en-US"/>
          </a:p>
        </p:txBody>
      </p:sp>
      <p:pic>
        <p:nvPicPr>
          <p:cNvPr id="114" name="Google Shape;114;p151"/>
          <p:cNvPicPr preferRelativeResize="0"/>
          <p:nvPr/>
        </p:nvPicPr>
        <p:blipFill rotWithShape="1">
          <a:blip r:embed="rId3"/>
          <a:srcRect/>
          <a:stretch>
            <a:fillRect/>
          </a:stretch>
        </p:blipFill>
        <p:spPr>
          <a:xfrm>
            <a:off x="10659573" y="75694"/>
            <a:ext cx="1440991" cy="578862"/>
          </a:xfrm>
          <a:prstGeom prst="rect">
            <a:avLst/>
          </a:prstGeom>
          <a:noFill/>
          <a:ln>
            <a:noFill/>
          </a:ln>
        </p:spPr>
      </p:pic>
    </p:spTree>
    <p:extLst>
      <p:ext uri="{BB962C8B-B14F-4D97-AF65-F5344CB8AC3E}">
        <p14:creationId xmlns:p14="http://schemas.microsoft.com/office/powerpoint/2010/main" val="13930161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7896865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0322474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0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8189559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9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3183587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7949636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69649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lIns="91434" tIns="45718" rIns="91434" bIns="45718"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76"/>
            <a:ext cx="6172200" cy="4873625"/>
          </a:xfrm>
          <a:prstGeom prst="rect">
            <a:avLst/>
          </a:prstGeom>
        </p:spPr>
        <p:txBody>
          <a:bodyPr lIns="91434" tIns="45718" rIns="91434" bIns="45718"/>
          <a:lstStyle>
            <a:lvl1pPr marL="0" indent="0">
              <a:buNone/>
              <a:defRPr sz="32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endParaRPr lang="en-US"/>
          </a:p>
        </p:txBody>
      </p:sp>
      <p:sp>
        <p:nvSpPr>
          <p:cNvPr id="4" name="Text Placeholder 3"/>
          <p:cNvSpPr>
            <a:spLocks noGrp="1"/>
          </p:cNvSpPr>
          <p:nvPr>
            <p:ph type="body" sz="half" idx="2"/>
          </p:nvPr>
        </p:nvSpPr>
        <p:spPr>
          <a:xfrm>
            <a:off x="839788" y="2057403"/>
            <a:ext cx="3932237" cy="3811588"/>
          </a:xfrm>
          <a:prstGeom prst="rect">
            <a:avLst/>
          </a:prstGeom>
        </p:spPr>
        <p:txBody>
          <a:bodyPr lIns="91434" tIns="45718" rIns="91434" bIns="45718"/>
          <a:lstStyle>
            <a:lvl1pPr marL="0" indent="0">
              <a:buNone/>
              <a:defRPr sz="1600"/>
            </a:lvl1pPr>
            <a:lvl2pPr marL="457167" indent="0">
              <a:buNone/>
              <a:defRPr sz="1500"/>
            </a:lvl2pPr>
            <a:lvl3pPr marL="914332" indent="0">
              <a:buNone/>
              <a:defRPr sz="1200"/>
            </a:lvl3pPr>
            <a:lvl4pPr marL="1371498" indent="0">
              <a:buNone/>
              <a:defRPr sz="1100"/>
            </a:lvl4pPr>
            <a:lvl5pPr marL="1828664" indent="0">
              <a:buNone/>
              <a:defRPr sz="1100"/>
            </a:lvl5pPr>
            <a:lvl6pPr marL="2285830" indent="0">
              <a:buNone/>
              <a:defRPr sz="1100"/>
            </a:lvl6pPr>
            <a:lvl7pPr marL="2742994" indent="0">
              <a:buNone/>
              <a:defRPr sz="1100"/>
            </a:lvl7pPr>
            <a:lvl8pPr marL="3200160" indent="0">
              <a:buNone/>
              <a:defRPr sz="1100"/>
            </a:lvl8pPr>
            <a:lvl9pPr marL="3657327" indent="0">
              <a:buNone/>
              <a:defRPr sz="1100"/>
            </a:lvl9pPr>
          </a:lstStyle>
          <a:p>
            <a:pPr lvl="0"/>
            <a:r>
              <a:rPr lang="en-US"/>
              <a:t>Edit Master text styles</a:t>
            </a:r>
          </a:p>
        </p:txBody>
      </p:sp>
      <p:sp>
        <p:nvSpPr>
          <p:cNvPr id="5" name="Date Placeholder 4"/>
          <p:cNvSpPr>
            <a:spLocks noGrp="1"/>
          </p:cNvSpPr>
          <p:nvPr>
            <p:ph type="dt" sz="half" idx="10"/>
          </p:nvPr>
        </p:nvSpPr>
        <p:spPr>
          <a:xfrm>
            <a:off x="838200" y="6356396"/>
            <a:ext cx="2743200" cy="365125"/>
          </a:xfrm>
          <a:prstGeom prst="rect">
            <a:avLst/>
          </a:prstGeom>
        </p:spPr>
        <p:txBody>
          <a:bodyPr lIns="91434" tIns="45718" rIns="91434" bIns="45718"/>
          <a:lstStyle/>
          <a:p>
            <a:fld id="{A796398B-8553-4C56-B396-4CD201E78B8E}" type="datetimeFigureOut">
              <a:rPr lang="en-US" smtClean="0">
                <a:solidFill>
                  <a:prstClr val="black"/>
                </a:solidFill>
              </a:rPr>
              <a:pPr/>
              <a:t>8/20/2022</a:t>
            </a:fld>
            <a:endParaRPr lang="en-US">
              <a:solidFill>
                <a:prstClr val="black"/>
              </a:solidFill>
            </a:endParaRPr>
          </a:p>
        </p:txBody>
      </p:sp>
      <p:sp>
        <p:nvSpPr>
          <p:cNvPr id="6" name="Footer Placeholder 5"/>
          <p:cNvSpPr>
            <a:spLocks noGrp="1"/>
          </p:cNvSpPr>
          <p:nvPr>
            <p:ph type="ftr" sz="quarter" idx="11"/>
          </p:nvPr>
        </p:nvSpPr>
        <p:spPr>
          <a:xfrm>
            <a:off x="4038600" y="6356396"/>
            <a:ext cx="4114800" cy="365125"/>
          </a:xfrm>
          <a:prstGeom prst="rect">
            <a:avLst/>
          </a:prstGeom>
        </p:spPr>
        <p:txBody>
          <a:bodyPr lIns="91434" tIns="45718" rIns="91434" bIns="45718"/>
          <a:lstStyle/>
          <a:p>
            <a:endParaRPr lang="en-US">
              <a:solidFill>
                <a:prstClr val="black"/>
              </a:solidFill>
            </a:endParaRPr>
          </a:p>
        </p:txBody>
      </p:sp>
      <p:sp>
        <p:nvSpPr>
          <p:cNvPr id="7" name="Slide Number Placeholder 6"/>
          <p:cNvSpPr>
            <a:spLocks noGrp="1"/>
          </p:cNvSpPr>
          <p:nvPr>
            <p:ph type="sldNum" sz="quarter" idx="12"/>
          </p:nvPr>
        </p:nvSpPr>
        <p:spPr>
          <a:xfrm>
            <a:off x="8610600" y="6356396"/>
            <a:ext cx="2743200" cy="365125"/>
          </a:xfrm>
          <a:prstGeom prst="rect">
            <a:avLst/>
          </a:prstGeom>
        </p:spPr>
        <p:txBody>
          <a:bodyPr lIns="91434" tIns="45718" rIns="91434" bIns="45718"/>
          <a:lstStyle/>
          <a:p>
            <a:fld id="{4A8C737B-A3AB-46BC-B88F-1B380835320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937882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6964879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1662298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0897900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8156788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0524005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6891050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9851502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7206675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2412315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8890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lIns="91434" tIns="45718" rIns="91434" bIns="45718"/>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lIns="91434" tIns="45718" rIns="91434"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96"/>
            <a:ext cx="2743200" cy="365125"/>
          </a:xfrm>
          <a:prstGeom prst="rect">
            <a:avLst/>
          </a:prstGeom>
        </p:spPr>
        <p:txBody>
          <a:bodyPr lIns="91434" tIns="45718" rIns="91434" bIns="45718"/>
          <a:lstStyle/>
          <a:p>
            <a:fld id="{A796398B-8553-4C56-B396-4CD201E78B8E}" type="datetimeFigureOut">
              <a:rPr lang="en-US" smtClean="0">
                <a:solidFill>
                  <a:prstClr val="black"/>
                </a:solidFill>
              </a:rPr>
              <a:pPr/>
              <a:t>8/20/2022</a:t>
            </a:fld>
            <a:endParaRPr lang="en-US">
              <a:solidFill>
                <a:prstClr val="black"/>
              </a:solidFill>
            </a:endParaRPr>
          </a:p>
        </p:txBody>
      </p:sp>
      <p:sp>
        <p:nvSpPr>
          <p:cNvPr id="5" name="Footer Placeholder 4"/>
          <p:cNvSpPr>
            <a:spLocks noGrp="1"/>
          </p:cNvSpPr>
          <p:nvPr>
            <p:ph type="ftr" sz="quarter" idx="11"/>
          </p:nvPr>
        </p:nvSpPr>
        <p:spPr>
          <a:xfrm>
            <a:off x="4038600" y="6356396"/>
            <a:ext cx="4114800" cy="365125"/>
          </a:xfrm>
          <a:prstGeom prst="rect">
            <a:avLst/>
          </a:prstGeom>
        </p:spPr>
        <p:txBody>
          <a:bodyPr lIns="91434" tIns="45718" rIns="91434" bIns="45718"/>
          <a:lstStyle/>
          <a:p>
            <a:endParaRPr lang="en-US">
              <a:solidFill>
                <a:prstClr val="black"/>
              </a:solidFill>
            </a:endParaRPr>
          </a:p>
        </p:txBody>
      </p:sp>
      <p:sp>
        <p:nvSpPr>
          <p:cNvPr id="6" name="Slide Number Placeholder 5"/>
          <p:cNvSpPr>
            <a:spLocks noGrp="1"/>
          </p:cNvSpPr>
          <p:nvPr>
            <p:ph type="sldNum" sz="quarter" idx="12"/>
          </p:nvPr>
        </p:nvSpPr>
        <p:spPr>
          <a:xfrm>
            <a:off x="8610600" y="6356396"/>
            <a:ext cx="2743200" cy="365125"/>
          </a:xfrm>
          <a:prstGeom prst="rect">
            <a:avLst/>
          </a:prstGeom>
        </p:spPr>
        <p:txBody>
          <a:bodyPr lIns="91434" tIns="45718" rIns="91434" bIns="45718"/>
          <a:lstStyle/>
          <a:p>
            <a:fld id="{4A8C737B-A3AB-46BC-B88F-1B380835320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645887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0581456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2211823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4553515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7417603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5147547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0569870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7136802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256830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8522261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Shape 3"/>
          <p:cNvSpPr>
            <a:spLocks noGrp="1"/>
          </p:cNvSpPr>
          <p:nvPr>
            <p:ph type="dt" sz="half" idx="10"/>
          </p:nvPr>
        </p:nvSpPr>
        <p:spPr>
          <a:xfrm>
            <a:off x="8940800" y="6248415"/>
            <a:ext cx="2743200" cy="365125"/>
          </a:xfrm>
        </p:spPr>
        <p:txBody>
          <a:bodyPr/>
          <a:lstStyle/>
          <a:p>
            <a:pPr>
              <a:buSzTx/>
              <a:defRPr/>
            </a:pPr>
            <a:r>
              <a:rPr lang="en-US">
                <a:solidFill>
                  <a:srgbClr val="898989"/>
                </a:solidFill>
                <a:latin typeface="Tw Cen MT" panose="020B0602020104020603"/>
                <a:ea typeface="+mn-ea"/>
              </a:rPr>
              <a:t>11/8/2018</a:t>
            </a:r>
            <a:endParaRPr lang="en-US" dirty="0">
              <a:solidFill>
                <a:srgbClr val="898989"/>
              </a:solidFill>
              <a:latin typeface="Tw Cen MT" panose="020B0602020104020603"/>
              <a:ea typeface="+mn-ea"/>
            </a:endParaRPr>
          </a:p>
        </p:txBody>
      </p:sp>
      <p:sp>
        <p:nvSpPr>
          <p:cNvPr id="5" name="Shape 4"/>
          <p:cNvSpPr>
            <a:spLocks noGrp="1"/>
          </p:cNvSpPr>
          <p:nvPr>
            <p:ph type="ftr" sz="quarter" idx="11"/>
          </p:nvPr>
        </p:nvSpPr>
        <p:spPr>
          <a:xfrm>
            <a:off x="4165600" y="6248414"/>
            <a:ext cx="3251200" cy="365125"/>
          </a:xfrm>
        </p:spPr>
        <p:txBody>
          <a:bodyPr/>
          <a:lstStyle/>
          <a:p>
            <a:pPr>
              <a:buSzTx/>
              <a:defRPr/>
            </a:pPr>
            <a:r>
              <a:rPr lang="en-US" sz="1050">
                <a:solidFill>
                  <a:srgbClr val="898989"/>
                </a:solidFill>
                <a:latin typeface="Tw Cen MT" panose="020B0602020104020603"/>
                <a:ea typeface="+mn-ea"/>
              </a:rPr>
              <a:t>HCMUE</a:t>
            </a:r>
          </a:p>
        </p:txBody>
      </p:sp>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pPr algn="ctr">
              <a:defRPr/>
            </a:pPr>
            <a:fld id="{1AD93096-5B34-4342-9326-69289CEAE4C2}" type="slidenum">
              <a:rPr lang="en-US" sz="1050" b="1" smtClean="0">
                <a:latin typeface="Tw Cen MT" panose="020B0602020104020603"/>
                <a:ea typeface="+mn-ea"/>
              </a:rPr>
              <a:pPr algn="ctr">
                <a:defRPr/>
              </a:pPr>
              <a:t>‹#›</a:t>
            </a:fld>
            <a:endParaRPr lang="en-US" sz="1050" b="1" dirty="0">
              <a:latin typeface="Tw Cen MT" panose="020B0602020104020603"/>
              <a:ea typeface="+mn-ea"/>
            </a:endParaRPr>
          </a:p>
        </p:txBody>
      </p:sp>
      <p:sp>
        <p:nvSpPr>
          <p:cNvPr id="8" name="Shape 7"/>
          <p:cNvSpPr>
            <a:spLocks noGrp="1"/>
          </p:cNvSpPr>
          <p:nvPr>
            <p:ph sz="quarter" idx="1"/>
          </p:nvPr>
        </p:nvSpPr>
        <p:spPr>
          <a:xfrm>
            <a:off x="816864" y="1600200"/>
            <a:ext cx="10871200" cy="4495800"/>
          </a:xfrm>
        </p:spPr>
        <p:txBody>
          <a:bodyPr/>
          <a:lstStyle>
            <a:lvl1pPr marL="0" indent="0">
              <a:buNone/>
              <a:defRPr sz="2400">
                <a:solidFill>
                  <a:srgbClr val="0000CC"/>
                </a:solidFill>
                <a:latin typeface="Arial" panose="020B0604020202020204" pitchFamily="34" charset="0"/>
                <a:cs typeface="Arial" panose="020B0604020202020204" pitchFamily="34" charset="0"/>
              </a:defRPr>
            </a:lvl1pPr>
          </a:lstStyle>
          <a:p>
            <a:pPr lvl="0"/>
            <a:endParaRPr lang="en-US" dirty="0"/>
          </a:p>
        </p:txBody>
      </p:sp>
      <p:sp>
        <p:nvSpPr>
          <p:cNvPr id="7" name="Title Placeholder 21"/>
          <p:cNvSpPr>
            <a:spLocks noGrp="1"/>
          </p:cNvSpPr>
          <p:nvPr>
            <p:ph type="title"/>
          </p:nvPr>
        </p:nvSpPr>
        <p:spPr>
          <a:xfrm>
            <a:off x="4555" y="0"/>
            <a:ext cx="10257055" cy="1032354"/>
          </a:xfrm>
          <a:prstGeom prst="rect">
            <a:avLst/>
          </a:prstGeom>
        </p:spPr>
        <p:txBody>
          <a:bodyPr vert="horz" anchor="ctr">
            <a:normAutofit/>
          </a:bodyPr>
          <a:lstStyle>
            <a:lvl1pPr algn="ctr">
              <a:defRPr sz="2800">
                <a:solidFill>
                  <a:srgbClr val="FF0000"/>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88011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3.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heme" Target="../theme/theme4.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26" Type="http://schemas.openxmlformats.org/officeDocument/2006/relationships/slideLayout" Target="../slideLayouts/slideLayout71.xml"/><Relationship Id="rId21" Type="http://schemas.openxmlformats.org/officeDocument/2006/relationships/slideLayout" Target="../slideLayouts/slideLayout66.xml"/><Relationship Id="rId42" Type="http://schemas.openxmlformats.org/officeDocument/2006/relationships/slideLayout" Target="../slideLayouts/slideLayout87.xml"/><Relationship Id="rId47" Type="http://schemas.openxmlformats.org/officeDocument/2006/relationships/slideLayout" Target="../slideLayouts/slideLayout92.xml"/><Relationship Id="rId63" Type="http://schemas.openxmlformats.org/officeDocument/2006/relationships/slideLayout" Target="../slideLayouts/slideLayout108.xml"/><Relationship Id="rId68" Type="http://schemas.openxmlformats.org/officeDocument/2006/relationships/slideLayout" Target="../slideLayouts/slideLayout113.xml"/><Relationship Id="rId7" Type="http://schemas.openxmlformats.org/officeDocument/2006/relationships/slideLayout" Target="../slideLayouts/slideLayout52.xml"/><Relationship Id="rId71" Type="http://schemas.openxmlformats.org/officeDocument/2006/relationships/slideLayout" Target="../slideLayouts/slideLayout116.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9" Type="http://schemas.openxmlformats.org/officeDocument/2006/relationships/slideLayout" Target="../slideLayouts/slideLayout74.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slideLayout" Target="../slideLayouts/slideLayout77.xml"/><Relationship Id="rId37" Type="http://schemas.openxmlformats.org/officeDocument/2006/relationships/slideLayout" Target="../slideLayouts/slideLayout82.xml"/><Relationship Id="rId40" Type="http://schemas.openxmlformats.org/officeDocument/2006/relationships/slideLayout" Target="../slideLayouts/slideLayout85.xml"/><Relationship Id="rId45" Type="http://schemas.openxmlformats.org/officeDocument/2006/relationships/slideLayout" Target="../slideLayouts/slideLayout90.xml"/><Relationship Id="rId53" Type="http://schemas.openxmlformats.org/officeDocument/2006/relationships/slideLayout" Target="../slideLayouts/slideLayout98.xml"/><Relationship Id="rId58" Type="http://schemas.openxmlformats.org/officeDocument/2006/relationships/slideLayout" Target="../slideLayouts/slideLayout103.xml"/><Relationship Id="rId66" Type="http://schemas.openxmlformats.org/officeDocument/2006/relationships/slideLayout" Target="../slideLayouts/slideLayout111.xml"/><Relationship Id="rId5" Type="http://schemas.openxmlformats.org/officeDocument/2006/relationships/slideLayout" Target="../slideLayouts/slideLayout50.xml"/><Relationship Id="rId61" Type="http://schemas.openxmlformats.org/officeDocument/2006/relationships/slideLayout" Target="../slideLayouts/slideLayout106.xml"/><Relationship Id="rId19" Type="http://schemas.openxmlformats.org/officeDocument/2006/relationships/slideLayout" Target="../slideLayouts/slideLayout6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35" Type="http://schemas.openxmlformats.org/officeDocument/2006/relationships/slideLayout" Target="../slideLayouts/slideLayout80.xml"/><Relationship Id="rId43" Type="http://schemas.openxmlformats.org/officeDocument/2006/relationships/slideLayout" Target="../slideLayouts/slideLayout88.xml"/><Relationship Id="rId48" Type="http://schemas.openxmlformats.org/officeDocument/2006/relationships/slideLayout" Target="../slideLayouts/slideLayout93.xml"/><Relationship Id="rId56" Type="http://schemas.openxmlformats.org/officeDocument/2006/relationships/slideLayout" Target="../slideLayouts/slideLayout101.xml"/><Relationship Id="rId64" Type="http://schemas.openxmlformats.org/officeDocument/2006/relationships/slideLayout" Target="../slideLayouts/slideLayout109.xml"/><Relationship Id="rId69" Type="http://schemas.openxmlformats.org/officeDocument/2006/relationships/slideLayout" Target="../slideLayouts/slideLayout114.xml"/><Relationship Id="rId8" Type="http://schemas.openxmlformats.org/officeDocument/2006/relationships/slideLayout" Target="../slideLayouts/slideLayout53.xml"/><Relationship Id="rId51" Type="http://schemas.openxmlformats.org/officeDocument/2006/relationships/slideLayout" Target="../slideLayouts/slideLayout96.xml"/><Relationship Id="rId72" Type="http://schemas.openxmlformats.org/officeDocument/2006/relationships/theme" Target="../theme/theme5.xml"/><Relationship Id="rId3" Type="http://schemas.openxmlformats.org/officeDocument/2006/relationships/slideLayout" Target="../slideLayouts/slideLayout48.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slideLayout" Target="../slideLayouts/slideLayout78.xml"/><Relationship Id="rId38" Type="http://schemas.openxmlformats.org/officeDocument/2006/relationships/slideLayout" Target="../slideLayouts/slideLayout83.xml"/><Relationship Id="rId46" Type="http://schemas.openxmlformats.org/officeDocument/2006/relationships/slideLayout" Target="../slideLayouts/slideLayout91.xml"/><Relationship Id="rId59" Type="http://schemas.openxmlformats.org/officeDocument/2006/relationships/slideLayout" Target="../slideLayouts/slideLayout104.xml"/><Relationship Id="rId67" Type="http://schemas.openxmlformats.org/officeDocument/2006/relationships/slideLayout" Target="../slideLayouts/slideLayout112.xml"/><Relationship Id="rId20" Type="http://schemas.openxmlformats.org/officeDocument/2006/relationships/slideLayout" Target="../slideLayouts/slideLayout65.xml"/><Relationship Id="rId41" Type="http://schemas.openxmlformats.org/officeDocument/2006/relationships/slideLayout" Target="../slideLayouts/slideLayout86.xml"/><Relationship Id="rId54" Type="http://schemas.openxmlformats.org/officeDocument/2006/relationships/slideLayout" Target="../slideLayouts/slideLayout99.xml"/><Relationship Id="rId62" Type="http://schemas.openxmlformats.org/officeDocument/2006/relationships/slideLayout" Target="../slideLayouts/slideLayout107.xml"/><Relationship Id="rId70" Type="http://schemas.openxmlformats.org/officeDocument/2006/relationships/slideLayout" Target="../slideLayouts/slideLayout11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36" Type="http://schemas.openxmlformats.org/officeDocument/2006/relationships/slideLayout" Target="../slideLayouts/slideLayout81.xml"/><Relationship Id="rId49" Type="http://schemas.openxmlformats.org/officeDocument/2006/relationships/slideLayout" Target="../slideLayouts/slideLayout94.xml"/><Relationship Id="rId57" Type="http://schemas.openxmlformats.org/officeDocument/2006/relationships/slideLayout" Target="../slideLayouts/slideLayout102.xml"/><Relationship Id="rId10" Type="http://schemas.openxmlformats.org/officeDocument/2006/relationships/slideLayout" Target="../slideLayouts/slideLayout55.xml"/><Relationship Id="rId31" Type="http://schemas.openxmlformats.org/officeDocument/2006/relationships/slideLayout" Target="../slideLayouts/slideLayout76.xml"/><Relationship Id="rId44" Type="http://schemas.openxmlformats.org/officeDocument/2006/relationships/slideLayout" Target="../slideLayouts/slideLayout89.xml"/><Relationship Id="rId52" Type="http://schemas.openxmlformats.org/officeDocument/2006/relationships/slideLayout" Target="../slideLayouts/slideLayout97.xml"/><Relationship Id="rId60" Type="http://schemas.openxmlformats.org/officeDocument/2006/relationships/slideLayout" Target="../slideLayouts/slideLayout105.xml"/><Relationship Id="rId65" Type="http://schemas.openxmlformats.org/officeDocument/2006/relationships/slideLayout" Target="../slideLayouts/slideLayout110.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9" Type="http://schemas.openxmlformats.org/officeDocument/2006/relationships/slideLayout" Target="../slideLayouts/slideLayout84.xml"/><Relationship Id="rId34" Type="http://schemas.openxmlformats.org/officeDocument/2006/relationships/slideLayout" Target="../slideLayouts/slideLayout79.xml"/><Relationship Id="rId50" Type="http://schemas.openxmlformats.org/officeDocument/2006/relationships/slideLayout" Target="../slideLayouts/slideLayout95.xml"/><Relationship Id="rId55" Type="http://schemas.openxmlformats.org/officeDocument/2006/relationships/slideLayout" Target="../slideLayouts/slideLayout100.xml"/></Relationships>
</file>

<file path=ppt/slideMasters/_rels/slideMaster6.xml.rels><?xml version="1.0" encoding="UTF-8" standalone="yes"?>
<Relationships xmlns="http://schemas.openxmlformats.org/package/2006/relationships"><Relationship Id="rId26" Type="http://schemas.openxmlformats.org/officeDocument/2006/relationships/slideLayout" Target="../slideLayouts/slideLayout142.xml"/><Relationship Id="rId21" Type="http://schemas.openxmlformats.org/officeDocument/2006/relationships/slideLayout" Target="../slideLayouts/slideLayout137.xml"/><Relationship Id="rId42" Type="http://schemas.openxmlformats.org/officeDocument/2006/relationships/slideLayout" Target="../slideLayouts/slideLayout158.xml"/><Relationship Id="rId47" Type="http://schemas.openxmlformats.org/officeDocument/2006/relationships/slideLayout" Target="../slideLayouts/slideLayout163.xml"/><Relationship Id="rId63" Type="http://schemas.openxmlformats.org/officeDocument/2006/relationships/slideLayout" Target="../slideLayouts/slideLayout179.xml"/><Relationship Id="rId68" Type="http://schemas.openxmlformats.org/officeDocument/2006/relationships/slideLayout" Target="../slideLayouts/slideLayout184.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9" Type="http://schemas.openxmlformats.org/officeDocument/2006/relationships/slideLayout" Target="../slideLayouts/slideLayout145.xml"/><Relationship Id="rId11" Type="http://schemas.openxmlformats.org/officeDocument/2006/relationships/slideLayout" Target="../slideLayouts/slideLayout127.xml"/><Relationship Id="rId24" Type="http://schemas.openxmlformats.org/officeDocument/2006/relationships/slideLayout" Target="../slideLayouts/slideLayout140.xml"/><Relationship Id="rId32" Type="http://schemas.openxmlformats.org/officeDocument/2006/relationships/slideLayout" Target="../slideLayouts/slideLayout148.xml"/><Relationship Id="rId37" Type="http://schemas.openxmlformats.org/officeDocument/2006/relationships/slideLayout" Target="../slideLayouts/slideLayout153.xml"/><Relationship Id="rId40" Type="http://schemas.openxmlformats.org/officeDocument/2006/relationships/slideLayout" Target="../slideLayouts/slideLayout156.xml"/><Relationship Id="rId45" Type="http://schemas.openxmlformats.org/officeDocument/2006/relationships/slideLayout" Target="../slideLayouts/slideLayout161.xml"/><Relationship Id="rId53" Type="http://schemas.openxmlformats.org/officeDocument/2006/relationships/slideLayout" Target="../slideLayouts/slideLayout169.xml"/><Relationship Id="rId58" Type="http://schemas.openxmlformats.org/officeDocument/2006/relationships/slideLayout" Target="../slideLayouts/slideLayout174.xml"/><Relationship Id="rId66" Type="http://schemas.openxmlformats.org/officeDocument/2006/relationships/slideLayout" Target="../slideLayouts/slideLayout182.xml"/><Relationship Id="rId74" Type="http://schemas.openxmlformats.org/officeDocument/2006/relationships/theme" Target="../theme/theme6.xml"/><Relationship Id="rId5" Type="http://schemas.openxmlformats.org/officeDocument/2006/relationships/slideLayout" Target="../slideLayouts/slideLayout121.xml"/><Relationship Id="rId61" Type="http://schemas.openxmlformats.org/officeDocument/2006/relationships/slideLayout" Target="../slideLayouts/slideLayout177.xml"/><Relationship Id="rId19" Type="http://schemas.openxmlformats.org/officeDocument/2006/relationships/slideLayout" Target="../slideLayouts/slideLayout135.xml"/><Relationship Id="rId14" Type="http://schemas.openxmlformats.org/officeDocument/2006/relationships/slideLayout" Target="../slideLayouts/slideLayout130.xml"/><Relationship Id="rId22" Type="http://schemas.openxmlformats.org/officeDocument/2006/relationships/slideLayout" Target="../slideLayouts/slideLayout138.xml"/><Relationship Id="rId27" Type="http://schemas.openxmlformats.org/officeDocument/2006/relationships/slideLayout" Target="../slideLayouts/slideLayout143.xml"/><Relationship Id="rId30" Type="http://schemas.openxmlformats.org/officeDocument/2006/relationships/slideLayout" Target="../slideLayouts/slideLayout146.xml"/><Relationship Id="rId35" Type="http://schemas.openxmlformats.org/officeDocument/2006/relationships/slideLayout" Target="../slideLayouts/slideLayout151.xml"/><Relationship Id="rId43" Type="http://schemas.openxmlformats.org/officeDocument/2006/relationships/slideLayout" Target="../slideLayouts/slideLayout159.xml"/><Relationship Id="rId48" Type="http://schemas.openxmlformats.org/officeDocument/2006/relationships/slideLayout" Target="../slideLayouts/slideLayout164.xml"/><Relationship Id="rId56" Type="http://schemas.openxmlformats.org/officeDocument/2006/relationships/slideLayout" Target="../slideLayouts/slideLayout172.xml"/><Relationship Id="rId64" Type="http://schemas.openxmlformats.org/officeDocument/2006/relationships/slideLayout" Target="../slideLayouts/slideLayout180.xml"/><Relationship Id="rId69" Type="http://schemas.openxmlformats.org/officeDocument/2006/relationships/slideLayout" Target="../slideLayouts/slideLayout185.xml"/><Relationship Id="rId8" Type="http://schemas.openxmlformats.org/officeDocument/2006/relationships/slideLayout" Target="../slideLayouts/slideLayout124.xml"/><Relationship Id="rId51" Type="http://schemas.openxmlformats.org/officeDocument/2006/relationships/slideLayout" Target="../slideLayouts/slideLayout167.xml"/><Relationship Id="rId72" Type="http://schemas.openxmlformats.org/officeDocument/2006/relationships/slideLayout" Target="../slideLayouts/slideLayout188.xml"/><Relationship Id="rId3" Type="http://schemas.openxmlformats.org/officeDocument/2006/relationships/slideLayout" Target="../slideLayouts/slideLayout119.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slideLayout" Target="../slideLayouts/slideLayout141.xml"/><Relationship Id="rId33" Type="http://schemas.openxmlformats.org/officeDocument/2006/relationships/slideLayout" Target="../slideLayouts/slideLayout149.xml"/><Relationship Id="rId38" Type="http://schemas.openxmlformats.org/officeDocument/2006/relationships/slideLayout" Target="../slideLayouts/slideLayout154.xml"/><Relationship Id="rId46" Type="http://schemas.openxmlformats.org/officeDocument/2006/relationships/slideLayout" Target="../slideLayouts/slideLayout162.xml"/><Relationship Id="rId59" Type="http://schemas.openxmlformats.org/officeDocument/2006/relationships/slideLayout" Target="../slideLayouts/slideLayout175.xml"/><Relationship Id="rId67" Type="http://schemas.openxmlformats.org/officeDocument/2006/relationships/slideLayout" Target="../slideLayouts/slideLayout183.xml"/><Relationship Id="rId20" Type="http://schemas.openxmlformats.org/officeDocument/2006/relationships/slideLayout" Target="../slideLayouts/slideLayout136.xml"/><Relationship Id="rId41" Type="http://schemas.openxmlformats.org/officeDocument/2006/relationships/slideLayout" Target="../slideLayouts/slideLayout157.xml"/><Relationship Id="rId54" Type="http://schemas.openxmlformats.org/officeDocument/2006/relationships/slideLayout" Target="../slideLayouts/slideLayout170.xml"/><Relationship Id="rId62" Type="http://schemas.openxmlformats.org/officeDocument/2006/relationships/slideLayout" Target="../slideLayouts/slideLayout178.xml"/><Relationship Id="rId70" Type="http://schemas.openxmlformats.org/officeDocument/2006/relationships/slideLayout" Target="../slideLayouts/slideLayout186.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5" Type="http://schemas.openxmlformats.org/officeDocument/2006/relationships/slideLayout" Target="../slideLayouts/slideLayout131.xml"/><Relationship Id="rId23" Type="http://schemas.openxmlformats.org/officeDocument/2006/relationships/slideLayout" Target="../slideLayouts/slideLayout139.xml"/><Relationship Id="rId28" Type="http://schemas.openxmlformats.org/officeDocument/2006/relationships/slideLayout" Target="../slideLayouts/slideLayout144.xml"/><Relationship Id="rId36" Type="http://schemas.openxmlformats.org/officeDocument/2006/relationships/slideLayout" Target="../slideLayouts/slideLayout152.xml"/><Relationship Id="rId49" Type="http://schemas.openxmlformats.org/officeDocument/2006/relationships/slideLayout" Target="../slideLayouts/slideLayout165.xml"/><Relationship Id="rId57" Type="http://schemas.openxmlformats.org/officeDocument/2006/relationships/slideLayout" Target="../slideLayouts/slideLayout173.xml"/><Relationship Id="rId10" Type="http://schemas.openxmlformats.org/officeDocument/2006/relationships/slideLayout" Target="../slideLayouts/slideLayout126.xml"/><Relationship Id="rId31" Type="http://schemas.openxmlformats.org/officeDocument/2006/relationships/slideLayout" Target="../slideLayouts/slideLayout147.xml"/><Relationship Id="rId44" Type="http://schemas.openxmlformats.org/officeDocument/2006/relationships/slideLayout" Target="../slideLayouts/slideLayout160.xml"/><Relationship Id="rId52" Type="http://schemas.openxmlformats.org/officeDocument/2006/relationships/slideLayout" Target="../slideLayouts/slideLayout168.xml"/><Relationship Id="rId60" Type="http://schemas.openxmlformats.org/officeDocument/2006/relationships/slideLayout" Target="../slideLayouts/slideLayout176.xml"/><Relationship Id="rId65" Type="http://schemas.openxmlformats.org/officeDocument/2006/relationships/slideLayout" Target="../slideLayouts/slideLayout181.xml"/><Relationship Id="rId73" Type="http://schemas.openxmlformats.org/officeDocument/2006/relationships/slideLayout" Target="../slideLayouts/slideLayout189.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39" Type="http://schemas.openxmlformats.org/officeDocument/2006/relationships/slideLayout" Target="../slideLayouts/slideLayout155.xml"/><Relationship Id="rId34" Type="http://schemas.openxmlformats.org/officeDocument/2006/relationships/slideLayout" Target="../slideLayouts/slideLayout150.xml"/><Relationship Id="rId50" Type="http://schemas.openxmlformats.org/officeDocument/2006/relationships/slideLayout" Target="../slideLayouts/slideLayout166.xml"/><Relationship Id="rId55" Type="http://schemas.openxmlformats.org/officeDocument/2006/relationships/slideLayout" Target="../slideLayouts/slideLayout171.xml"/><Relationship Id="rId7" Type="http://schemas.openxmlformats.org/officeDocument/2006/relationships/slideLayout" Target="../slideLayouts/slideLayout123.xml"/><Relationship Id="rId71" Type="http://schemas.openxmlformats.org/officeDocument/2006/relationships/slideLayout" Target="../slideLayouts/slideLayout1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515609"/>
      </p:ext>
    </p:extLst>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Lst>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32" rtl="0" eaLnBrk="1" latinLnBrk="0" hangingPunct="1">
        <a:defRPr sz="1900" kern="1200">
          <a:solidFill>
            <a:schemeClr val="tx1"/>
          </a:solidFill>
          <a:latin typeface="+mn-lt"/>
          <a:ea typeface="+mn-ea"/>
          <a:cs typeface="+mn-cs"/>
        </a:defRPr>
      </a:lvl1pPr>
      <a:lvl2pPr marL="457167" algn="l" defTabSz="914332" rtl="0" eaLnBrk="1" latinLnBrk="0" hangingPunct="1">
        <a:defRPr sz="1900" kern="1200">
          <a:solidFill>
            <a:schemeClr val="tx1"/>
          </a:solidFill>
          <a:latin typeface="+mn-lt"/>
          <a:ea typeface="+mn-ea"/>
          <a:cs typeface="+mn-cs"/>
        </a:defRPr>
      </a:lvl2pPr>
      <a:lvl3pPr marL="914332" algn="l" defTabSz="914332" rtl="0" eaLnBrk="1" latinLnBrk="0" hangingPunct="1">
        <a:defRPr sz="1900" kern="1200">
          <a:solidFill>
            <a:schemeClr val="tx1"/>
          </a:solidFill>
          <a:latin typeface="+mn-lt"/>
          <a:ea typeface="+mn-ea"/>
          <a:cs typeface="+mn-cs"/>
        </a:defRPr>
      </a:lvl3pPr>
      <a:lvl4pPr marL="1371498" algn="l" defTabSz="914332" rtl="0" eaLnBrk="1" latinLnBrk="0" hangingPunct="1">
        <a:defRPr sz="1900" kern="1200">
          <a:solidFill>
            <a:schemeClr val="tx1"/>
          </a:solidFill>
          <a:latin typeface="+mn-lt"/>
          <a:ea typeface="+mn-ea"/>
          <a:cs typeface="+mn-cs"/>
        </a:defRPr>
      </a:lvl4pPr>
      <a:lvl5pPr marL="1828664" algn="l" defTabSz="914332" rtl="0" eaLnBrk="1" latinLnBrk="0" hangingPunct="1">
        <a:defRPr sz="1900" kern="1200">
          <a:solidFill>
            <a:schemeClr val="tx1"/>
          </a:solidFill>
          <a:latin typeface="+mn-lt"/>
          <a:ea typeface="+mn-ea"/>
          <a:cs typeface="+mn-cs"/>
        </a:defRPr>
      </a:lvl5pPr>
      <a:lvl6pPr marL="2285830" algn="l" defTabSz="914332" rtl="0" eaLnBrk="1" latinLnBrk="0" hangingPunct="1">
        <a:defRPr sz="1900" kern="1200">
          <a:solidFill>
            <a:schemeClr val="tx1"/>
          </a:solidFill>
          <a:latin typeface="+mn-lt"/>
          <a:ea typeface="+mn-ea"/>
          <a:cs typeface="+mn-cs"/>
        </a:defRPr>
      </a:lvl6pPr>
      <a:lvl7pPr marL="2742994" algn="l" defTabSz="914332" rtl="0" eaLnBrk="1" latinLnBrk="0" hangingPunct="1">
        <a:defRPr sz="1900" kern="1200">
          <a:solidFill>
            <a:schemeClr val="tx1"/>
          </a:solidFill>
          <a:latin typeface="+mn-lt"/>
          <a:ea typeface="+mn-ea"/>
          <a:cs typeface="+mn-cs"/>
        </a:defRPr>
      </a:lvl7pPr>
      <a:lvl8pPr marL="3200160" algn="l" defTabSz="914332" rtl="0" eaLnBrk="1" latinLnBrk="0" hangingPunct="1">
        <a:defRPr sz="1900" kern="1200">
          <a:solidFill>
            <a:schemeClr val="tx1"/>
          </a:solidFill>
          <a:latin typeface="+mn-lt"/>
          <a:ea typeface="+mn-ea"/>
          <a:cs typeface="+mn-cs"/>
        </a:defRPr>
      </a:lvl8pPr>
      <a:lvl9pPr marL="3657327" algn="l" defTabSz="914332"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7"/>
          <p:cNvGrpSpPr>
            <a:grpSpLocks/>
          </p:cNvGrpSpPr>
          <p:nvPr/>
        </p:nvGrpSpPr>
        <p:grpSpPr bwMode="auto">
          <a:xfrm>
            <a:off x="3048000" y="0"/>
            <a:ext cx="3050117" cy="6858000"/>
            <a:chOff x="1440" y="0"/>
            <a:chExt cx="1441" cy="3125"/>
          </a:xfrm>
        </p:grpSpPr>
        <p:sp>
          <p:nvSpPr>
            <p:cNvPr id="1032" name="Rectangle 8"/>
            <p:cNvSpPr>
              <a:spLocks noChangeArrowheads="1"/>
            </p:cNvSpPr>
            <p:nvPr userDrawn="1"/>
          </p:nvSpPr>
          <p:spPr bwMode="ltGray">
            <a:xfrm>
              <a:off x="1440" y="0"/>
              <a:ext cx="1441" cy="3125"/>
            </a:xfrm>
            <a:prstGeom prst="rect">
              <a:avLst/>
            </a:prstGeom>
            <a:gradFill rotWithShape="1">
              <a:gsLst>
                <a:gs pos="0">
                  <a:schemeClr val="accent2">
                    <a:alpha val="20000"/>
                  </a:schemeClr>
                </a:gs>
                <a:gs pos="100000">
                  <a:schemeClr val="accent2">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1033" name="Rectangle 9"/>
            <p:cNvSpPr>
              <a:spLocks noChangeArrowheads="1"/>
            </p:cNvSpPr>
            <p:nvPr userDrawn="1"/>
          </p:nvSpPr>
          <p:spPr bwMode="ltGray">
            <a:xfrm>
              <a:off x="1681" y="0"/>
              <a:ext cx="1053" cy="3125"/>
            </a:xfrm>
            <a:prstGeom prst="rect">
              <a:avLst/>
            </a:prstGeom>
            <a:gradFill rotWithShape="1">
              <a:gsLst>
                <a:gs pos="0">
                  <a:schemeClr val="accent2">
                    <a:gamma/>
                    <a:tint val="0"/>
                    <a:invGamma/>
                    <a:alpha val="0"/>
                  </a:schemeClr>
                </a:gs>
                <a:gs pos="50000">
                  <a:schemeClr val="accent2">
                    <a:alpha val="20000"/>
                  </a:schemeClr>
                </a:gs>
                <a:gs pos="100000">
                  <a:schemeClr val="accent2">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1034" name="Rectangle 10"/>
            <p:cNvSpPr>
              <a:spLocks noChangeArrowheads="1"/>
            </p:cNvSpPr>
            <p:nvPr userDrawn="1"/>
          </p:nvSpPr>
          <p:spPr bwMode="ltGray">
            <a:xfrm>
              <a:off x="1440" y="0"/>
              <a:ext cx="1441" cy="3125"/>
            </a:xfrm>
            <a:prstGeom prst="rect">
              <a:avLst/>
            </a:prstGeom>
            <a:gradFill rotWithShape="1">
              <a:gsLst>
                <a:gs pos="0">
                  <a:schemeClr val="accent2">
                    <a:alpha val="20000"/>
                  </a:schemeClr>
                </a:gs>
                <a:gs pos="100000">
                  <a:schemeClr val="accent2">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grpSp>
      <p:grpSp>
        <p:nvGrpSpPr>
          <p:cNvPr id="1035" name="Group 11"/>
          <p:cNvGrpSpPr>
            <a:grpSpLocks/>
          </p:cNvGrpSpPr>
          <p:nvPr/>
        </p:nvGrpSpPr>
        <p:grpSpPr bwMode="auto">
          <a:xfrm>
            <a:off x="6100233" y="0"/>
            <a:ext cx="3048000" cy="5137150"/>
            <a:chOff x="2882" y="0"/>
            <a:chExt cx="1440" cy="2341"/>
          </a:xfrm>
        </p:grpSpPr>
        <p:sp>
          <p:nvSpPr>
            <p:cNvPr id="1036" name="Rectangle 12"/>
            <p:cNvSpPr>
              <a:spLocks noChangeArrowheads="1"/>
            </p:cNvSpPr>
            <p:nvPr userDrawn="1"/>
          </p:nvSpPr>
          <p:spPr bwMode="ltGray">
            <a:xfrm>
              <a:off x="2882" y="0"/>
              <a:ext cx="1440" cy="2341"/>
            </a:xfrm>
            <a:prstGeom prst="rect">
              <a:avLst/>
            </a:prstGeom>
            <a:gradFill rotWithShape="1">
              <a:gsLst>
                <a:gs pos="0">
                  <a:schemeClr val="hlink">
                    <a:alpha val="20000"/>
                  </a:schemeClr>
                </a:gs>
                <a:gs pos="100000">
                  <a:schemeClr val="hlink">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1037" name="Rectangle 13"/>
            <p:cNvSpPr>
              <a:spLocks noChangeArrowheads="1"/>
            </p:cNvSpPr>
            <p:nvPr userDrawn="1"/>
          </p:nvSpPr>
          <p:spPr bwMode="ltGray">
            <a:xfrm>
              <a:off x="2882" y="0"/>
              <a:ext cx="810" cy="2341"/>
            </a:xfrm>
            <a:prstGeom prst="rect">
              <a:avLst/>
            </a:prstGeom>
            <a:gradFill rotWithShape="1">
              <a:gsLst>
                <a:gs pos="0">
                  <a:schemeClr val="hlink">
                    <a:gamma/>
                    <a:tint val="0"/>
                    <a:invGamma/>
                    <a:alpha val="0"/>
                  </a:schemeClr>
                </a:gs>
                <a:gs pos="50000">
                  <a:schemeClr val="hlink">
                    <a:alpha val="20000"/>
                  </a:schemeClr>
                </a:gs>
                <a:gs pos="100000">
                  <a:schemeClr val="hlink">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1038" name="Rectangle 14"/>
            <p:cNvSpPr>
              <a:spLocks noChangeArrowheads="1"/>
            </p:cNvSpPr>
            <p:nvPr userDrawn="1"/>
          </p:nvSpPr>
          <p:spPr bwMode="ltGray">
            <a:xfrm>
              <a:off x="2882" y="0"/>
              <a:ext cx="1440" cy="2341"/>
            </a:xfrm>
            <a:prstGeom prst="rect">
              <a:avLst/>
            </a:prstGeom>
            <a:gradFill rotWithShape="1">
              <a:gsLst>
                <a:gs pos="0">
                  <a:schemeClr val="hlink">
                    <a:alpha val="20000"/>
                  </a:schemeClr>
                </a:gs>
                <a:gs pos="100000">
                  <a:schemeClr val="hlink">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grpSp>
      <p:grpSp>
        <p:nvGrpSpPr>
          <p:cNvPr id="1039" name="Group 15"/>
          <p:cNvGrpSpPr>
            <a:grpSpLocks/>
          </p:cNvGrpSpPr>
          <p:nvPr/>
        </p:nvGrpSpPr>
        <p:grpSpPr bwMode="auto">
          <a:xfrm>
            <a:off x="9144000" y="1"/>
            <a:ext cx="3048000" cy="6831013"/>
            <a:chOff x="4320" y="0"/>
            <a:chExt cx="1440" cy="3113"/>
          </a:xfrm>
        </p:grpSpPr>
        <p:sp>
          <p:nvSpPr>
            <p:cNvPr id="1040" name="Rectangle 16"/>
            <p:cNvSpPr>
              <a:spLocks noChangeArrowheads="1"/>
            </p:cNvSpPr>
            <p:nvPr userDrawn="1"/>
          </p:nvSpPr>
          <p:spPr bwMode="ltGray">
            <a:xfrm>
              <a:off x="4320" y="0"/>
              <a:ext cx="112" cy="2655"/>
            </a:xfrm>
            <a:prstGeom prst="rect">
              <a:avLst/>
            </a:prstGeom>
            <a:gradFill rotWithShape="1">
              <a:gsLst>
                <a:gs pos="0">
                  <a:schemeClr val="folHlink">
                    <a:gamma/>
                    <a:tint val="0"/>
                    <a:invGamma/>
                    <a:alpha val="0"/>
                  </a:schemeClr>
                </a:gs>
                <a:gs pos="50000">
                  <a:schemeClr val="folHlink">
                    <a:alpha val="20000"/>
                  </a:schemeClr>
                </a:gs>
                <a:gs pos="100000">
                  <a:schemeClr val="folHlink">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grpSp>
          <p:nvGrpSpPr>
            <p:cNvPr id="1041" name="Group 17"/>
            <p:cNvGrpSpPr>
              <a:grpSpLocks/>
            </p:cNvGrpSpPr>
            <p:nvPr userDrawn="1"/>
          </p:nvGrpSpPr>
          <p:grpSpPr bwMode="auto">
            <a:xfrm>
              <a:off x="4320" y="0"/>
              <a:ext cx="1440" cy="3113"/>
              <a:chOff x="4320" y="0"/>
              <a:chExt cx="1440" cy="3113"/>
            </a:xfrm>
          </p:grpSpPr>
          <p:sp>
            <p:nvSpPr>
              <p:cNvPr id="1042" name="Rectangle 18"/>
              <p:cNvSpPr>
                <a:spLocks noChangeArrowheads="1"/>
              </p:cNvSpPr>
              <p:nvPr userDrawn="1"/>
            </p:nvSpPr>
            <p:spPr bwMode="ltGray">
              <a:xfrm>
                <a:off x="4320" y="0"/>
                <a:ext cx="1440" cy="3113"/>
              </a:xfrm>
              <a:prstGeom prst="rect">
                <a:avLst/>
              </a:prstGeom>
              <a:gradFill rotWithShape="1">
                <a:gsLst>
                  <a:gs pos="0">
                    <a:schemeClr val="folHlink">
                      <a:alpha val="20000"/>
                    </a:schemeClr>
                  </a:gs>
                  <a:gs pos="100000">
                    <a:schemeClr val="folHlink">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1043" name="Rectangle 19"/>
              <p:cNvSpPr>
                <a:spLocks noChangeArrowheads="1"/>
              </p:cNvSpPr>
              <p:nvPr userDrawn="1"/>
            </p:nvSpPr>
            <p:spPr bwMode="ltGray">
              <a:xfrm>
                <a:off x="5420" y="0"/>
                <a:ext cx="340" cy="2655"/>
              </a:xfrm>
              <a:prstGeom prst="rect">
                <a:avLst/>
              </a:prstGeom>
              <a:gradFill rotWithShape="1">
                <a:gsLst>
                  <a:gs pos="0">
                    <a:schemeClr val="folHlink">
                      <a:gamma/>
                      <a:tint val="0"/>
                      <a:invGamma/>
                      <a:alpha val="0"/>
                    </a:schemeClr>
                  </a:gs>
                  <a:gs pos="50000">
                    <a:schemeClr val="folHlink">
                      <a:alpha val="20000"/>
                    </a:schemeClr>
                  </a:gs>
                  <a:gs pos="100000">
                    <a:schemeClr val="folHlink">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1044" name="Rectangle 20"/>
              <p:cNvSpPr>
                <a:spLocks noChangeArrowheads="1"/>
              </p:cNvSpPr>
              <p:nvPr userDrawn="1"/>
            </p:nvSpPr>
            <p:spPr bwMode="ltGray">
              <a:xfrm>
                <a:off x="4320" y="0"/>
                <a:ext cx="1440" cy="3113"/>
              </a:xfrm>
              <a:prstGeom prst="rect">
                <a:avLst/>
              </a:prstGeom>
              <a:gradFill rotWithShape="1">
                <a:gsLst>
                  <a:gs pos="0">
                    <a:schemeClr val="folHlink">
                      <a:alpha val="20000"/>
                    </a:schemeClr>
                  </a:gs>
                  <a:gs pos="100000">
                    <a:schemeClr val="folHlink">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grpSp>
      </p:grpSp>
      <p:grpSp>
        <p:nvGrpSpPr>
          <p:cNvPr id="1045" name="Group 21"/>
          <p:cNvGrpSpPr>
            <a:grpSpLocks/>
          </p:cNvGrpSpPr>
          <p:nvPr/>
        </p:nvGrpSpPr>
        <p:grpSpPr bwMode="auto">
          <a:xfrm>
            <a:off x="0" y="1"/>
            <a:ext cx="3048000" cy="5135563"/>
            <a:chOff x="0" y="0"/>
            <a:chExt cx="1440" cy="2340"/>
          </a:xfrm>
        </p:grpSpPr>
        <p:sp>
          <p:nvSpPr>
            <p:cNvPr id="1046" name="Rectangle 22"/>
            <p:cNvSpPr>
              <a:spLocks noChangeArrowheads="1"/>
            </p:cNvSpPr>
            <p:nvPr userDrawn="1"/>
          </p:nvSpPr>
          <p:spPr bwMode="ltGray">
            <a:xfrm>
              <a:off x="0" y="0"/>
              <a:ext cx="1440" cy="2340"/>
            </a:xfrm>
            <a:prstGeom prst="rect">
              <a:avLst/>
            </a:prstGeom>
            <a:gradFill rotWithShape="1">
              <a:gsLst>
                <a:gs pos="0">
                  <a:schemeClr val="accent1">
                    <a:alpha val="20000"/>
                  </a:schemeClr>
                </a:gs>
                <a:gs pos="100000">
                  <a:schemeClr val="accent1">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1047" name="Rectangle 23"/>
            <p:cNvSpPr>
              <a:spLocks noChangeArrowheads="1"/>
            </p:cNvSpPr>
            <p:nvPr userDrawn="1"/>
          </p:nvSpPr>
          <p:spPr bwMode="ltGray">
            <a:xfrm>
              <a:off x="1338" y="0"/>
              <a:ext cx="102" cy="2340"/>
            </a:xfrm>
            <a:prstGeom prst="rect">
              <a:avLst/>
            </a:prstGeom>
            <a:gradFill rotWithShape="1">
              <a:gsLst>
                <a:gs pos="0">
                  <a:schemeClr val="accent1">
                    <a:gamma/>
                    <a:tint val="0"/>
                    <a:invGamma/>
                    <a:alpha val="0"/>
                  </a:schemeClr>
                </a:gs>
                <a:gs pos="50000">
                  <a:schemeClr val="accent1">
                    <a:alpha val="20000"/>
                  </a:schemeClr>
                </a:gs>
                <a:gs pos="100000">
                  <a:schemeClr val="accent1">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1048" name="Rectangle 24"/>
            <p:cNvSpPr>
              <a:spLocks noChangeArrowheads="1"/>
            </p:cNvSpPr>
            <p:nvPr userDrawn="1"/>
          </p:nvSpPr>
          <p:spPr bwMode="ltGray">
            <a:xfrm>
              <a:off x="0" y="0"/>
              <a:ext cx="486" cy="2340"/>
            </a:xfrm>
            <a:prstGeom prst="rect">
              <a:avLst/>
            </a:prstGeom>
            <a:gradFill rotWithShape="1">
              <a:gsLst>
                <a:gs pos="0">
                  <a:schemeClr val="accent1">
                    <a:gamma/>
                    <a:tint val="0"/>
                    <a:invGamma/>
                    <a:alpha val="0"/>
                  </a:schemeClr>
                </a:gs>
                <a:gs pos="50000">
                  <a:schemeClr val="accent1">
                    <a:alpha val="20000"/>
                  </a:schemeClr>
                </a:gs>
                <a:gs pos="100000">
                  <a:schemeClr val="accent1">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1049" name="Rectangle 25"/>
            <p:cNvSpPr>
              <a:spLocks noChangeArrowheads="1"/>
            </p:cNvSpPr>
            <p:nvPr userDrawn="1"/>
          </p:nvSpPr>
          <p:spPr bwMode="ltGray">
            <a:xfrm>
              <a:off x="0" y="0"/>
              <a:ext cx="1440" cy="2340"/>
            </a:xfrm>
            <a:prstGeom prst="rect">
              <a:avLst/>
            </a:prstGeom>
            <a:gradFill rotWithShape="1">
              <a:gsLst>
                <a:gs pos="0">
                  <a:schemeClr val="accent1">
                    <a:alpha val="20000"/>
                  </a:schemeClr>
                </a:gs>
                <a:gs pos="100000">
                  <a:schemeClr val="accent1">
                    <a:gamma/>
                    <a:tint val="0"/>
                    <a:invGamma/>
                    <a:alpha val="0"/>
                  </a:scheme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grpSp>
      <p:grpSp>
        <p:nvGrpSpPr>
          <p:cNvPr id="1069" name="Group 45"/>
          <p:cNvGrpSpPr>
            <a:grpSpLocks/>
          </p:cNvGrpSpPr>
          <p:nvPr/>
        </p:nvGrpSpPr>
        <p:grpSpPr bwMode="auto">
          <a:xfrm>
            <a:off x="0" y="0"/>
            <a:ext cx="12192000" cy="171450"/>
            <a:chOff x="0" y="0"/>
            <a:chExt cx="5760" cy="108"/>
          </a:xfrm>
        </p:grpSpPr>
        <p:sp>
          <p:nvSpPr>
            <p:cNvPr id="1050" name="Rectangle 26"/>
            <p:cNvSpPr>
              <a:spLocks noChangeArrowheads="1"/>
            </p:cNvSpPr>
            <p:nvPr userDrawn="1"/>
          </p:nvSpPr>
          <p:spPr bwMode="gray">
            <a:xfrm>
              <a:off x="0" y="0"/>
              <a:ext cx="1440" cy="108"/>
            </a:xfrm>
            <a:prstGeom prst="rect">
              <a:avLst/>
            </a:prstGeom>
            <a:solidFill>
              <a:schemeClr val="accent1"/>
            </a:soli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1051" name="Rectangle 27"/>
            <p:cNvSpPr>
              <a:spLocks noChangeArrowheads="1"/>
            </p:cNvSpPr>
            <p:nvPr userDrawn="1"/>
          </p:nvSpPr>
          <p:spPr bwMode="gray">
            <a:xfrm>
              <a:off x="1440" y="0"/>
              <a:ext cx="1441" cy="108"/>
            </a:xfrm>
            <a:prstGeom prst="rect">
              <a:avLst/>
            </a:prstGeom>
            <a:solidFill>
              <a:schemeClr val="accent2"/>
            </a:soli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1052" name="Rectangle 28"/>
            <p:cNvSpPr>
              <a:spLocks noChangeArrowheads="1"/>
            </p:cNvSpPr>
            <p:nvPr userDrawn="1"/>
          </p:nvSpPr>
          <p:spPr bwMode="gray">
            <a:xfrm>
              <a:off x="2882" y="0"/>
              <a:ext cx="1440" cy="108"/>
            </a:xfrm>
            <a:prstGeom prst="rect">
              <a:avLst/>
            </a:prstGeom>
            <a:solidFill>
              <a:schemeClr val="hlink"/>
            </a:soli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1053" name="Rectangle 29"/>
            <p:cNvSpPr>
              <a:spLocks noChangeArrowheads="1"/>
            </p:cNvSpPr>
            <p:nvPr userDrawn="1"/>
          </p:nvSpPr>
          <p:spPr bwMode="gray">
            <a:xfrm>
              <a:off x="4320" y="0"/>
              <a:ext cx="1440" cy="108"/>
            </a:xfrm>
            <a:prstGeom prst="rect">
              <a:avLst/>
            </a:prstGeom>
            <a:solidFill>
              <a:schemeClr val="folHlink"/>
            </a:soli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grpSp>
      <p:sp>
        <p:nvSpPr>
          <p:cNvPr id="1027" name="Rectangle 3"/>
          <p:cNvSpPr>
            <a:spLocks noGrp="1" noChangeArrowheads="1"/>
          </p:cNvSpPr>
          <p:nvPr>
            <p:ph type="body" idx="1"/>
          </p:nvPr>
        </p:nvSpPr>
        <p:spPr bwMode="gray">
          <a:xfrm>
            <a:off x="609600" y="1524001"/>
            <a:ext cx="10972800" cy="4652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gray">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gray">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gray">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D9B20778-944D-4748-A78D-3C88DDDCCA11}" type="slidenum">
              <a:rPr lang="en-US">
                <a:solidFill>
                  <a:srgbClr val="000000"/>
                </a:solidFill>
              </a:rPr>
              <a:pPr defTabSz="914400" fontAlgn="base">
                <a:spcBef>
                  <a:spcPct val="0"/>
                </a:spcBef>
                <a:spcAft>
                  <a:spcPct val="0"/>
                </a:spcAft>
              </a:pPr>
              <a:t>‹#›</a:t>
            </a:fld>
            <a:endParaRPr lang="en-US">
              <a:solidFill>
                <a:srgbClr val="000000"/>
              </a:solidFill>
            </a:endParaRPr>
          </a:p>
        </p:txBody>
      </p:sp>
      <p:grpSp>
        <p:nvGrpSpPr>
          <p:cNvPr id="1070" name="Group 46"/>
          <p:cNvGrpSpPr>
            <a:grpSpLocks/>
          </p:cNvGrpSpPr>
          <p:nvPr/>
        </p:nvGrpSpPr>
        <p:grpSpPr bwMode="auto">
          <a:xfrm>
            <a:off x="0" y="176213"/>
            <a:ext cx="10261600" cy="1117600"/>
            <a:chOff x="0" y="111"/>
            <a:chExt cx="4848" cy="768"/>
          </a:xfrm>
        </p:grpSpPr>
        <p:sp>
          <p:nvSpPr>
            <p:cNvPr id="1063" name="Rectangle 39"/>
            <p:cNvSpPr>
              <a:spLocks noChangeArrowheads="1"/>
            </p:cNvSpPr>
            <p:nvPr userDrawn="1"/>
          </p:nvSpPr>
          <p:spPr bwMode="hidden">
            <a:xfrm rot="-5400000">
              <a:off x="2394" y="-1578"/>
              <a:ext cx="60" cy="4848"/>
            </a:xfrm>
            <a:prstGeom prst="rect">
              <a:avLst/>
            </a:prstGeom>
            <a:gradFill rotWithShape="1">
              <a:gsLst>
                <a:gs pos="0">
                  <a:srgbClr val="FFFFFF">
                    <a:gamma/>
                    <a:tint val="0"/>
                    <a:invGamma/>
                    <a:alpha val="0"/>
                  </a:srgbClr>
                </a:gs>
                <a:gs pos="50000">
                  <a:srgbClr val="FFFFFF">
                    <a:alpha val="35001"/>
                  </a:srgbClr>
                </a:gs>
                <a:gs pos="100000">
                  <a:srgbClr val="FFFFFF">
                    <a:gamma/>
                    <a:tint val="0"/>
                    <a:invGamma/>
                    <a:alpha val="0"/>
                  </a:srgb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grpSp>
          <p:nvGrpSpPr>
            <p:cNvPr id="1068" name="Group 44"/>
            <p:cNvGrpSpPr>
              <a:grpSpLocks/>
            </p:cNvGrpSpPr>
            <p:nvPr userDrawn="1"/>
          </p:nvGrpSpPr>
          <p:grpSpPr bwMode="auto">
            <a:xfrm>
              <a:off x="0" y="111"/>
              <a:ext cx="4327" cy="768"/>
              <a:chOff x="0" y="111"/>
              <a:chExt cx="4327" cy="768"/>
            </a:xfrm>
          </p:grpSpPr>
          <p:sp>
            <p:nvSpPr>
              <p:cNvPr id="1065" name="Rectangle 41"/>
              <p:cNvSpPr>
                <a:spLocks noChangeArrowheads="1"/>
              </p:cNvSpPr>
              <p:nvPr userDrawn="1"/>
            </p:nvSpPr>
            <p:spPr bwMode="hidden">
              <a:xfrm rot="-5400000">
                <a:off x="1780" y="-1669"/>
                <a:ext cx="768" cy="4327"/>
              </a:xfrm>
              <a:prstGeom prst="rect">
                <a:avLst/>
              </a:prstGeom>
              <a:gradFill rotWithShape="1">
                <a:gsLst>
                  <a:gs pos="0">
                    <a:srgbClr val="FFFFFF">
                      <a:alpha val="35001"/>
                    </a:srgbClr>
                  </a:gs>
                  <a:gs pos="100000">
                    <a:srgbClr val="FFFFFF">
                      <a:gamma/>
                      <a:tint val="0"/>
                      <a:invGamma/>
                      <a:alpha val="0"/>
                    </a:srgb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1066" name="Rectangle 42"/>
              <p:cNvSpPr>
                <a:spLocks noChangeArrowheads="1"/>
              </p:cNvSpPr>
              <p:nvPr userDrawn="1"/>
            </p:nvSpPr>
            <p:spPr bwMode="hidden">
              <a:xfrm rot="-5400000">
                <a:off x="1754" y="-1643"/>
                <a:ext cx="181" cy="3690"/>
              </a:xfrm>
              <a:prstGeom prst="rect">
                <a:avLst/>
              </a:prstGeom>
              <a:gradFill rotWithShape="1">
                <a:gsLst>
                  <a:gs pos="0">
                    <a:srgbClr val="FFFFFF">
                      <a:gamma/>
                      <a:tint val="0"/>
                      <a:invGamma/>
                      <a:alpha val="0"/>
                    </a:srgbClr>
                  </a:gs>
                  <a:gs pos="50000">
                    <a:srgbClr val="FFFFFF">
                      <a:alpha val="35001"/>
                    </a:srgbClr>
                  </a:gs>
                  <a:gs pos="100000">
                    <a:srgbClr val="FFFFFF">
                      <a:gamma/>
                      <a:tint val="0"/>
                      <a:invGamma/>
                      <a:alpha val="0"/>
                    </a:srgb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1067" name="Rectangle 43"/>
              <p:cNvSpPr>
                <a:spLocks noChangeArrowheads="1"/>
              </p:cNvSpPr>
              <p:nvPr userDrawn="1"/>
            </p:nvSpPr>
            <p:spPr bwMode="hidden">
              <a:xfrm rot="-5400000">
                <a:off x="1780" y="-1669"/>
                <a:ext cx="768" cy="4327"/>
              </a:xfrm>
              <a:prstGeom prst="rect">
                <a:avLst/>
              </a:prstGeom>
              <a:gradFill rotWithShape="1">
                <a:gsLst>
                  <a:gs pos="0">
                    <a:srgbClr val="FFFFFF">
                      <a:alpha val="35001"/>
                    </a:srgbClr>
                  </a:gs>
                  <a:gs pos="100000">
                    <a:srgbClr val="FFFFFF">
                      <a:gamma/>
                      <a:tint val="0"/>
                      <a:invGamma/>
                      <a:alpha val="0"/>
                    </a:srgbClr>
                  </a:gs>
                </a:gsLst>
                <a:lin ang="5400000" scaled="1"/>
              </a:gra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grpSp>
      </p:grpSp>
      <p:sp>
        <p:nvSpPr>
          <p:cNvPr id="1026" name="Rectangle 2"/>
          <p:cNvSpPr>
            <a:spLocks noGrp="1" noChangeArrowheads="1"/>
          </p:cNvSpPr>
          <p:nvPr>
            <p:ph type="title"/>
          </p:nvPr>
        </p:nvSpPr>
        <p:spPr bwMode="gray">
          <a:xfrm>
            <a:off x="609600" y="258763"/>
            <a:ext cx="9753600" cy="944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71" name="Rectangle 47"/>
          <p:cNvSpPr>
            <a:spLocks noChangeArrowheads="1"/>
          </p:cNvSpPr>
          <p:nvPr/>
        </p:nvSpPr>
        <p:spPr bwMode="gray">
          <a:xfrm>
            <a:off x="0" y="6751638"/>
            <a:ext cx="12192000" cy="106362"/>
          </a:xfrm>
          <a:prstGeom prst="rect">
            <a:avLst/>
          </a:prstGeom>
          <a:solidFill>
            <a:srgbClr val="C0C0C0"/>
          </a:solidFill>
          <a:ln w="9525">
            <a:noFill/>
            <a:miter lim="800000"/>
            <a:headEnd/>
            <a:tailEnd/>
          </a:ln>
          <a:effectLst/>
        </p:spPr>
        <p:txBody>
          <a:bodyPr wrap="none" anchor="ctr"/>
          <a:lstStyle/>
          <a:p>
            <a:pPr defTabSz="914400" fontAlgn="base">
              <a:spcBef>
                <a:spcPct val="0"/>
              </a:spcBef>
              <a:spcAft>
                <a:spcPct val="0"/>
              </a:spcAft>
            </a:pPr>
            <a:endParaRPr lang="en-US" sz="1800">
              <a:solidFill>
                <a:srgbClr val="000000"/>
              </a:solidFill>
            </a:endParaRPr>
          </a:p>
        </p:txBody>
      </p:sp>
      <p:sp>
        <p:nvSpPr>
          <p:cNvPr id="38" name="TextBox 37"/>
          <p:cNvSpPr txBox="1"/>
          <p:nvPr/>
        </p:nvSpPr>
        <p:spPr>
          <a:xfrm>
            <a:off x="10670073" y="6553280"/>
            <a:ext cx="1608133" cy="230832"/>
          </a:xfrm>
          <a:prstGeom prst="rect">
            <a:avLst/>
          </a:prstGeom>
          <a:noFill/>
        </p:spPr>
        <p:txBody>
          <a:bodyPr wrap="none" rtlCol="0">
            <a:spAutoFit/>
          </a:bodyPr>
          <a:lstStyle/>
          <a:p>
            <a:pPr algn="r" defTabSz="914400" fontAlgn="base">
              <a:spcBef>
                <a:spcPct val="0"/>
              </a:spcBef>
              <a:spcAft>
                <a:spcPct val="0"/>
              </a:spcAft>
            </a:pPr>
            <a:r>
              <a:rPr lang="en-US" sz="900" smtClean="0">
                <a:solidFill>
                  <a:srgbClr val="FFFFFF">
                    <a:lumMod val="50000"/>
                  </a:srgbClr>
                </a:solidFill>
              </a:rPr>
              <a:t>www.trungtamtinhoc.edu.vn</a:t>
            </a:r>
          </a:p>
        </p:txBody>
      </p:sp>
    </p:spTree>
    <p:extLst>
      <p:ext uri="{BB962C8B-B14F-4D97-AF65-F5344CB8AC3E}">
        <p14:creationId xmlns:p14="http://schemas.microsoft.com/office/powerpoint/2010/main" val="2971809236"/>
      </p:ext>
    </p:extLst>
  </p:cSld>
  <p:clrMap bg1="lt1" tx1="dk1" bg2="lt2" tx2="dk2" accent1="accent1" accent2="accent2" accent3="accent3" accent4="accent4" accent5="accent5" accent6="accent6" hlink="hlink" folHlink="folHlink"/>
  <p:sldLayoutIdLst>
    <p:sldLayoutId id="2147484322" r:id="rId1"/>
    <p:sldLayoutId id="2147484323" r:id="rId2"/>
    <p:sldLayoutId id="2147484324" r:id="rId3"/>
    <p:sldLayoutId id="2147484325" r:id="rId4"/>
    <p:sldLayoutId id="2147484326" r:id="rId5"/>
    <p:sldLayoutId id="2147484327" r:id="rId6"/>
    <p:sldLayoutId id="2147484328" r:id="rId7"/>
    <p:sldLayoutId id="2147484329" r:id="rId8"/>
    <p:sldLayoutId id="2147484330" r:id="rId9"/>
    <p:sldLayoutId id="2147484331" r:id="rId10"/>
    <p:sldLayoutId id="2147484332" r:id="rId11"/>
    <p:sldLayoutId id="2147484333" r:id="rId12"/>
    <p:sldLayoutId id="2147484334" r:id="rId13"/>
    <p:sldLayoutId id="2147484335" r:id="rId14"/>
    <p:sldLayoutId id="2147484336" r:id="rId1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069"/>
                                        </p:tgtEl>
                                        <p:attrNameLst>
                                          <p:attrName>style.visibility</p:attrName>
                                        </p:attrNameLst>
                                      </p:cBhvr>
                                      <p:to>
                                        <p:strVal val="visible"/>
                                      </p:to>
                                    </p:set>
                                    <p:anim calcmode="lin" valueType="num">
                                      <p:cBhvr>
                                        <p:cTn id="7" dur="700" fill="hold"/>
                                        <p:tgtEl>
                                          <p:spTgt spid="1069"/>
                                        </p:tgtEl>
                                        <p:attrNameLst>
                                          <p:attrName>ppt_x</p:attrName>
                                        </p:attrNameLst>
                                      </p:cBhvr>
                                      <p:tavLst>
                                        <p:tav tm="0">
                                          <p:val>
                                            <p:strVal val="#ppt_x-.2"/>
                                          </p:val>
                                        </p:tav>
                                        <p:tav tm="100000">
                                          <p:val>
                                            <p:strVal val="#ppt_x"/>
                                          </p:val>
                                        </p:tav>
                                      </p:tavLst>
                                    </p:anim>
                                    <p:anim calcmode="lin" valueType="num">
                                      <p:cBhvr>
                                        <p:cTn id="8" dur="700" fill="hold"/>
                                        <p:tgtEl>
                                          <p:spTgt spid="1069"/>
                                        </p:tgtEl>
                                        <p:attrNameLst>
                                          <p:attrName>ppt_y</p:attrName>
                                        </p:attrNameLst>
                                      </p:cBhvr>
                                      <p:tavLst>
                                        <p:tav tm="0">
                                          <p:val>
                                            <p:strVal val="#ppt_y"/>
                                          </p:val>
                                        </p:tav>
                                        <p:tav tm="100000">
                                          <p:val>
                                            <p:strVal val="#ppt_y"/>
                                          </p:val>
                                        </p:tav>
                                      </p:tavLst>
                                    </p:anim>
                                    <p:animEffect transition="in" filter="wipe(right)" prLst="gradientSize: 0.1">
                                      <p:cBhvr>
                                        <p:cTn id="9" dur="700"/>
                                        <p:tgtEl>
                                          <p:spTgt spid="1069"/>
                                        </p:tgtEl>
                                      </p:cBhvr>
                                    </p:animEffect>
                                  </p:childTnLst>
                                </p:cTn>
                              </p:par>
                            </p:childTnLst>
                          </p:cTn>
                        </p:par>
                        <p:par>
                          <p:cTn id="10" fill="hold">
                            <p:stCondLst>
                              <p:cond delay="700"/>
                            </p:stCondLst>
                            <p:childTnLst>
                              <p:par>
                                <p:cTn id="11" presetID="22" presetClass="entr" presetSubtype="1" fill="hold" nodeType="afterEffect">
                                  <p:stCondLst>
                                    <p:cond delay="0"/>
                                  </p:stCondLst>
                                  <p:childTnLst>
                                    <p:set>
                                      <p:cBhvr>
                                        <p:cTn id="12" dur="1" fill="hold">
                                          <p:stCondLst>
                                            <p:cond delay="0"/>
                                          </p:stCondLst>
                                        </p:cTn>
                                        <p:tgtEl>
                                          <p:spTgt spid="1045"/>
                                        </p:tgtEl>
                                        <p:attrNameLst>
                                          <p:attrName>style.visibility</p:attrName>
                                        </p:attrNameLst>
                                      </p:cBhvr>
                                      <p:to>
                                        <p:strVal val="visible"/>
                                      </p:to>
                                    </p:set>
                                    <p:animEffect transition="in" filter="wipe(up)">
                                      <p:cBhvr>
                                        <p:cTn id="13" dur="500"/>
                                        <p:tgtEl>
                                          <p:spTgt spid="1045"/>
                                        </p:tgtEl>
                                      </p:cBhvr>
                                    </p:animEffect>
                                  </p:childTnLst>
                                </p:cTn>
                              </p:par>
                              <p:par>
                                <p:cTn id="14" presetID="22" presetClass="entr" presetSubtype="1" fill="hold" nodeType="withEffect">
                                  <p:stCondLst>
                                    <p:cond delay="100"/>
                                  </p:stCondLst>
                                  <p:childTnLst>
                                    <p:set>
                                      <p:cBhvr>
                                        <p:cTn id="15" dur="1" fill="hold">
                                          <p:stCondLst>
                                            <p:cond delay="0"/>
                                          </p:stCondLst>
                                        </p:cTn>
                                        <p:tgtEl>
                                          <p:spTgt spid="1035"/>
                                        </p:tgtEl>
                                        <p:attrNameLst>
                                          <p:attrName>style.visibility</p:attrName>
                                        </p:attrNameLst>
                                      </p:cBhvr>
                                      <p:to>
                                        <p:strVal val="visible"/>
                                      </p:to>
                                    </p:set>
                                    <p:animEffect transition="in" filter="wipe(up)">
                                      <p:cBhvr>
                                        <p:cTn id="16" dur="500"/>
                                        <p:tgtEl>
                                          <p:spTgt spid="1035"/>
                                        </p:tgtEl>
                                      </p:cBhvr>
                                    </p:animEffect>
                                  </p:childTnLst>
                                </p:cTn>
                              </p:par>
                              <p:par>
                                <p:cTn id="17" presetID="22" presetClass="entr" presetSubtype="1" fill="hold" nodeType="withEffect">
                                  <p:stCondLst>
                                    <p:cond delay="300"/>
                                  </p:stCondLst>
                                  <p:childTnLst>
                                    <p:set>
                                      <p:cBhvr>
                                        <p:cTn id="18" dur="1" fill="hold">
                                          <p:stCondLst>
                                            <p:cond delay="0"/>
                                          </p:stCondLst>
                                        </p:cTn>
                                        <p:tgtEl>
                                          <p:spTgt spid="1031"/>
                                        </p:tgtEl>
                                        <p:attrNameLst>
                                          <p:attrName>style.visibility</p:attrName>
                                        </p:attrNameLst>
                                      </p:cBhvr>
                                      <p:to>
                                        <p:strVal val="visible"/>
                                      </p:to>
                                    </p:set>
                                    <p:animEffect transition="in" filter="wipe(up)">
                                      <p:cBhvr>
                                        <p:cTn id="19" dur="500"/>
                                        <p:tgtEl>
                                          <p:spTgt spid="1031"/>
                                        </p:tgtEl>
                                      </p:cBhvr>
                                    </p:animEffect>
                                  </p:childTnLst>
                                </p:cTn>
                              </p:par>
                              <p:par>
                                <p:cTn id="20" presetID="22" presetClass="entr" presetSubtype="1" fill="hold" nodeType="withEffect">
                                  <p:stCondLst>
                                    <p:cond delay="600"/>
                                  </p:stCondLst>
                                  <p:childTnLst>
                                    <p:set>
                                      <p:cBhvr>
                                        <p:cTn id="21" dur="1" fill="hold">
                                          <p:stCondLst>
                                            <p:cond delay="0"/>
                                          </p:stCondLst>
                                        </p:cTn>
                                        <p:tgtEl>
                                          <p:spTgt spid="1039"/>
                                        </p:tgtEl>
                                        <p:attrNameLst>
                                          <p:attrName>style.visibility</p:attrName>
                                        </p:attrNameLst>
                                      </p:cBhvr>
                                      <p:to>
                                        <p:strVal val="visible"/>
                                      </p:to>
                                    </p:set>
                                    <p:animEffect transition="in" filter="wipe(up)">
                                      <p:cBhvr>
                                        <p:cTn id="22" dur="500"/>
                                        <p:tgtEl>
                                          <p:spTgt spid="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1" fontAlgn="base" hangingPunct="1">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charset="0"/>
        </a:defRPr>
      </a:lvl2pPr>
      <a:lvl3pPr algn="l" rtl="0" eaLnBrk="1" fontAlgn="base" hangingPunct="1">
        <a:spcBef>
          <a:spcPct val="0"/>
        </a:spcBef>
        <a:spcAft>
          <a:spcPct val="0"/>
        </a:spcAft>
        <a:defRPr sz="4400" b="1">
          <a:solidFill>
            <a:schemeClr val="tx2"/>
          </a:solidFill>
          <a:latin typeface="Arial" charset="0"/>
        </a:defRPr>
      </a:lvl3pPr>
      <a:lvl4pPr algn="l" rtl="0" eaLnBrk="1" fontAlgn="base" hangingPunct="1">
        <a:spcBef>
          <a:spcPct val="0"/>
        </a:spcBef>
        <a:spcAft>
          <a:spcPct val="0"/>
        </a:spcAft>
        <a:defRPr sz="4400" b="1">
          <a:solidFill>
            <a:schemeClr val="tx2"/>
          </a:solidFill>
          <a:latin typeface="Arial" charset="0"/>
        </a:defRPr>
      </a:lvl4pPr>
      <a:lvl5pPr algn="l" rtl="0" eaLnBrk="1" fontAlgn="base" hangingPunct="1">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400" b="1">
          <a:solidFill>
            <a:schemeClr val="tx2"/>
          </a:solidFill>
          <a:latin typeface="Arial" charset="0"/>
        </a:defRPr>
      </a:lvl6pPr>
      <a:lvl7pPr marL="914400" algn="l" rtl="0" eaLnBrk="1" fontAlgn="base" hangingPunct="1">
        <a:spcBef>
          <a:spcPct val="0"/>
        </a:spcBef>
        <a:spcAft>
          <a:spcPct val="0"/>
        </a:spcAft>
        <a:defRPr sz="4400" b="1">
          <a:solidFill>
            <a:schemeClr val="tx2"/>
          </a:solidFill>
          <a:latin typeface="Arial" charset="0"/>
        </a:defRPr>
      </a:lvl7pPr>
      <a:lvl8pPr marL="1371600" algn="l" rtl="0" eaLnBrk="1" fontAlgn="base" hangingPunct="1">
        <a:spcBef>
          <a:spcPct val="0"/>
        </a:spcBef>
        <a:spcAft>
          <a:spcPct val="0"/>
        </a:spcAft>
        <a:defRPr sz="4400" b="1">
          <a:solidFill>
            <a:schemeClr val="tx2"/>
          </a:solidFill>
          <a:latin typeface="Arial" charset="0"/>
        </a:defRPr>
      </a:lvl8pPr>
      <a:lvl9pPr marL="1828800" algn="l" rtl="0" eaLnBrk="1" fontAlgn="base" hangingPunct="1">
        <a:spcBef>
          <a:spcPct val="0"/>
        </a:spcBef>
        <a:spcAft>
          <a:spcPct val="0"/>
        </a:spcAft>
        <a:defRPr sz="44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8374767"/>
      </p:ext>
    </p:extLst>
  </p:cSld>
  <p:clrMap bg1="lt1" tx1="dk1" bg2="lt2" tx2="dk2" accent1="accent1" accent2="accent2" accent3="accent3" accent4="accent4" accent5="accent5" accent6="accent6" hlink="hlink" folHlink="folHlink"/>
  <p:sldLayoutIdLst>
    <p:sldLayoutId id="2147484338" r:id="rId1"/>
    <p:sldLayoutId id="2147484339" r:id="rId2"/>
    <p:sldLayoutId id="2147484340" r:id="rId3"/>
    <p:sldLayoutId id="2147484341" r:id="rId4"/>
    <p:sldLayoutId id="2147484342" r:id="rId5"/>
    <p:sldLayoutId id="2147484343" r:id="rId6"/>
    <p:sldLayoutId id="2147484344" r:id="rId7"/>
    <p:sldLayoutId id="2147484345" r:id="rId8"/>
    <p:sldLayoutId id="2147484346" r:id="rId9"/>
    <p:sldLayoutId id="2147484347"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53195"/>
      </p:ext>
    </p:extLst>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Lst>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32" rtl="0" eaLnBrk="1" latinLnBrk="0" hangingPunct="1">
        <a:defRPr sz="1900" kern="1200">
          <a:solidFill>
            <a:schemeClr val="tx1"/>
          </a:solidFill>
          <a:latin typeface="+mn-lt"/>
          <a:ea typeface="+mn-ea"/>
          <a:cs typeface="+mn-cs"/>
        </a:defRPr>
      </a:lvl1pPr>
      <a:lvl2pPr marL="457167" algn="l" defTabSz="914332" rtl="0" eaLnBrk="1" latinLnBrk="0" hangingPunct="1">
        <a:defRPr sz="1900" kern="1200">
          <a:solidFill>
            <a:schemeClr val="tx1"/>
          </a:solidFill>
          <a:latin typeface="+mn-lt"/>
          <a:ea typeface="+mn-ea"/>
          <a:cs typeface="+mn-cs"/>
        </a:defRPr>
      </a:lvl2pPr>
      <a:lvl3pPr marL="914332" algn="l" defTabSz="914332" rtl="0" eaLnBrk="1" latinLnBrk="0" hangingPunct="1">
        <a:defRPr sz="1900" kern="1200">
          <a:solidFill>
            <a:schemeClr val="tx1"/>
          </a:solidFill>
          <a:latin typeface="+mn-lt"/>
          <a:ea typeface="+mn-ea"/>
          <a:cs typeface="+mn-cs"/>
        </a:defRPr>
      </a:lvl3pPr>
      <a:lvl4pPr marL="1371498" algn="l" defTabSz="914332" rtl="0" eaLnBrk="1" latinLnBrk="0" hangingPunct="1">
        <a:defRPr sz="1900" kern="1200">
          <a:solidFill>
            <a:schemeClr val="tx1"/>
          </a:solidFill>
          <a:latin typeface="+mn-lt"/>
          <a:ea typeface="+mn-ea"/>
          <a:cs typeface="+mn-cs"/>
        </a:defRPr>
      </a:lvl4pPr>
      <a:lvl5pPr marL="1828664" algn="l" defTabSz="914332" rtl="0" eaLnBrk="1" latinLnBrk="0" hangingPunct="1">
        <a:defRPr sz="1900" kern="1200">
          <a:solidFill>
            <a:schemeClr val="tx1"/>
          </a:solidFill>
          <a:latin typeface="+mn-lt"/>
          <a:ea typeface="+mn-ea"/>
          <a:cs typeface="+mn-cs"/>
        </a:defRPr>
      </a:lvl5pPr>
      <a:lvl6pPr marL="2285830" algn="l" defTabSz="914332" rtl="0" eaLnBrk="1" latinLnBrk="0" hangingPunct="1">
        <a:defRPr sz="1900" kern="1200">
          <a:solidFill>
            <a:schemeClr val="tx1"/>
          </a:solidFill>
          <a:latin typeface="+mn-lt"/>
          <a:ea typeface="+mn-ea"/>
          <a:cs typeface="+mn-cs"/>
        </a:defRPr>
      </a:lvl6pPr>
      <a:lvl7pPr marL="2742994" algn="l" defTabSz="914332" rtl="0" eaLnBrk="1" latinLnBrk="0" hangingPunct="1">
        <a:defRPr sz="1900" kern="1200">
          <a:solidFill>
            <a:schemeClr val="tx1"/>
          </a:solidFill>
          <a:latin typeface="+mn-lt"/>
          <a:ea typeface="+mn-ea"/>
          <a:cs typeface="+mn-cs"/>
        </a:defRPr>
      </a:lvl7pPr>
      <a:lvl8pPr marL="3200160" algn="l" defTabSz="914332" rtl="0" eaLnBrk="1" latinLnBrk="0" hangingPunct="1">
        <a:defRPr sz="1900" kern="1200">
          <a:solidFill>
            <a:schemeClr val="tx1"/>
          </a:solidFill>
          <a:latin typeface="+mn-lt"/>
          <a:ea typeface="+mn-ea"/>
          <a:cs typeface="+mn-cs"/>
        </a:defRPr>
      </a:lvl8pPr>
      <a:lvl9pPr marL="3657327" algn="l" defTabSz="914332"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1"/>
          <p:cNvSpPr txBox="1">
            <a:spLocks noGrp="1"/>
          </p:cNvSpPr>
          <p:nvPr>
            <p:ph type="title"/>
          </p:nvPr>
        </p:nvSpPr>
        <p:spPr>
          <a:xfrm>
            <a:off x="335281" y="94746"/>
            <a:ext cx="10199371" cy="622154"/>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70C0"/>
              </a:buClr>
              <a:buSzPts val="3200"/>
              <a:buFont typeface="Arial" panose="020B0604020202020204"/>
              <a:buNone/>
              <a:defRPr sz="3200" b="1" i="0" u="none" strike="noStrike" cap="none">
                <a:solidFill>
                  <a:srgbClr val="0070C0"/>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1"/>
          <p:cNvSpPr txBox="1">
            <a:spLocks noGrp="1"/>
          </p:cNvSpPr>
          <p:nvPr>
            <p:ph type="body" idx="1"/>
          </p:nvPr>
        </p:nvSpPr>
        <p:spPr>
          <a:xfrm>
            <a:off x="335283" y="996287"/>
            <a:ext cx="11490959" cy="5095070"/>
          </a:xfrm>
          <a:prstGeom prst="rect">
            <a:avLst/>
          </a:prstGeom>
          <a:noFill/>
          <a:ln>
            <a:noFill/>
          </a:ln>
        </p:spPr>
        <p:txBody>
          <a:bodyPr spcFirstLastPara="1" wrap="square" lIns="91425" tIns="45700" rIns="91425" bIns="45700" anchor="t" anchorCtr="0">
            <a:normAutofit/>
          </a:bodyPr>
          <a:lstStyle>
            <a:lvl1pPr marL="457200" marR="0" lvl="0" indent="-419100" algn="l" rtl="0">
              <a:lnSpc>
                <a:spcPct val="100000"/>
              </a:lnSpc>
              <a:spcBef>
                <a:spcPts val="1000"/>
              </a:spcBef>
              <a:spcAft>
                <a:spcPts val="0"/>
              </a:spcAft>
              <a:buClr>
                <a:schemeClr val="dk1"/>
              </a:buClr>
              <a:buSzPts val="3000"/>
              <a:buFont typeface="Arial" panose="020B0604020202020204"/>
              <a:buChar char="•"/>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00"/>
              </a:spcBef>
              <a:spcAft>
                <a:spcPts val="0"/>
              </a:spcAft>
              <a:buClr>
                <a:schemeClr val="dk1"/>
              </a:buClr>
              <a:buSzPts val="2800"/>
              <a:buFont typeface="Noto Sans Symbols"/>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93700" algn="l" rtl="0">
              <a:lnSpc>
                <a:spcPct val="100000"/>
              </a:lnSpc>
              <a:spcBef>
                <a:spcPts val="500"/>
              </a:spcBef>
              <a:spcAft>
                <a:spcPts val="0"/>
              </a:spcAft>
              <a:buClr>
                <a:schemeClr val="dk1"/>
              </a:buClr>
              <a:buSzPts val="2600"/>
              <a:buFont typeface="Noto Sans Symbols"/>
              <a:buChar char="⮚"/>
              <a:defRPr sz="2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81000" algn="l" rtl="0">
              <a:lnSpc>
                <a:spcPct val="100000"/>
              </a:lnSpc>
              <a:spcBef>
                <a:spcPts val="500"/>
              </a:spcBef>
              <a:spcAft>
                <a:spcPts val="0"/>
              </a:spcAft>
              <a:buClr>
                <a:schemeClr val="dk1"/>
              </a:buClr>
              <a:buSzPts val="2400"/>
              <a:buFont typeface="Noto Sans Symbols"/>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68300" algn="l" rtl="0">
              <a:lnSpc>
                <a:spcPct val="100000"/>
              </a:lnSpc>
              <a:spcBef>
                <a:spcPts val="500"/>
              </a:spcBef>
              <a:spcAft>
                <a:spcPts val="0"/>
              </a:spcAft>
              <a:buClr>
                <a:schemeClr val="dk1"/>
              </a:buClr>
              <a:buSzPts val="2200"/>
              <a:buFont typeface="Noto Sans Symbols"/>
              <a:buChar char="▪"/>
              <a:defRPr sz="22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141"/>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914400">
              <a:buClr>
                <a:srgbClr val="000000"/>
              </a:buClr>
              <a:buFont typeface="Arial" panose="020B0604020202020204"/>
              <a:buNone/>
            </a:pPr>
            <a:endParaRPr kern="0"/>
          </a:p>
        </p:txBody>
      </p:sp>
      <p:sp>
        <p:nvSpPr>
          <p:cNvPr id="13" name="Google Shape;13;p141"/>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914400">
              <a:buClr>
                <a:srgbClr val="000000"/>
              </a:buClr>
              <a:buFont typeface="Arial" panose="020B0604020202020204"/>
              <a:buNone/>
            </a:pPr>
            <a:endParaRPr kern="0"/>
          </a:p>
        </p:txBody>
      </p:sp>
      <p:sp>
        <p:nvSpPr>
          <p:cNvPr id="14" name="Google Shape;14;p141"/>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rtl="0">
              <a:lnSpc>
                <a:spcPct val="100000"/>
              </a:lnSpc>
              <a:spcBef>
                <a:spcPts val="0"/>
              </a:spcBef>
              <a:spcAft>
                <a:spcPts val="0"/>
              </a:spcAft>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rtl="0">
              <a:lnSpc>
                <a:spcPct val="100000"/>
              </a:lnSpc>
              <a:spcBef>
                <a:spcPts val="0"/>
              </a:spcBef>
              <a:spcAft>
                <a:spcPts val="0"/>
              </a:spcAft>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rtl="0">
              <a:lnSpc>
                <a:spcPct val="100000"/>
              </a:lnSpc>
              <a:spcBef>
                <a:spcPts val="0"/>
              </a:spcBef>
              <a:spcAft>
                <a:spcPts val="0"/>
              </a:spcAft>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rtl="0">
              <a:lnSpc>
                <a:spcPct val="100000"/>
              </a:lnSpc>
              <a:spcBef>
                <a:spcPts val="0"/>
              </a:spcBef>
              <a:spcAft>
                <a:spcPts val="0"/>
              </a:spcAft>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rtl="0">
              <a:lnSpc>
                <a:spcPct val="100000"/>
              </a:lnSpc>
              <a:spcBef>
                <a:spcPts val="0"/>
              </a:spcBef>
              <a:spcAft>
                <a:spcPts val="0"/>
              </a:spcAft>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rtl="0">
              <a:lnSpc>
                <a:spcPct val="100000"/>
              </a:lnSpc>
              <a:spcBef>
                <a:spcPts val="0"/>
              </a:spcBef>
              <a:spcAft>
                <a:spcPts val="0"/>
              </a:spcAft>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rtl="0">
              <a:lnSpc>
                <a:spcPct val="100000"/>
              </a:lnSpc>
              <a:spcBef>
                <a:spcPts val="0"/>
              </a:spcBef>
              <a:spcAft>
                <a:spcPts val="0"/>
              </a:spcAft>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rtl="0">
              <a:lnSpc>
                <a:spcPct val="100000"/>
              </a:lnSpc>
              <a:spcBef>
                <a:spcPts val="0"/>
              </a:spcBef>
              <a:spcAft>
                <a:spcPts val="0"/>
              </a:spcAft>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defTabSz="914400">
              <a:buClr>
                <a:srgbClr val="000000"/>
              </a:buClr>
              <a:buFont typeface="Arial" panose="020B0604020202020204"/>
              <a:buNone/>
            </a:pPr>
            <a:fld id="{00000000-1234-1234-1234-123412341234}" type="slidenum">
              <a:rPr lang="en-US" kern="0"/>
              <a:pPr defTabSz="914400">
                <a:buClr>
                  <a:srgbClr val="000000"/>
                </a:buClr>
                <a:buFont typeface="Arial" panose="020B0604020202020204"/>
                <a:buNone/>
              </a:pPr>
              <a:t>‹#›</a:t>
            </a:fld>
            <a:endParaRPr lang="en-US" kern="0"/>
          </a:p>
        </p:txBody>
      </p:sp>
    </p:spTree>
    <p:extLst>
      <p:ext uri="{BB962C8B-B14F-4D97-AF65-F5344CB8AC3E}">
        <p14:creationId xmlns:p14="http://schemas.microsoft.com/office/powerpoint/2010/main" val="1165546681"/>
      </p:ext>
    </p:extLst>
  </p:cSld>
  <p:clrMap bg1="lt1" tx1="dk1" bg2="dk2" tx2="lt2" accent1="accent1" accent2="accent2" accent3="accent3" accent4="accent4" accent5="accent5" accent6="accent6" hlink="hlink" folHlink="folHlink"/>
  <p:sldLayoutIdLst>
    <p:sldLayoutId id="2147484360" r:id="rId1"/>
    <p:sldLayoutId id="2147484361" r:id="rId2"/>
    <p:sldLayoutId id="2147484362" r:id="rId3"/>
    <p:sldLayoutId id="2147484363" r:id="rId4"/>
    <p:sldLayoutId id="2147484364" r:id="rId5"/>
    <p:sldLayoutId id="2147484365" r:id="rId6"/>
    <p:sldLayoutId id="2147484366" r:id="rId7"/>
    <p:sldLayoutId id="2147484367" r:id="rId8"/>
    <p:sldLayoutId id="2147484368" r:id="rId9"/>
    <p:sldLayoutId id="2147484369" r:id="rId10"/>
    <p:sldLayoutId id="2147484370" r:id="rId11"/>
    <p:sldLayoutId id="2147484371" r:id="rId12"/>
    <p:sldLayoutId id="2147484372" r:id="rId13"/>
    <p:sldLayoutId id="2147484373" r:id="rId14"/>
    <p:sldLayoutId id="2147484374" r:id="rId15"/>
    <p:sldLayoutId id="2147484375" r:id="rId16"/>
    <p:sldLayoutId id="2147484376" r:id="rId17"/>
    <p:sldLayoutId id="2147484377" r:id="rId18"/>
    <p:sldLayoutId id="2147484379" r:id="rId19"/>
    <p:sldLayoutId id="2147484380" r:id="rId20"/>
    <p:sldLayoutId id="2147484381" r:id="rId21"/>
    <p:sldLayoutId id="2147484382" r:id="rId22"/>
    <p:sldLayoutId id="2147484383" r:id="rId23"/>
    <p:sldLayoutId id="2147484384" r:id="rId24"/>
    <p:sldLayoutId id="2147484385" r:id="rId25"/>
    <p:sldLayoutId id="2147484386" r:id="rId26"/>
    <p:sldLayoutId id="2147484387" r:id="rId27"/>
    <p:sldLayoutId id="2147484388" r:id="rId28"/>
    <p:sldLayoutId id="2147484389" r:id="rId29"/>
    <p:sldLayoutId id="2147484390" r:id="rId30"/>
    <p:sldLayoutId id="2147484391" r:id="rId31"/>
    <p:sldLayoutId id="2147484392" r:id="rId32"/>
    <p:sldLayoutId id="2147484393" r:id="rId33"/>
    <p:sldLayoutId id="2147484394" r:id="rId34"/>
    <p:sldLayoutId id="2147484395" r:id="rId35"/>
    <p:sldLayoutId id="2147484396" r:id="rId36"/>
    <p:sldLayoutId id="2147484397" r:id="rId37"/>
    <p:sldLayoutId id="2147484398" r:id="rId38"/>
    <p:sldLayoutId id="2147484399" r:id="rId39"/>
    <p:sldLayoutId id="2147484400" r:id="rId40"/>
    <p:sldLayoutId id="2147484401" r:id="rId41"/>
    <p:sldLayoutId id="2147484402" r:id="rId42"/>
    <p:sldLayoutId id="2147484403" r:id="rId43"/>
    <p:sldLayoutId id="2147484404" r:id="rId44"/>
    <p:sldLayoutId id="2147484405" r:id="rId45"/>
    <p:sldLayoutId id="2147484406" r:id="rId46"/>
    <p:sldLayoutId id="2147484407" r:id="rId47"/>
    <p:sldLayoutId id="2147484408" r:id="rId48"/>
    <p:sldLayoutId id="2147484409" r:id="rId49"/>
    <p:sldLayoutId id="2147484410" r:id="rId50"/>
    <p:sldLayoutId id="2147484411" r:id="rId51"/>
    <p:sldLayoutId id="2147484412" r:id="rId52"/>
    <p:sldLayoutId id="2147484413" r:id="rId53"/>
    <p:sldLayoutId id="2147484414" r:id="rId54"/>
    <p:sldLayoutId id="2147484415" r:id="rId55"/>
    <p:sldLayoutId id="2147484416" r:id="rId56"/>
    <p:sldLayoutId id="2147484417" r:id="rId57"/>
    <p:sldLayoutId id="2147484418" r:id="rId58"/>
    <p:sldLayoutId id="2147484419" r:id="rId59"/>
    <p:sldLayoutId id="2147484420" r:id="rId60"/>
    <p:sldLayoutId id="2147484421" r:id="rId61"/>
    <p:sldLayoutId id="2147484422" r:id="rId62"/>
    <p:sldLayoutId id="2147484423" r:id="rId63"/>
    <p:sldLayoutId id="2147484424" r:id="rId64"/>
    <p:sldLayoutId id="2147484425" r:id="rId65"/>
    <p:sldLayoutId id="2147484426" r:id="rId66"/>
    <p:sldLayoutId id="2147484427" r:id="rId67"/>
    <p:sldLayoutId id="2147484428" r:id="rId68"/>
    <p:sldLayoutId id="2147484429" r:id="rId69"/>
    <p:sldLayoutId id="2147484430" r:id="rId70"/>
    <p:sldLayoutId id="2147484431" r:id="rId7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1"/>
          <p:cNvSpPr txBox="1">
            <a:spLocks noGrp="1"/>
          </p:cNvSpPr>
          <p:nvPr>
            <p:ph type="title"/>
          </p:nvPr>
        </p:nvSpPr>
        <p:spPr>
          <a:xfrm>
            <a:off x="335281" y="94746"/>
            <a:ext cx="10199371" cy="622154"/>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70C0"/>
              </a:buClr>
              <a:buSzPts val="3200"/>
              <a:buFont typeface="Arial" panose="020B0604020202020204"/>
              <a:buNone/>
              <a:defRPr sz="3200" b="1" i="0" u="none" strike="noStrike" cap="none">
                <a:solidFill>
                  <a:srgbClr val="0070C0"/>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1"/>
          <p:cNvSpPr txBox="1">
            <a:spLocks noGrp="1"/>
          </p:cNvSpPr>
          <p:nvPr>
            <p:ph type="body" idx="1"/>
          </p:nvPr>
        </p:nvSpPr>
        <p:spPr>
          <a:xfrm>
            <a:off x="335283" y="996287"/>
            <a:ext cx="11490959" cy="5095070"/>
          </a:xfrm>
          <a:prstGeom prst="rect">
            <a:avLst/>
          </a:prstGeom>
          <a:noFill/>
          <a:ln>
            <a:noFill/>
          </a:ln>
        </p:spPr>
        <p:txBody>
          <a:bodyPr spcFirstLastPara="1" wrap="square" lIns="91425" tIns="45700" rIns="91425" bIns="45700" anchor="t" anchorCtr="0">
            <a:normAutofit/>
          </a:bodyPr>
          <a:lstStyle>
            <a:lvl1pPr marL="457200" marR="0" lvl="0" indent="-419100" algn="l" rtl="0">
              <a:lnSpc>
                <a:spcPct val="100000"/>
              </a:lnSpc>
              <a:spcBef>
                <a:spcPts val="1000"/>
              </a:spcBef>
              <a:spcAft>
                <a:spcPts val="0"/>
              </a:spcAft>
              <a:buClr>
                <a:schemeClr val="dk1"/>
              </a:buClr>
              <a:buSzPts val="3000"/>
              <a:buFont typeface="Arial" panose="020B0604020202020204"/>
              <a:buChar char="•"/>
              <a:defRPr sz="30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00"/>
              </a:spcBef>
              <a:spcAft>
                <a:spcPts val="0"/>
              </a:spcAft>
              <a:buClr>
                <a:schemeClr val="dk1"/>
              </a:buClr>
              <a:buSzPts val="2800"/>
              <a:buFont typeface="Noto Sans Symbols"/>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93700" algn="l" rtl="0">
              <a:lnSpc>
                <a:spcPct val="100000"/>
              </a:lnSpc>
              <a:spcBef>
                <a:spcPts val="500"/>
              </a:spcBef>
              <a:spcAft>
                <a:spcPts val="0"/>
              </a:spcAft>
              <a:buClr>
                <a:schemeClr val="dk1"/>
              </a:buClr>
              <a:buSzPts val="2600"/>
              <a:buFont typeface="Noto Sans Symbols"/>
              <a:buChar char="⮚"/>
              <a:defRPr sz="26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81000" algn="l" rtl="0">
              <a:lnSpc>
                <a:spcPct val="100000"/>
              </a:lnSpc>
              <a:spcBef>
                <a:spcPts val="500"/>
              </a:spcBef>
              <a:spcAft>
                <a:spcPts val="0"/>
              </a:spcAft>
              <a:buClr>
                <a:schemeClr val="dk1"/>
              </a:buClr>
              <a:buSzPts val="2400"/>
              <a:buFont typeface="Noto Sans Symbols"/>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68300" algn="l" rtl="0">
              <a:lnSpc>
                <a:spcPct val="100000"/>
              </a:lnSpc>
              <a:spcBef>
                <a:spcPts val="500"/>
              </a:spcBef>
              <a:spcAft>
                <a:spcPts val="0"/>
              </a:spcAft>
              <a:buClr>
                <a:schemeClr val="dk1"/>
              </a:buClr>
              <a:buSzPts val="2200"/>
              <a:buFont typeface="Noto Sans Symbols"/>
              <a:buChar char="▪"/>
              <a:defRPr sz="22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141"/>
          <p:cNvSpPr txBox="1">
            <a:spLocks noGrp="1"/>
          </p:cNvSpPr>
          <p:nvPr>
            <p:ph type="dt" idx="10"/>
          </p:nvPr>
        </p:nvSpPr>
        <p:spPr>
          <a:xfrm>
            <a:off x="1162051" y="6356356"/>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914400">
              <a:buClr>
                <a:srgbClr val="000000"/>
              </a:buClr>
              <a:buFont typeface="Arial" panose="020B0604020202020204"/>
              <a:buNone/>
            </a:pPr>
            <a:endParaRPr kern="0"/>
          </a:p>
        </p:txBody>
      </p:sp>
      <p:sp>
        <p:nvSpPr>
          <p:cNvPr id="13" name="Google Shape;13;p141"/>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SzPts val="1400"/>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defTabSz="914400">
              <a:buClr>
                <a:srgbClr val="000000"/>
              </a:buClr>
              <a:buFont typeface="Arial" panose="020B0604020202020204"/>
              <a:buNone/>
            </a:pPr>
            <a:endParaRPr kern="0"/>
          </a:p>
        </p:txBody>
      </p:sp>
      <p:sp>
        <p:nvSpPr>
          <p:cNvPr id="14" name="Google Shape;14;p141"/>
          <p:cNvSpPr txBox="1">
            <a:spLocks noGrp="1"/>
          </p:cNvSpPr>
          <p:nvPr>
            <p:ph type="sldNum" idx="12"/>
          </p:nvPr>
        </p:nvSpPr>
        <p:spPr>
          <a:xfrm>
            <a:off x="9083039" y="6356356"/>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rtl="0">
              <a:lnSpc>
                <a:spcPct val="100000"/>
              </a:lnSpc>
              <a:spcBef>
                <a:spcPts val="0"/>
              </a:spcBef>
              <a:spcAft>
                <a:spcPts val="0"/>
              </a:spcAft>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rtl="0">
              <a:lnSpc>
                <a:spcPct val="100000"/>
              </a:lnSpc>
              <a:spcBef>
                <a:spcPts val="0"/>
              </a:spcBef>
              <a:spcAft>
                <a:spcPts val="0"/>
              </a:spcAft>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rtl="0">
              <a:lnSpc>
                <a:spcPct val="100000"/>
              </a:lnSpc>
              <a:spcBef>
                <a:spcPts val="0"/>
              </a:spcBef>
              <a:spcAft>
                <a:spcPts val="0"/>
              </a:spcAft>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rtl="0">
              <a:lnSpc>
                <a:spcPct val="100000"/>
              </a:lnSpc>
              <a:spcBef>
                <a:spcPts val="0"/>
              </a:spcBef>
              <a:spcAft>
                <a:spcPts val="0"/>
              </a:spcAft>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rtl="0">
              <a:lnSpc>
                <a:spcPct val="100000"/>
              </a:lnSpc>
              <a:spcBef>
                <a:spcPts val="0"/>
              </a:spcBef>
              <a:spcAft>
                <a:spcPts val="0"/>
              </a:spcAft>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rtl="0">
              <a:lnSpc>
                <a:spcPct val="100000"/>
              </a:lnSpc>
              <a:spcBef>
                <a:spcPts val="0"/>
              </a:spcBef>
              <a:spcAft>
                <a:spcPts val="0"/>
              </a:spcAft>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rtl="0">
              <a:lnSpc>
                <a:spcPct val="100000"/>
              </a:lnSpc>
              <a:spcBef>
                <a:spcPts val="0"/>
              </a:spcBef>
              <a:spcAft>
                <a:spcPts val="0"/>
              </a:spcAft>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rtl="0">
              <a:lnSpc>
                <a:spcPct val="100000"/>
              </a:lnSpc>
              <a:spcBef>
                <a:spcPts val="0"/>
              </a:spcBef>
              <a:spcAft>
                <a:spcPts val="0"/>
              </a:spcAft>
              <a:buNone/>
              <a:defRPr sz="12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defTabSz="914400">
              <a:buClr>
                <a:srgbClr val="000000"/>
              </a:buClr>
              <a:buFont typeface="Arial" panose="020B0604020202020204"/>
              <a:buNone/>
            </a:pPr>
            <a:fld id="{00000000-1234-1234-1234-123412341234}" type="slidenum">
              <a:rPr lang="en-US" kern="0"/>
              <a:pPr defTabSz="914400">
                <a:buClr>
                  <a:srgbClr val="000000"/>
                </a:buClr>
                <a:buFont typeface="Arial" panose="020B0604020202020204"/>
                <a:buNone/>
              </a:pPr>
              <a:t>‹#›</a:t>
            </a:fld>
            <a:endParaRPr lang="en-US" kern="0"/>
          </a:p>
        </p:txBody>
      </p:sp>
    </p:spTree>
    <p:extLst>
      <p:ext uri="{BB962C8B-B14F-4D97-AF65-F5344CB8AC3E}">
        <p14:creationId xmlns:p14="http://schemas.microsoft.com/office/powerpoint/2010/main" val="1377743378"/>
      </p:ext>
    </p:extLst>
  </p:cSld>
  <p:clrMap bg1="lt1" tx1="dk1" bg2="dk2" tx2="lt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 id="2147484444" r:id="rId12"/>
    <p:sldLayoutId id="2147484445" r:id="rId13"/>
    <p:sldLayoutId id="2147484446" r:id="rId14"/>
    <p:sldLayoutId id="2147484447" r:id="rId15"/>
    <p:sldLayoutId id="2147484448" r:id="rId16"/>
    <p:sldLayoutId id="2147484449" r:id="rId17"/>
    <p:sldLayoutId id="2147484450" r:id="rId18"/>
    <p:sldLayoutId id="2147484451" r:id="rId19"/>
    <p:sldLayoutId id="2147484452" r:id="rId20"/>
    <p:sldLayoutId id="2147484453" r:id="rId21"/>
    <p:sldLayoutId id="2147484454" r:id="rId22"/>
    <p:sldLayoutId id="2147484455" r:id="rId23"/>
    <p:sldLayoutId id="2147484456" r:id="rId24"/>
    <p:sldLayoutId id="2147484457" r:id="rId25"/>
    <p:sldLayoutId id="2147484458" r:id="rId26"/>
    <p:sldLayoutId id="2147484459" r:id="rId27"/>
    <p:sldLayoutId id="2147484460" r:id="rId28"/>
    <p:sldLayoutId id="2147484461" r:id="rId29"/>
    <p:sldLayoutId id="2147484462" r:id="rId30"/>
    <p:sldLayoutId id="2147484463" r:id="rId31"/>
    <p:sldLayoutId id="2147484464" r:id="rId32"/>
    <p:sldLayoutId id="2147484465" r:id="rId33"/>
    <p:sldLayoutId id="2147484466" r:id="rId34"/>
    <p:sldLayoutId id="2147484467" r:id="rId35"/>
    <p:sldLayoutId id="2147484468" r:id="rId36"/>
    <p:sldLayoutId id="2147484469" r:id="rId37"/>
    <p:sldLayoutId id="2147484470" r:id="rId38"/>
    <p:sldLayoutId id="2147484471" r:id="rId39"/>
    <p:sldLayoutId id="2147484472" r:id="rId40"/>
    <p:sldLayoutId id="2147484473" r:id="rId41"/>
    <p:sldLayoutId id="2147484474" r:id="rId42"/>
    <p:sldLayoutId id="2147484475" r:id="rId43"/>
    <p:sldLayoutId id="2147484476" r:id="rId44"/>
    <p:sldLayoutId id="2147484477" r:id="rId45"/>
    <p:sldLayoutId id="2147484478" r:id="rId46"/>
    <p:sldLayoutId id="2147484479" r:id="rId47"/>
    <p:sldLayoutId id="2147484480" r:id="rId48"/>
    <p:sldLayoutId id="2147484481" r:id="rId49"/>
    <p:sldLayoutId id="2147484482" r:id="rId50"/>
    <p:sldLayoutId id="2147484483" r:id="rId51"/>
    <p:sldLayoutId id="2147484484" r:id="rId52"/>
    <p:sldLayoutId id="2147484485" r:id="rId53"/>
    <p:sldLayoutId id="2147484486" r:id="rId54"/>
    <p:sldLayoutId id="2147484487" r:id="rId55"/>
    <p:sldLayoutId id="2147484488" r:id="rId56"/>
    <p:sldLayoutId id="2147484489" r:id="rId57"/>
    <p:sldLayoutId id="2147484490" r:id="rId58"/>
    <p:sldLayoutId id="2147484491" r:id="rId59"/>
    <p:sldLayoutId id="2147484492" r:id="rId60"/>
    <p:sldLayoutId id="2147484493" r:id="rId61"/>
    <p:sldLayoutId id="2147484494" r:id="rId62"/>
    <p:sldLayoutId id="2147484495" r:id="rId63"/>
    <p:sldLayoutId id="2147484496" r:id="rId64"/>
    <p:sldLayoutId id="2147484497" r:id="rId65"/>
    <p:sldLayoutId id="2147484498" r:id="rId66"/>
    <p:sldLayoutId id="2147484499" r:id="rId67"/>
    <p:sldLayoutId id="2147484500" r:id="rId68"/>
    <p:sldLayoutId id="2147484501" r:id="rId69"/>
    <p:sldLayoutId id="2147484502" r:id="rId70"/>
    <p:sldLayoutId id="2147484503" r:id="rId71"/>
    <p:sldLayoutId id="2147484504" r:id="rId72"/>
    <p:sldLayoutId id="2147484505" r:id="rId7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pic>
        <p:nvPicPr>
          <p:cNvPr id="5" name="Picture 2"/>
          <p:cNvPicPr>
            <a:picLocks noChangeAspect="1"/>
          </p:cNvPicPr>
          <p:nvPr/>
        </p:nvPicPr>
        <p:blipFill rotWithShape="1">
          <a:blip r:embed="rId3">
            <a:extLst>
              <a:ext uri="{28A0092B-C50C-407E-A947-70E740481C1C}">
                <a14:useLocalDpi xmlns:a14="http://schemas.microsoft.com/office/drawing/2010/main" val="0"/>
              </a:ext>
            </a:extLst>
          </a:blip>
          <a:srcRect t="40870"/>
          <a:stretch/>
        </p:blipFill>
        <p:spPr bwMode="auto">
          <a:xfrm>
            <a:off x="1771" y="2727434"/>
            <a:ext cx="12192000" cy="432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4553" y="316368"/>
            <a:ext cx="11727711" cy="1323439"/>
          </a:xfrm>
          <a:prstGeom prst="rect">
            <a:avLst/>
          </a:prstGeom>
          <a:noFill/>
        </p:spPr>
        <p:txBody>
          <a:bodyPr wrap="square" anchor="ctr">
            <a:spAutoFit/>
          </a:bodyPr>
          <a:lstStyle/>
          <a:p>
            <a:pPr algn="ctr" defTabSz="914400">
              <a:defRPr/>
            </a:pPr>
            <a:r>
              <a:rPr lang="vi-VN" sz="4000" b="1" dirty="0">
                <a:solidFill>
                  <a:srgbClr val="0070C0"/>
                </a:solidFill>
                <a:latin typeface="Calibri (Body)"/>
                <a:ea typeface="Oswald"/>
                <a:cs typeface="Arial" panose="020B0604020202020204" pitchFamily="34" charset="0"/>
                <a:sym typeface="Oswald"/>
              </a:rPr>
              <a:t>BÀI 7</a:t>
            </a:r>
          </a:p>
          <a:p>
            <a:pPr algn="ctr" defTabSz="914400">
              <a:defRPr/>
            </a:pPr>
            <a:r>
              <a:rPr lang="vi-VN" sz="4000" b="1" dirty="0">
                <a:solidFill>
                  <a:srgbClr val="C00000"/>
                </a:solidFill>
                <a:latin typeface="Calibri (Body)"/>
                <a:ea typeface="Oswald"/>
                <a:cs typeface="Arial" panose="020B0604020202020204" pitchFamily="34" charset="0"/>
                <a:sym typeface="Oswald"/>
              </a:rPr>
              <a:t>QUYỀN NĂNG CỦA NGƯỜI KỂ </a:t>
            </a:r>
            <a:r>
              <a:rPr lang="vi-VN" sz="4000" b="1" dirty="0" smtClean="0">
                <a:solidFill>
                  <a:srgbClr val="C00000"/>
                </a:solidFill>
                <a:latin typeface="Calibri (Body)"/>
                <a:ea typeface="Oswald"/>
                <a:cs typeface="Arial" panose="020B0604020202020204" pitchFamily="34" charset="0"/>
                <a:sym typeface="Oswald"/>
              </a:rPr>
              <a:t>CHUYỆN</a:t>
            </a:r>
            <a:endParaRPr lang="vi-VN" sz="4000" b="1" dirty="0">
              <a:solidFill>
                <a:srgbClr val="C00000"/>
              </a:solidFill>
              <a:latin typeface="Calibri (Body)"/>
              <a:ea typeface="Oswald"/>
              <a:cs typeface="Arial" panose="020B0604020202020204" pitchFamily="34" charset="0"/>
              <a:sym typeface="Oswald"/>
            </a:endParaRPr>
          </a:p>
        </p:txBody>
      </p:sp>
      <p:sp>
        <p:nvSpPr>
          <p:cNvPr id="6" name="Rectangle 5"/>
          <p:cNvSpPr/>
          <p:nvPr/>
        </p:nvSpPr>
        <p:spPr>
          <a:xfrm>
            <a:off x="244553" y="1827541"/>
            <a:ext cx="11727711" cy="1138773"/>
          </a:xfrm>
          <a:prstGeom prst="rect">
            <a:avLst/>
          </a:prstGeom>
          <a:noFill/>
        </p:spPr>
        <p:txBody>
          <a:bodyPr wrap="square" anchor="ctr">
            <a:spAutoFit/>
          </a:bodyPr>
          <a:lstStyle/>
          <a:p>
            <a:pPr algn="ctr" defTabSz="914400">
              <a:defRPr/>
            </a:pPr>
            <a:r>
              <a:rPr lang="vi-VN" sz="3400" b="1" dirty="0" smtClean="0">
                <a:solidFill>
                  <a:srgbClr val="0070C0"/>
                </a:solidFill>
                <a:latin typeface="Calibri (Body)"/>
                <a:ea typeface="Oswald"/>
                <a:cs typeface="Arial" panose="020B0604020202020204" pitchFamily="34" charset="0"/>
                <a:sym typeface="Oswald"/>
              </a:rPr>
              <a:t>TIẾT </a:t>
            </a:r>
            <a:r>
              <a:rPr lang="vi-VN" sz="3400" b="1" dirty="0">
                <a:solidFill>
                  <a:srgbClr val="0070C0"/>
                </a:solidFill>
                <a:latin typeface="Calibri (Body)"/>
                <a:ea typeface="Oswald"/>
                <a:cs typeface="Arial" panose="020B0604020202020204" pitchFamily="34" charset="0"/>
                <a:sym typeface="Oswald"/>
              </a:rPr>
              <a:t>11: </a:t>
            </a:r>
            <a:r>
              <a:rPr lang="vi-VN" sz="3400" b="1" dirty="0">
                <a:solidFill>
                  <a:srgbClr val="C00000"/>
                </a:solidFill>
                <a:latin typeface="Calibri (Body)"/>
                <a:ea typeface="Oswald"/>
                <a:cs typeface="Arial" panose="020B0604020202020204" pitchFamily="34" charset="0"/>
                <a:sym typeface="Oswald"/>
              </a:rPr>
              <a:t>NÓI VÀ NGHE</a:t>
            </a:r>
          </a:p>
          <a:p>
            <a:pPr algn="ctr" defTabSz="914400">
              <a:defRPr/>
            </a:pPr>
            <a:r>
              <a:rPr lang="vi-VN" sz="3400" b="1" dirty="0">
                <a:solidFill>
                  <a:srgbClr val="0070C0"/>
                </a:solidFill>
                <a:latin typeface="Calibri (Body)"/>
                <a:ea typeface="Oswald"/>
                <a:cs typeface="Arial" panose="020B0604020202020204" pitchFamily="34" charset="0"/>
                <a:sym typeface="Oswald"/>
              </a:rPr>
              <a:t>Thảo luận về một vấn đề văn học có ý kiến khác nhau</a:t>
            </a:r>
          </a:p>
        </p:txBody>
      </p:sp>
      <p:grpSp>
        <p:nvGrpSpPr>
          <p:cNvPr id="7" name="Group 6"/>
          <p:cNvGrpSpPr/>
          <p:nvPr/>
        </p:nvGrpSpPr>
        <p:grpSpPr>
          <a:xfrm>
            <a:off x="8351429" y="2966314"/>
            <a:ext cx="1486753" cy="1421866"/>
            <a:chOff x="4591118" y="165534"/>
            <a:chExt cx="6586892" cy="6524726"/>
          </a:xfrm>
        </p:grpSpPr>
        <p:sp>
          <p:nvSpPr>
            <p:cNvPr id="8" name="Freeform 7"/>
            <p:cNvSpPr>
              <a:spLocks/>
            </p:cNvSpPr>
            <p:nvPr/>
          </p:nvSpPr>
          <p:spPr bwMode="ltGray">
            <a:xfrm rot="17214271">
              <a:off x="5344240" y="129627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C0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9" name="Freeform 8"/>
            <p:cNvSpPr>
              <a:spLocks/>
            </p:cNvSpPr>
            <p:nvPr/>
          </p:nvSpPr>
          <p:spPr bwMode="ltGray">
            <a:xfrm rot="20612817">
              <a:off x="6542437" y="165534"/>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00B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10" name="Freeform 9"/>
            <p:cNvSpPr>
              <a:spLocks/>
            </p:cNvSpPr>
            <p:nvPr/>
          </p:nvSpPr>
          <p:spPr bwMode="ltGray">
            <a:xfrm rot="4962736">
              <a:off x="9000663" y="168819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DC2EAA"/>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11" name="Freeform 10"/>
            <p:cNvSpPr>
              <a:spLocks/>
            </p:cNvSpPr>
            <p:nvPr/>
          </p:nvSpPr>
          <p:spPr bwMode="ltGray">
            <a:xfrm rot="-46246289">
              <a:off x="8455181" y="316645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92D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12" name="Freeform 11"/>
            <p:cNvSpPr>
              <a:spLocks/>
            </p:cNvSpPr>
            <p:nvPr/>
          </p:nvSpPr>
          <p:spPr bwMode="ltGray">
            <a:xfrm rot="14665494">
              <a:off x="5497773" y="285841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4BA5E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13" name="Freeform 12"/>
            <p:cNvSpPr>
              <a:spLocks/>
            </p:cNvSpPr>
            <p:nvPr/>
          </p:nvSpPr>
          <p:spPr bwMode="ltGray">
            <a:xfrm rot="11192326">
              <a:off x="6916636" y="3759791"/>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14" name="Freeform 13"/>
            <p:cNvSpPr>
              <a:spLocks/>
            </p:cNvSpPr>
            <p:nvPr/>
          </p:nvSpPr>
          <p:spPr bwMode="ltGray">
            <a:xfrm rot="2367108">
              <a:off x="8133026" y="45188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C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15" name="Oval 7"/>
            <p:cNvSpPr>
              <a:spLocks noChangeArrowheads="1"/>
            </p:cNvSpPr>
            <p:nvPr/>
          </p:nvSpPr>
          <p:spPr bwMode="gray">
            <a:xfrm>
              <a:off x="6981983" y="2540019"/>
              <a:ext cx="1647825" cy="1647825"/>
            </a:xfrm>
            <a:prstGeom prst="ellipse">
              <a:avLst/>
            </a:prstGeom>
            <a:solidFill>
              <a:schemeClr val="bg1">
                <a:alpha val="50000"/>
              </a:schemeClr>
            </a:solidFill>
            <a:ln w="9525">
              <a:noFill/>
              <a:round/>
              <a:headEnd/>
              <a:tailEnd/>
            </a:ln>
            <a:effectLst/>
          </p:spPr>
          <p:txBody>
            <a:bodyPr wrap="none" anchor="ctr"/>
            <a:lstStyle/>
            <a:p>
              <a:endParaRPr lang="en-US">
                <a:solidFill>
                  <a:srgbClr val="000000"/>
                </a:solidFill>
              </a:endParaRPr>
            </a:p>
          </p:txBody>
        </p:sp>
      </p:grpSp>
      <p:grpSp>
        <p:nvGrpSpPr>
          <p:cNvPr id="16" name="Group 15"/>
          <p:cNvGrpSpPr/>
          <p:nvPr/>
        </p:nvGrpSpPr>
        <p:grpSpPr>
          <a:xfrm>
            <a:off x="216113" y="3771452"/>
            <a:ext cx="1503768" cy="1188886"/>
            <a:chOff x="4591118" y="165534"/>
            <a:chExt cx="6586892" cy="6524726"/>
          </a:xfrm>
        </p:grpSpPr>
        <p:sp>
          <p:nvSpPr>
            <p:cNvPr id="17" name="Freeform 16"/>
            <p:cNvSpPr>
              <a:spLocks/>
            </p:cNvSpPr>
            <p:nvPr/>
          </p:nvSpPr>
          <p:spPr bwMode="ltGray">
            <a:xfrm rot="17214271">
              <a:off x="5344240" y="129627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C0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18" name="Freeform 17"/>
            <p:cNvSpPr>
              <a:spLocks/>
            </p:cNvSpPr>
            <p:nvPr/>
          </p:nvSpPr>
          <p:spPr bwMode="ltGray">
            <a:xfrm rot="20612817">
              <a:off x="6542437" y="165534"/>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00B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19" name="Freeform 18"/>
            <p:cNvSpPr>
              <a:spLocks/>
            </p:cNvSpPr>
            <p:nvPr/>
          </p:nvSpPr>
          <p:spPr bwMode="ltGray">
            <a:xfrm rot="4962736">
              <a:off x="9000663" y="168819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DC2EAA"/>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20" name="Freeform 19"/>
            <p:cNvSpPr>
              <a:spLocks/>
            </p:cNvSpPr>
            <p:nvPr/>
          </p:nvSpPr>
          <p:spPr bwMode="ltGray">
            <a:xfrm rot="-46246289">
              <a:off x="8455181" y="316645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92D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21" name="Freeform 20"/>
            <p:cNvSpPr>
              <a:spLocks/>
            </p:cNvSpPr>
            <p:nvPr/>
          </p:nvSpPr>
          <p:spPr bwMode="ltGray">
            <a:xfrm rot="14665494">
              <a:off x="5497773" y="285841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4BA5E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22" name="Freeform 21"/>
            <p:cNvSpPr>
              <a:spLocks/>
            </p:cNvSpPr>
            <p:nvPr/>
          </p:nvSpPr>
          <p:spPr bwMode="ltGray">
            <a:xfrm rot="11192326">
              <a:off x="6916636" y="3759791"/>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23" name="Freeform 22"/>
            <p:cNvSpPr>
              <a:spLocks/>
            </p:cNvSpPr>
            <p:nvPr/>
          </p:nvSpPr>
          <p:spPr bwMode="ltGray">
            <a:xfrm rot="2367108">
              <a:off x="8133026" y="45188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C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24" name="Oval 7"/>
            <p:cNvSpPr>
              <a:spLocks noChangeArrowheads="1"/>
            </p:cNvSpPr>
            <p:nvPr/>
          </p:nvSpPr>
          <p:spPr bwMode="gray">
            <a:xfrm>
              <a:off x="6981983" y="2540019"/>
              <a:ext cx="1647825" cy="1647825"/>
            </a:xfrm>
            <a:prstGeom prst="ellipse">
              <a:avLst/>
            </a:prstGeom>
            <a:solidFill>
              <a:schemeClr val="bg1">
                <a:alpha val="50000"/>
              </a:schemeClr>
            </a:solidFill>
            <a:ln w="9525">
              <a:noFill/>
              <a:round/>
              <a:headEnd/>
              <a:tailEnd/>
            </a:ln>
            <a:effectLst/>
          </p:spPr>
          <p:txBody>
            <a:bodyPr wrap="none" anchor="ctr"/>
            <a:lstStyle/>
            <a:p>
              <a:endParaRPr lang="en-US">
                <a:solidFill>
                  <a:srgbClr val="000000"/>
                </a:solidFill>
              </a:endParaRPr>
            </a:p>
          </p:txBody>
        </p:sp>
      </p:grpSp>
    </p:spTree>
    <p:extLst>
      <p:ext uri="{BB962C8B-B14F-4D97-AF65-F5344CB8AC3E}">
        <p14:creationId xmlns:p14="http://schemas.microsoft.com/office/powerpoint/2010/main" val="212799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afterEffect">
                                  <p:stCondLst>
                                    <p:cond delay="0"/>
                                  </p:stCondLst>
                                  <p:childTnLst>
                                    <p:animRot by="21600000">
                                      <p:cBhvr>
                                        <p:cTn id="6" dur="8000" fill="hold"/>
                                        <p:tgtEl>
                                          <p:spTgt spid="7"/>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8000" fill="hold"/>
                                        <p:tgtEl>
                                          <p:spTgt spid="16"/>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94536" y="2693846"/>
            <a:ext cx="1149308" cy="1166990"/>
          </a:xfrm>
          <a:prstGeom prst="roundRect">
            <a:avLst>
              <a:gd name="adj" fmla="val 22746"/>
            </a:avLst>
          </a:prstGeom>
          <a:solidFill>
            <a:srgbClr val="00808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15" name="Rounded Rectangle 14"/>
          <p:cNvSpPr/>
          <p:nvPr/>
        </p:nvSpPr>
        <p:spPr>
          <a:xfrm>
            <a:off x="10641584" y="1139939"/>
            <a:ext cx="1261379" cy="1754944"/>
          </a:xfrm>
          <a:prstGeom prst="roundRect">
            <a:avLst>
              <a:gd name="adj" fmla="val 30702"/>
            </a:avLst>
          </a:prstGeom>
          <a:solidFill>
            <a:srgbClr val="00808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16" name="Rounded Rectangle 15"/>
          <p:cNvSpPr/>
          <p:nvPr/>
        </p:nvSpPr>
        <p:spPr>
          <a:xfrm>
            <a:off x="568959" y="1416209"/>
            <a:ext cx="10955633" cy="222562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dirty="0">
              <a:solidFill>
                <a:prstClr val="white"/>
              </a:solidFill>
              <a:latin typeface="Calibri" panose="020F0502020204030204"/>
            </a:endParaRPr>
          </a:p>
        </p:txBody>
      </p:sp>
      <p:sp>
        <p:nvSpPr>
          <p:cNvPr id="17" name="TextBox 16"/>
          <p:cNvSpPr txBox="1"/>
          <p:nvPr/>
        </p:nvSpPr>
        <p:spPr>
          <a:xfrm>
            <a:off x="1633565" y="1657608"/>
            <a:ext cx="3463290" cy="523220"/>
          </a:xfrm>
          <a:prstGeom prst="rect">
            <a:avLst/>
          </a:prstGeom>
          <a:noFill/>
        </p:spPr>
        <p:txBody>
          <a:bodyPr wrap="square" rtlCol="0">
            <a:spAutoFit/>
          </a:bodyPr>
          <a:lstStyle>
            <a:defPPr>
              <a:defRPr lang="en-US"/>
            </a:defPPr>
            <a:lvl1pPr lvl="0" algn="just">
              <a:defRPr sz="2400" b="1">
                <a:solidFill>
                  <a:srgbClr val="124057"/>
                </a:solidFill>
                <a:latin typeface="Calibri" panose="020F0502020204030204" pitchFamily="34" charset="0"/>
                <a:ea typeface="Nixie One"/>
                <a:cs typeface="Calibri" panose="020F0502020204030204" pitchFamily="34" charset="0"/>
              </a:defRPr>
            </a:lvl1pPr>
          </a:lstStyle>
          <a:p>
            <a:pPr defTabSz="914400">
              <a:defRPr/>
            </a:pPr>
            <a:r>
              <a:rPr lang="vi-VN" sz="2700" dirty="0">
                <a:latin typeface="Calibri (Body)"/>
              </a:rPr>
              <a:t>Vấn đề thảo </a:t>
            </a:r>
            <a:r>
              <a:rPr lang="vi-VN" sz="2700" dirty="0" smtClean="0">
                <a:latin typeface="Calibri (Body)"/>
              </a:rPr>
              <a:t>luận</a:t>
            </a:r>
            <a:r>
              <a:rPr lang="en-US" sz="2700" dirty="0" smtClean="0">
                <a:latin typeface="Calibri (Body)"/>
              </a:rPr>
              <a:t>:</a:t>
            </a:r>
            <a:r>
              <a:rPr lang="vi-VN" sz="2700" dirty="0" smtClean="0">
                <a:latin typeface="Calibri (Body)"/>
              </a:rPr>
              <a:t> </a:t>
            </a:r>
            <a:endParaRPr lang="en-US" sz="2700" dirty="0">
              <a:latin typeface="Calibri (Body)"/>
            </a:endParaRPr>
          </a:p>
        </p:txBody>
      </p:sp>
      <p:sp>
        <p:nvSpPr>
          <p:cNvPr id="18" name="Rounded Rectangle 17"/>
          <p:cNvSpPr/>
          <p:nvPr/>
        </p:nvSpPr>
        <p:spPr>
          <a:xfrm>
            <a:off x="811217" y="1529492"/>
            <a:ext cx="822347" cy="822346"/>
          </a:xfrm>
          <a:prstGeom prst="round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5400" b="1" dirty="0">
                <a:solidFill>
                  <a:prstClr val="white"/>
                </a:solidFill>
                <a:latin typeface="Calibri" panose="020F0502020204030204"/>
              </a:rPr>
              <a:t>1</a:t>
            </a:r>
          </a:p>
        </p:txBody>
      </p:sp>
      <p:grpSp>
        <p:nvGrpSpPr>
          <p:cNvPr id="41" name="Group 40"/>
          <p:cNvGrpSpPr/>
          <p:nvPr/>
        </p:nvGrpSpPr>
        <p:grpSpPr>
          <a:xfrm>
            <a:off x="0" y="745033"/>
            <a:ext cx="12192000" cy="243153"/>
            <a:chOff x="0" y="956497"/>
            <a:chExt cx="12192000" cy="243153"/>
          </a:xfrm>
        </p:grpSpPr>
        <p:sp>
          <p:nvSpPr>
            <p:cNvPr id="42" name="Rectangle 41"/>
            <p:cNvSpPr/>
            <p:nvPr/>
          </p:nvSpPr>
          <p:spPr>
            <a:xfrm>
              <a:off x="0" y="956497"/>
              <a:ext cx="711200" cy="2431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grpSp>
          <p:nvGrpSpPr>
            <p:cNvPr id="43" name="Group 42"/>
            <p:cNvGrpSpPr/>
            <p:nvPr/>
          </p:nvGrpSpPr>
          <p:grpSpPr>
            <a:xfrm>
              <a:off x="944880" y="956497"/>
              <a:ext cx="11247120" cy="243153"/>
              <a:chOff x="944880" y="956497"/>
              <a:chExt cx="9784080" cy="243153"/>
            </a:xfrm>
          </p:grpSpPr>
          <p:sp>
            <p:nvSpPr>
              <p:cNvPr id="44" name="Rectangle 43"/>
              <p:cNvSpPr/>
              <p:nvPr/>
            </p:nvSpPr>
            <p:spPr>
              <a:xfrm>
                <a:off x="944880" y="956497"/>
                <a:ext cx="2407920" cy="24315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45" name="Rectangle 44"/>
              <p:cNvSpPr/>
              <p:nvPr/>
            </p:nvSpPr>
            <p:spPr>
              <a:xfrm>
                <a:off x="3352800" y="956497"/>
                <a:ext cx="2407920" cy="24315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46" name="Rectangle 45"/>
              <p:cNvSpPr/>
              <p:nvPr/>
            </p:nvSpPr>
            <p:spPr>
              <a:xfrm>
                <a:off x="5760720" y="956497"/>
                <a:ext cx="2479040" cy="24315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47" name="Rectangle 46"/>
              <p:cNvSpPr/>
              <p:nvPr/>
            </p:nvSpPr>
            <p:spPr>
              <a:xfrm>
                <a:off x="8168640" y="956497"/>
                <a:ext cx="2560320" cy="243153"/>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grpSp>
      </p:grpSp>
      <p:sp>
        <p:nvSpPr>
          <p:cNvPr id="26" name="TextBox 25">
            <a:extLst>
              <a:ext uri="{FF2B5EF4-FFF2-40B4-BE49-F238E27FC236}">
                <a16:creationId xmlns:a16="http://schemas.microsoft.com/office/drawing/2014/main" id="{8C79E30D-B445-499E-A0AD-5FE07462EC17}"/>
              </a:ext>
            </a:extLst>
          </p:cNvPr>
          <p:cNvSpPr txBox="1"/>
          <p:nvPr/>
        </p:nvSpPr>
        <p:spPr>
          <a:xfrm>
            <a:off x="1560791" y="2181340"/>
            <a:ext cx="9695793" cy="1292662"/>
          </a:xfrm>
          <a:prstGeom prst="rect">
            <a:avLst/>
          </a:prstGeom>
          <a:noFill/>
        </p:spPr>
        <p:txBody>
          <a:bodyPr wrap="square">
            <a:spAutoFit/>
          </a:bodyPr>
          <a:lstStyle/>
          <a:p>
            <a:pPr algn="just" defTabSz="914400">
              <a:defRPr/>
            </a:pPr>
            <a:r>
              <a:rPr lang="en-US" sz="2600" b="1" i="1" dirty="0" smtClean="0">
                <a:solidFill>
                  <a:srgbClr val="2F5E8D"/>
                </a:solidFill>
                <a:latin typeface="Calibri (Body)"/>
              </a:rPr>
              <a:t>   </a:t>
            </a:r>
            <a:r>
              <a:rPr lang="vi-VN" sz="2600" b="1" i="1" dirty="0" smtClean="0">
                <a:solidFill>
                  <a:srgbClr val="2F5E8D"/>
                </a:solidFill>
                <a:latin typeface="Calibri (Body)"/>
              </a:rPr>
              <a:t>Để </a:t>
            </a:r>
            <a:r>
              <a:rPr lang="vi-VN" sz="2600" b="1" i="1" dirty="0">
                <a:solidFill>
                  <a:srgbClr val="2F5E8D"/>
                </a:solidFill>
                <a:latin typeface="Calibri (Body)"/>
              </a:rPr>
              <a:t>hiểu đúng về một nhân vật trong tác phẩm văn học, có nhất thiết phải biết tường tận về nhân vật có thật ngoài đời mà tác giả chọn làm nguyên mẫu ?</a:t>
            </a:r>
            <a:endParaRPr lang="en-US" sz="2600" b="1" i="1" dirty="0">
              <a:solidFill>
                <a:srgbClr val="2F5E8D"/>
              </a:solidFill>
              <a:latin typeface="Calibri (Body)"/>
            </a:endParaRPr>
          </a:p>
        </p:txBody>
      </p:sp>
      <p:sp>
        <p:nvSpPr>
          <p:cNvPr id="34" name="TextBox 33"/>
          <p:cNvSpPr txBox="1"/>
          <p:nvPr/>
        </p:nvSpPr>
        <p:spPr>
          <a:xfrm>
            <a:off x="152643" y="125365"/>
            <a:ext cx="10031882" cy="492443"/>
          </a:xfrm>
          <a:prstGeom prst="rect">
            <a:avLst/>
          </a:prstGeom>
          <a:noFill/>
        </p:spPr>
        <p:txBody>
          <a:bodyPr wrap="square" rtlCol="0">
            <a:spAutoFit/>
          </a:bodyPr>
          <a:lstStyle/>
          <a:p>
            <a:pPr algn="just" defTabSz="914400"/>
            <a:r>
              <a:rPr lang="vi-VN" sz="2600" b="1" dirty="0">
                <a:solidFill>
                  <a:srgbClr val="2F5E8D"/>
                </a:solidFill>
              </a:rPr>
              <a:t>PHIẾU GIAO NHIỆM VỤ SỐ 2: HOẠT ĐỘNG LUYỆN TẬP</a:t>
            </a:r>
          </a:p>
        </p:txBody>
      </p:sp>
      <p:sp>
        <p:nvSpPr>
          <p:cNvPr id="35" name="Rounded Rectangle 34"/>
          <p:cNvSpPr/>
          <p:nvPr/>
        </p:nvSpPr>
        <p:spPr>
          <a:xfrm>
            <a:off x="294536" y="5384928"/>
            <a:ext cx="1149308" cy="1166990"/>
          </a:xfrm>
          <a:prstGeom prst="roundRect">
            <a:avLst>
              <a:gd name="adj" fmla="val 22746"/>
            </a:avLst>
          </a:prstGeom>
          <a:solidFill>
            <a:schemeClr val="accent2"/>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36" name="Rounded Rectangle 35"/>
          <p:cNvSpPr/>
          <p:nvPr/>
        </p:nvSpPr>
        <p:spPr>
          <a:xfrm>
            <a:off x="10641584" y="3831021"/>
            <a:ext cx="1261379" cy="1754944"/>
          </a:xfrm>
          <a:prstGeom prst="roundRect">
            <a:avLst>
              <a:gd name="adj" fmla="val 30702"/>
            </a:avLst>
          </a:prstGeom>
          <a:solidFill>
            <a:schemeClr val="accent2"/>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37" name="Rounded Rectangle 36"/>
          <p:cNvSpPr/>
          <p:nvPr/>
        </p:nvSpPr>
        <p:spPr>
          <a:xfrm>
            <a:off x="568959" y="4107291"/>
            <a:ext cx="10955633" cy="222562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dirty="0">
              <a:solidFill>
                <a:prstClr val="white"/>
              </a:solidFill>
              <a:latin typeface="Calibri" panose="020F0502020204030204"/>
            </a:endParaRPr>
          </a:p>
        </p:txBody>
      </p:sp>
      <p:sp>
        <p:nvSpPr>
          <p:cNvPr id="38" name="TextBox 37"/>
          <p:cNvSpPr txBox="1"/>
          <p:nvPr/>
        </p:nvSpPr>
        <p:spPr>
          <a:xfrm>
            <a:off x="1633564" y="4490584"/>
            <a:ext cx="9517592" cy="1754326"/>
          </a:xfrm>
          <a:prstGeom prst="rect">
            <a:avLst/>
          </a:prstGeom>
          <a:noFill/>
        </p:spPr>
        <p:txBody>
          <a:bodyPr wrap="square" rtlCol="0">
            <a:spAutoFit/>
          </a:bodyPr>
          <a:lstStyle>
            <a:defPPr>
              <a:defRPr lang="en-US"/>
            </a:defPPr>
            <a:lvl1pPr lvl="0" algn="just">
              <a:defRPr sz="2400" b="1">
                <a:solidFill>
                  <a:srgbClr val="124057"/>
                </a:solidFill>
                <a:latin typeface="Calibri" panose="020F0502020204030204" pitchFamily="34" charset="0"/>
                <a:ea typeface="Nixie One"/>
                <a:cs typeface="Calibri" panose="020F0502020204030204" pitchFamily="34" charset="0"/>
              </a:defRPr>
            </a:lvl1pPr>
          </a:lstStyle>
          <a:p>
            <a:pPr defTabSz="914400">
              <a:defRPr/>
            </a:pPr>
            <a:r>
              <a:rPr lang="vi-VN" sz="2700" dirty="0">
                <a:latin typeface="Calibri (Body)"/>
              </a:rPr>
              <a:t>Cách thức </a:t>
            </a:r>
            <a:r>
              <a:rPr lang="vi-VN" sz="2700">
                <a:latin typeface="Calibri (Body)"/>
              </a:rPr>
              <a:t>tiến </a:t>
            </a:r>
            <a:r>
              <a:rPr lang="vi-VN" sz="2700" smtClean="0">
                <a:latin typeface="Calibri (Body)"/>
              </a:rPr>
              <a:t>hành: ở mỗi nhóm</a:t>
            </a:r>
          </a:p>
          <a:p>
            <a:pPr marL="457200" indent="-457200" defTabSz="914400">
              <a:buFontTx/>
              <a:buChar char="-"/>
              <a:defRPr/>
            </a:pPr>
            <a:r>
              <a:rPr lang="vi-VN" sz="2700" b="0" smtClean="0">
                <a:latin typeface="Calibri (Body)"/>
              </a:rPr>
              <a:t>Cử người điều hành và thư kí cuộc thảo luận</a:t>
            </a:r>
          </a:p>
          <a:p>
            <a:pPr defTabSz="914400">
              <a:defRPr/>
            </a:pPr>
            <a:r>
              <a:rPr lang="vi-VN" sz="2700" b="0" smtClean="0">
                <a:latin typeface="Calibri (Body)"/>
              </a:rPr>
              <a:t>- Mỗi thành viên trong nhóm đều tham gia với tư cách người nói và người nghe.</a:t>
            </a:r>
            <a:endParaRPr lang="en-US" sz="2700" b="0" dirty="0">
              <a:latin typeface="Calibri (Body)"/>
            </a:endParaRPr>
          </a:p>
        </p:txBody>
      </p:sp>
      <p:sp>
        <p:nvSpPr>
          <p:cNvPr id="39" name="Rounded Rectangle 38"/>
          <p:cNvSpPr/>
          <p:nvPr/>
        </p:nvSpPr>
        <p:spPr>
          <a:xfrm>
            <a:off x="811217" y="4220574"/>
            <a:ext cx="822347" cy="82234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5400" b="1" dirty="0" smtClean="0">
                <a:solidFill>
                  <a:prstClr val="white"/>
                </a:solidFill>
                <a:latin typeface="Calibri" panose="020F0502020204030204"/>
              </a:rPr>
              <a:t>2</a:t>
            </a:r>
            <a:endParaRPr lang="en-US" sz="5400" b="1" dirty="0">
              <a:solidFill>
                <a:prstClr val="white"/>
              </a:solidFill>
              <a:latin typeface="Calibri" panose="020F0502020204030204"/>
            </a:endParaRPr>
          </a:p>
        </p:txBody>
      </p:sp>
      <p:grpSp>
        <p:nvGrpSpPr>
          <p:cNvPr id="21" name="Group 20"/>
          <p:cNvGrpSpPr/>
          <p:nvPr/>
        </p:nvGrpSpPr>
        <p:grpSpPr>
          <a:xfrm>
            <a:off x="10931756" y="59451"/>
            <a:ext cx="896956" cy="790633"/>
            <a:chOff x="4591118" y="165534"/>
            <a:chExt cx="6586892" cy="6524726"/>
          </a:xfrm>
        </p:grpSpPr>
        <p:sp>
          <p:nvSpPr>
            <p:cNvPr id="22" name="Freeform 21"/>
            <p:cNvSpPr>
              <a:spLocks/>
            </p:cNvSpPr>
            <p:nvPr/>
          </p:nvSpPr>
          <p:spPr bwMode="ltGray">
            <a:xfrm rot="17214271">
              <a:off x="5344240" y="129627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C0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23" name="Freeform 22"/>
            <p:cNvSpPr>
              <a:spLocks/>
            </p:cNvSpPr>
            <p:nvPr/>
          </p:nvSpPr>
          <p:spPr bwMode="ltGray">
            <a:xfrm rot="20612817">
              <a:off x="6542437" y="165534"/>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00B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24" name="Freeform 23"/>
            <p:cNvSpPr>
              <a:spLocks/>
            </p:cNvSpPr>
            <p:nvPr/>
          </p:nvSpPr>
          <p:spPr bwMode="ltGray">
            <a:xfrm rot="4962736">
              <a:off x="9000663" y="168819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DC2EAA"/>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25" name="Freeform 24"/>
            <p:cNvSpPr>
              <a:spLocks/>
            </p:cNvSpPr>
            <p:nvPr/>
          </p:nvSpPr>
          <p:spPr bwMode="ltGray">
            <a:xfrm rot="-46246289">
              <a:off x="8455181" y="316645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92D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27" name="Freeform 26"/>
            <p:cNvSpPr>
              <a:spLocks/>
            </p:cNvSpPr>
            <p:nvPr/>
          </p:nvSpPr>
          <p:spPr bwMode="ltGray">
            <a:xfrm rot="14665494">
              <a:off x="5497773" y="285841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4BA5E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28" name="Freeform 27"/>
            <p:cNvSpPr>
              <a:spLocks/>
            </p:cNvSpPr>
            <p:nvPr/>
          </p:nvSpPr>
          <p:spPr bwMode="ltGray">
            <a:xfrm rot="11192326">
              <a:off x="6916636" y="3759791"/>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29" name="Freeform 28"/>
            <p:cNvSpPr>
              <a:spLocks/>
            </p:cNvSpPr>
            <p:nvPr/>
          </p:nvSpPr>
          <p:spPr bwMode="ltGray">
            <a:xfrm rot="2367108">
              <a:off x="8133026" y="45188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C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30" name="Oval 7"/>
            <p:cNvSpPr>
              <a:spLocks noChangeArrowheads="1"/>
            </p:cNvSpPr>
            <p:nvPr/>
          </p:nvSpPr>
          <p:spPr bwMode="gray">
            <a:xfrm>
              <a:off x="6981983" y="2540019"/>
              <a:ext cx="1647825" cy="1647825"/>
            </a:xfrm>
            <a:prstGeom prst="ellipse">
              <a:avLst/>
            </a:prstGeom>
            <a:solidFill>
              <a:schemeClr val="bg1">
                <a:alpha val="50000"/>
              </a:schemeClr>
            </a:solidFill>
            <a:ln w="9525">
              <a:noFill/>
              <a:round/>
              <a:headEnd/>
              <a:tailEnd/>
            </a:ln>
            <a:effectLst/>
          </p:spPr>
          <p:txBody>
            <a:bodyPr wrap="none" anchor="ctr"/>
            <a:lstStyle/>
            <a:p>
              <a:endParaRPr lang="en-US">
                <a:solidFill>
                  <a:srgbClr val="000000"/>
                </a:solidFill>
              </a:endParaRPr>
            </a:p>
          </p:txBody>
        </p:sp>
      </p:grpSp>
    </p:spTree>
    <p:extLst>
      <p:ext uri="{BB962C8B-B14F-4D97-AF65-F5344CB8AC3E}">
        <p14:creationId xmlns:p14="http://schemas.microsoft.com/office/powerpoint/2010/main" val="75309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8" presetClass="emph" presetSubtype="0" repeatCount="indefinite" fill="hold" nodeType="withEffect">
                                  <p:stCondLst>
                                    <p:cond delay="0"/>
                                  </p:stCondLst>
                                  <p:childTnLst>
                                    <p:animRot by="21600000">
                                      <p:cBhvr>
                                        <p:cTn id="10" dur="8000" fill="hold"/>
                                        <p:tgtEl>
                                          <p:spTgt spid="2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p:bldP spid="18" grpId="0" animBg="1"/>
      <p:bldP spid="26" grpId="0"/>
      <p:bldP spid="34" grpId="0"/>
      <p:bldP spid="35" grpId="0" animBg="1"/>
      <p:bldP spid="36" grpId="0" animBg="1"/>
      <p:bldP spid="37" grpId="0" animBg="1"/>
      <p:bldP spid="38" grpId="0"/>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2" name="Rectangle 1"/>
          <p:cNvSpPr/>
          <p:nvPr/>
        </p:nvSpPr>
        <p:spPr>
          <a:xfrm>
            <a:off x="10579398" y="95698"/>
            <a:ext cx="1488559" cy="595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srgbClr val="FFFFFF"/>
              </a:solidFill>
            </a:endParaRPr>
          </a:p>
        </p:txBody>
      </p:sp>
      <p:sp>
        <p:nvSpPr>
          <p:cNvPr id="6" name="TextBox 5"/>
          <p:cNvSpPr txBox="1"/>
          <p:nvPr/>
        </p:nvSpPr>
        <p:spPr>
          <a:xfrm>
            <a:off x="199940" y="125365"/>
            <a:ext cx="11576903" cy="492443"/>
          </a:xfrm>
          <a:prstGeom prst="rect">
            <a:avLst/>
          </a:prstGeom>
          <a:noFill/>
        </p:spPr>
        <p:txBody>
          <a:bodyPr wrap="square" rtlCol="0">
            <a:spAutoFit/>
          </a:bodyPr>
          <a:lstStyle/>
          <a:p>
            <a:pPr algn="just" defTabSz="914400"/>
            <a:r>
              <a:rPr lang="vi-VN" sz="2600" b="1" dirty="0">
                <a:solidFill>
                  <a:srgbClr val="2F5E8D"/>
                </a:solidFill>
              </a:rPr>
              <a:t>Bảng kiểm đánh giá cuộc thảo luận</a:t>
            </a:r>
          </a:p>
        </p:txBody>
      </p:sp>
      <p:grpSp>
        <p:nvGrpSpPr>
          <p:cNvPr id="7" name="Group 6"/>
          <p:cNvGrpSpPr/>
          <p:nvPr/>
        </p:nvGrpSpPr>
        <p:grpSpPr>
          <a:xfrm>
            <a:off x="6049317" y="75976"/>
            <a:ext cx="896956" cy="790633"/>
            <a:chOff x="4591118" y="165534"/>
            <a:chExt cx="6586892" cy="6524726"/>
          </a:xfrm>
        </p:grpSpPr>
        <p:sp>
          <p:nvSpPr>
            <p:cNvPr id="8" name="Freeform 7"/>
            <p:cNvSpPr>
              <a:spLocks/>
            </p:cNvSpPr>
            <p:nvPr/>
          </p:nvSpPr>
          <p:spPr bwMode="ltGray">
            <a:xfrm rot="17214271">
              <a:off x="5344240" y="129627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C0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9" name="Freeform 8"/>
            <p:cNvSpPr>
              <a:spLocks/>
            </p:cNvSpPr>
            <p:nvPr/>
          </p:nvSpPr>
          <p:spPr bwMode="ltGray">
            <a:xfrm rot="20612817">
              <a:off x="6542437" y="165534"/>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00B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10" name="Freeform 9"/>
            <p:cNvSpPr>
              <a:spLocks/>
            </p:cNvSpPr>
            <p:nvPr/>
          </p:nvSpPr>
          <p:spPr bwMode="ltGray">
            <a:xfrm rot="4962736">
              <a:off x="9000663" y="168819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DC2EAA"/>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11" name="Freeform 10"/>
            <p:cNvSpPr>
              <a:spLocks/>
            </p:cNvSpPr>
            <p:nvPr/>
          </p:nvSpPr>
          <p:spPr bwMode="ltGray">
            <a:xfrm rot="-46246289">
              <a:off x="8455181" y="316645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92D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12" name="Freeform 11"/>
            <p:cNvSpPr>
              <a:spLocks/>
            </p:cNvSpPr>
            <p:nvPr/>
          </p:nvSpPr>
          <p:spPr bwMode="ltGray">
            <a:xfrm rot="14665494">
              <a:off x="5497773" y="285841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4BA5E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13" name="Freeform 12"/>
            <p:cNvSpPr>
              <a:spLocks/>
            </p:cNvSpPr>
            <p:nvPr/>
          </p:nvSpPr>
          <p:spPr bwMode="ltGray">
            <a:xfrm rot="11192326">
              <a:off x="6916636" y="3759791"/>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14" name="Freeform 13"/>
            <p:cNvSpPr>
              <a:spLocks/>
            </p:cNvSpPr>
            <p:nvPr/>
          </p:nvSpPr>
          <p:spPr bwMode="ltGray">
            <a:xfrm rot="2367108">
              <a:off x="8133026" y="45188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C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15" name="Oval 7"/>
            <p:cNvSpPr>
              <a:spLocks noChangeArrowheads="1"/>
            </p:cNvSpPr>
            <p:nvPr/>
          </p:nvSpPr>
          <p:spPr bwMode="gray">
            <a:xfrm>
              <a:off x="6981983" y="2540019"/>
              <a:ext cx="1647825" cy="1647825"/>
            </a:xfrm>
            <a:prstGeom prst="ellipse">
              <a:avLst/>
            </a:prstGeom>
            <a:solidFill>
              <a:schemeClr val="bg1">
                <a:alpha val="50000"/>
              </a:schemeClr>
            </a:solidFill>
            <a:ln w="9525">
              <a:noFill/>
              <a:round/>
              <a:headEnd/>
              <a:tailEnd/>
            </a:ln>
            <a:effectLst/>
          </p:spPr>
          <p:txBody>
            <a:bodyPr wrap="none" anchor="ctr"/>
            <a:lstStyle/>
            <a:p>
              <a:endParaRPr lang="en-US">
                <a:solidFill>
                  <a:srgbClr val="000000"/>
                </a:solidFill>
              </a:endParaRPr>
            </a:p>
          </p:txBody>
        </p:sp>
      </p:grpSp>
      <p:graphicFrame>
        <p:nvGraphicFramePr>
          <p:cNvPr id="21" name="Table 20"/>
          <p:cNvGraphicFramePr>
            <a:graphicFrameLocks noGrp="1"/>
          </p:cNvGraphicFramePr>
          <p:nvPr>
            <p:extLst/>
          </p:nvPr>
        </p:nvGraphicFramePr>
        <p:xfrm>
          <a:off x="355600" y="1308537"/>
          <a:ext cx="11547365" cy="4533012"/>
        </p:xfrm>
        <a:graphic>
          <a:graphicData uri="http://schemas.openxmlformats.org/drawingml/2006/table">
            <a:tbl>
              <a:tblPr firstRow="1" firstCol="1" bandRow="1">
                <a:tableStyleId>{69CF1AB2-1976-4502-BF36-3FF5EA218861}</a:tableStyleId>
              </a:tblPr>
              <a:tblGrid>
                <a:gridCol w="831482">
                  <a:extLst>
                    <a:ext uri="{9D8B030D-6E8A-4147-A177-3AD203B41FA5}">
                      <a16:colId xmlns:a16="http://schemas.microsoft.com/office/drawing/2014/main" val="20000"/>
                    </a:ext>
                  </a:extLst>
                </a:gridCol>
                <a:gridCol w="7767732">
                  <a:extLst>
                    <a:ext uri="{9D8B030D-6E8A-4147-A177-3AD203B41FA5}">
                      <a16:colId xmlns:a16="http://schemas.microsoft.com/office/drawing/2014/main" val="20001"/>
                    </a:ext>
                  </a:extLst>
                </a:gridCol>
                <a:gridCol w="1481958">
                  <a:extLst>
                    <a:ext uri="{9D8B030D-6E8A-4147-A177-3AD203B41FA5}">
                      <a16:colId xmlns:a16="http://schemas.microsoft.com/office/drawing/2014/main" val="20002"/>
                    </a:ext>
                  </a:extLst>
                </a:gridCol>
                <a:gridCol w="1466193">
                  <a:extLst>
                    <a:ext uri="{9D8B030D-6E8A-4147-A177-3AD203B41FA5}">
                      <a16:colId xmlns:a16="http://schemas.microsoft.com/office/drawing/2014/main" val="20003"/>
                    </a:ext>
                  </a:extLst>
                </a:gridCol>
              </a:tblGrid>
              <a:tr h="341586">
                <a:tc rowSpan="2">
                  <a:txBody>
                    <a:bodyPr/>
                    <a:lstStyle/>
                    <a:p>
                      <a:pPr algn="just">
                        <a:lnSpc>
                          <a:spcPct val="107000"/>
                        </a:lnSpc>
                        <a:spcBef>
                          <a:spcPts val="480"/>
                        </a:spcBef>
                        <a:spcAft>
                          <a:spcPts val="480"/>
                        </a:spcAft>
                      </a:pPr>
                      <a:r>
                        <a:rPr lang="en-US" sz="2400" dirty="0" smtClean="0">
                          <a:effectLst/>
                        </a:rPr>
                        <a:t>STT</a:t>
                      </a:r>
                      <a:endParaRPr lang="en-US" sz="2400" b="1" dirty="0">
                        <a:effectLst/>
                        <a:latin typeface="Arial"/>
                        <a:ea typeface="Arial"/>
                        <a:cs typeface="Times New Roman"/>
                      </a:endParaRPr>
                    </a:p>
                  </a:txBody>
                  <a:tcPr marL="68580" marR="68580" marT="0" marB="0"/>
                </a:tc>
                <a:tc rowSpan="2">
                  <a:txBody>
                    <a:bodyPr/>
                    <a:lstStyle/>
                    <a:p>
                      <a:pPr algn="ctr">
                        <a:lnSpc>
                          <a:spcPct val="107000"/>
                        </a:lnSpc>
                        <a:spcBef>
                          <a:spcPts val="480"/>
                        </a:spcBef>
                        <a:spcAft>
                          <a:spcPts val="480"/>
                        </a:spcAft>
                      </a:pPr>
                      <a:r>
                        <a:rPr lang="en-US" sz="2400" dirty="0" err="1" smtClean="0">
                          <a:effectLst/>
                        </a:rPr>
                        <a:t>Nội</a:t>
                      </a:r>
                      <a:r>
                        <a:rPr lang="en-US" sz="2400" dirty="0" smtClean="0">
                          <a:effectLst/>
                        </a:rPr>
                        <a:t> dung </a:t>
                      </a:r>
                      <a:r>
                        <a:rPr lang="en-US" sz="2400" dirty="0" err="1" smtClean="0">
                          <a:effectLst/>
                        </a:rPr>
                        <a:t>đánh</a:t>
                      </a:r>
                      <a:r>
                        <a:rPr lang="en-US" sz="2400" dirty="0" smtClean="0">
                          <a:effectLst/>
                        </a:rPr>
                        <a:t> </a:t>
                      </a:r>
                      <a:r>
                        <a:rPr lang="en-US" sz="2400" dirty="0" err="1" smtClean="0">
                          <a:effectLst/>
                        </a:rPr>
                        <a:t>giá</a:t>
                      </a:r>
                      <a:endParaRPr lang="en-US" sz="2400" b="1" dirty="0">
                        <a:effectLst/>
                        <a:latin typeface="Arial"/>
                        <a:ea typeface="Arial"/>
                        <a:cs typeface="Times New Roman"/>
                      </a:endParaRPr>
                    </a:p>
                  </a:txBody>
                  <a:tcPr marL="68580" marR="68580" marT="0" marB="0"/>
                </a:tc>
                <a:tc gridSpan="2">
                  <a:txBody>
                    <a:bodyPr/>
                    <a:lstStyle/>
                    <a:p>
                      <a:pPr algn="ctr">
                        <a:lnSpc>
                          <a:spcPct val="107000"/>
                        </a:lnSpc>
                        <a:spcBef>
                          <a:spcPts val="480"/>
                        </a:spcBef>
                        <a:spcAft>
                          <a:spcPts val="480"/>
                        </a:spcAft>
                      </a:pPr>
                      <a:r>
                        <a:rPr lang="en-US" sz="2400">
                          <a:effectLst/>
                        </a:rPr>
                        <a:t>Kết quả</a:t>
                      </a:r>
                      <a:endParaRPr lang="en-US" sz="2400" b="1">
                        <a:effectLst/>
                        <a:latin typeface="Arial"/>
                        <a:ea typeface="Arial"/>
                        <a:cs typeface="Times New Roman"/>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341586">
                <a:tc vMerge="1">
                  <a:txBody>
                    <a:bodyPr/>
                    <a:lstStyle/>
                    <a:p>
                      <a:endParaRPr lang="en-US"/>
                    </a:p>
                  </a:txBody>
                  <a:tcPr/>
                </a:tc>
                <a:tc vMerge="1">
                  <a:txBody>
                    <a:bodyPr/>
                    <a:lstStyle/>
                    <a:p>
                      <a:endParaRPr lang="en-US"/>
                    </a:p>
                  </a:txBody>
                  <a:tcPr/>
                </a:tc>
                <a:tc>
                  <a:txBody>
                    <a:bodyPr/>
                    <a:lstStyle/>
                    <a:p>
                      <a:pPr algn="ctr">
                        <a:lnSpc>
                          <a:spcPct val="107000"/>
                        </a:lnSpc>
                        <a:spcBef>
                          <a:spcPts val="480"/>
                        </a:spcBef>
                        <a:spcAft>
                          <a:spcPts val="480"/>
                        </a:spcAft>
                      </a:pPr>
                      <a:r>
                        <a:rPr lang="en-US" sz="2400" dirty="0" err="1">
                          <a:effectLst/>
                        </a:rPr>
                        <a:t>Đạt</a:t>
                      </a:r>
                      <a:endParaRPr lang="en-US" sz="2400" b="1" dirty="0">
                        <a:effectLst/>
                        <a:latin typeface="Arial"/>
                        <a:ea typeface="Arial"/>
                        <a:cs typeface="Times New Roman"/>
                      </a:endParaRPr>
                    </a:p>
                  </a:txBody>
                  <a:tcPr marL="68580" marR="68580" marT="0" marB="0"/>
                </a:tc>
                <a:tc>
                  <a:txBody>
                    <a:bodyPr/>
                    <a:lstStyle/>
                    <a:p>
                      <a:pPr algn="ctr">
                        <a:lnSpc>
                          <a:spcPct val="107000"/>
                        </a:lnSpc>
                        <a:spcBef>
                          <a:spcPts val="480"/>
                        </a:spcBef>
                        <a:spcAft>
                          <a:spcPts val="480"/>
                        </a:spcAft>
                      </a:pPr>
                      <a:r>
                        <a:rPr lang="en-US" sz="2400" dirty="0" err="1" smtClean="0">
                          <a:effectLst/>
                        </a:rPr>
                        <a:t>Chưa</a:t>
                      </a:r>
                      <a:r>
                        <a:rPr lang="en-US" sz="2400" dirty="0" smtClean="0">
                          <a:effectLst/>
                        </a:rPr>
                        <a:t> </a:t>
                      </a:r>
                      <a:r>
                        <a:rPr lang="en-US" sz="2400" dirty="0" err="1" smtClean="0">
                          <a:effectLst/>
                        </a:rPr>
                        <a:t>đạt</a:t>
                      </a:r>
                      <a:endParaRPr lang="en-US" sz="2400" b="1" dirty="0">
                        <a:effectLst/>
                        <a:latin typeface="Arial"/>
                        <a:ea typeface="Arial"/>
                        <a:cs typeface="Times New Roman"/>
                      </a:endParaRPr>
                    </a:p>
                  </a:txBody>
                  <a:tcPr marL="68580" marR="68580" marT="0" marB="0"/>
                </a:tc>
                <a:extLst>
                  <a:ext uri="{0D108BD9-81ED-4DB2-BD59-A6C34878D82A}">
                    <a16:rowId xmlns:a16="http://schemas.microsoft.com/office/drawing/2014/main" val="10001"/>
                  </a:ext>
                </a:extLst>
              </a:tr>
              <a:tr h="683173">
                <a:tc>
                  <a:txBody>
                    <a:bodyPr/>
                    <a:lstStyle/>
                    <a:p>
                      <a:pPr algn="ctr">
                        <a:lnSpc>
                          <a:spcPct val="107000"/>
                        </a:lnSpc>
                        <a:spcBef>
                          <a:spcPts val="480"/>
                        </a:spcBef>
                        <a:spcAft>
                          <a:spcPts val="480"/>
                        </a:spcAft>
                      </a:pPr>
                      <a:r>
                        <a:rPr lang="en-US" sz="2300" dirty="0">
                          <a:effectLst/>
                        </a:rPr>
                        <a:t>1</a:t>
                      </a:r>
                      <a:endParaRPr lang="en-US" sz="2300" dirty="0">
                        <a:effectLst/>
                        <a:latin typeface="Arial"/>
                        <a:ea typeface="Arial"/>
                        <a:cs typeface="Times New Roman"/>
                      </a:endParaRPr>
                    </a:p>
                  </a:txBody>
                  <a:tcPr marL="68580" marR="68580" marT="0" marB="0"/>
                </a:tc>
                <a:tc>
                  <a:txBody>
                    <a:bodyPr/>
                    <a:lstStyle/>
                    <a:p>
                      <a:pPr algn="just">
                        <a:lnSpc>
                          <a:spcPct val="107000"/>
                        </a:lnSpc>
                        <a:spcBef>
                          <a:spcPts val="480"/>
                        </a:spcBef>
                        <a:spcAft>
                          <a:spcPts val="480"/>
                        </a:spcAft>
                      </a:pPr>
                      <a:r>
                        <a:rPr lang="en-US" sz="2300" dirty="0" err="1">
                          <a:effectLst/>
                        </a:rPr>
                        <a:t>Nêu</a:t>
                      </a:r>
                      <a:r>
                        <a:rPr lang="en-US" sz="2300" dirty="0">
                          <a:effectLst/>
                        </a:rPr>
                        <a:t> </a:t>
                      </a:r>
                      <a:r>
                        <a:rPr lang="en-US" sz="2300" dirty="0" err="1">
                          <a:effectLst/>
                        </a:rPr>
                        <a:t>được</a:t>
                      </a:r>
                      <a:r>
                        <a:rPr lang="en-US" sz="2300" dirty="0">
                          <a:effectLst/>
                        </a:rPr>
                        <a:t> </a:t>
                      </a:r>
                      <a:r>
                        <a:rPr lang="en-US" sz="2300" dirty="0" err="1">
                          <a:effectLst/>
                        </a:rPr>
                        <a:t>vấn</a:t>
                      </a:r>
                      <a:r>
                        <a:rPr lang="en-US" sz="2300" dirty="0">
                          <a:effectLst/>
                        </a:rPr>
                        <a:t> </a:t>
                      </a:r>
                      <a:r>
                        <a:rPr lang="en-US" sz="2300" dirty="0" err="1">
                          <a:effectLst/>
                        </a:rPr>
                        <a:t>đề</a:t>
                      </a:r>
                      <a:r>
                        <a:rPr lang="en-US" sz="2300" dirty="0">
                          <a:effectLst/>
                        </a:rPr>
                        <a:t> </a:t>
                      </a:r>
                      <a:r>
                        <a:rPr lang="en-US" sz="2300" dirty="0" err="1">
                          <a:effectLst/>
                        </a:rPr>
                        <a:t>văn</a:t>
                      </a:r>
                      <a:r>
                        <a:rPr lang="en-US" sz="2300" dirty="0">
                          <a:effectLst/>
                        </a:rPr>
                        <a:t> </a:t>
                      </a:r>
                      <a:r>
                        <a:rPr lang="en-US" sz="2300" dirty="0" err="1">
                          <a:effectLst/>
                        </a:rPr>
                        <a:t>học</a:t>
                      </a:r>
                      <a:r>
                        <a:rPr lang="en-US" sz="2300" dirty="0">
                          <a:effectLst/>
                        </a:rPr>
                        <a:t> </a:t>
                      </a:r>
                      <a:r>
                        <a:rPr lang="en-US" sz="2300" dirty="0" err="1">
                          <a:effectLst/>
                        </a:rPr>
                        <a:t>có</a:t>
                      </a:r>
                      <a:r>
                        <a:rPr lang="en-US" sz="2300" dirty="0">
                          <a:effectLst/>
                        </a:rPr>
                        <a:t> </a:t>
                      </a:r>
                      <a:r>
                        <a:rPr lang="en-US" sz="2300" dirty="0" err="1">
                          <a:effectLst/>
                        </a:rPr>
                        <a:t>các</a:t>
                      </a:r>
                      <a:r>
                        <a:rPr lang="en-US" sz="2300" dirty="0">
                          <a:effectLst/>
                        </a:rPr>
                        <a:t> ý </a:t>
                      </a:r>
                      <a:r>
                        <a:rPr lang="en-US" sz="2300" dirty="0" err="1">
                          <a:effectLst/>
                        </a:rPr>
                        <a:t>kiến</a:t>
                      </a:r>
                      <a:r>
                        <a:rPr lang="en-US" sz="2300" dirty="0">
                          <a:effectLst/>
                        </a:rPr>
                        <a:t> </a:t>
                      </a:r>
                      <a:r>
                        <a:rPr lang="en-US" sz="2300" dirty="0" err="1">
                          <a:effectLst/>
                        </a:rPr>
                        <a:t>đánh</a:t>
                      </a:r>
                      <a:r>
                        <a:rPr lang="en-US" sz="2300" dirty="0">
                          <a:effectLst/>
                        </a:rPr>
                        <a:t> </a:t>
                      </a:r>
                      <a:r>
                        <a:rPr lang="en-US" sz="2300" dirty="0" err="1">
                          <a:effectLst/>
                        </a:rPr>
                        <a:t>giá</a:t>
                      </a:r>
                      <a:r>
                        <a:rPr lang="en-US" sz="2300" dirty="0">
                          <a:effectLst/>
                        </a:rPr>
                        <a:t> </a:t>
                      </a:r>
                      <a:r>
                        <a:rPr lang="en-US" sz="2300" dirty="0" err="1">
                          <a:effectLst/>
                        </a:rPr>
                        <a:t>khác</a:t>
                      </a:r>
                      <a:r>
                        <a:rPr lang="en-US" sz="2300" dirty="0">
                          <a:effectLst/>
                        </a:rPr>
                        <a:t> </a:t>
                      </a:r>
                      <a:r>
                        <a:rPr lang="en-US" sz="2300" dirty="0" err="1">
                          <a:effectLst/>
                        </a:rPr>
                        <a:t>nhau</a:t>
                      </a:r>
                      <a:r>
                        <a:rPr lang="en-US" sz="2300" dirty="0">
                          <a:effectLst/>
                        </a:rPr>
                        <a:t> </a:t>
                      </a:r>
                      <a:r>
                        <a:rPr lang="en-US" sz="2300" dirty="0" err="1">
                          <a:effectLst/>
                        </a:rPr>
                        <a:t>để</a:t>
                      </a:r>
                      <a:r>
                        <a:rPr lang="en-US" sz="2300" dirty="0">
                          <a:effectLst/>
                        </a:rPr>
                        <a:t> </a:t>
                      </a:r>
                      <a:r>
                        <a:rPr lang="en-US" sz="2300" dirty="0" err="1">
                          <a:effectLst/>
                        </a:rPr>
                        <a:t>thảo</a:t>
                      </a:r>
                      <a:r>
                        <a:rPr lang="en-US" sz="2300" dirty="0">
                          <a:effectLst/>
                        </a:rPr>
                        <a:t> </a:t>
                      </a:r>
                      <a:r>
                        <a:rPr lang="en-US" sz="2300" dirty="0" err="1">
                          <a:effectLst/>
                        </a:rPr>
                        <a:t>luận</a:t>
                      </a:r>
                      <a:endParaRPr lang="en-US" sz="2300" dirty="0">
                        <a:effectLst/>
                        <a:latin typeface="Arial"/>
                        <a:ea typeface="Arial"/>
                        <a:cs typeface="Times New Roman"/>
                      </a:endParaRPr>
                    </a:p>
                  </a:txBody>
                  <a:tcPr marL="68580" marR="68580" marT="0" marB="0"/>
                </a:tc>
                <a:tc>
                  <a:txBody>
                    <a:bodyPr/>
                    <a:lstStyle/>
                    <a:p>
                      <a:pPr algn="just">
                        <a:lnSpc>
                          <a:spcPct val="107000"/>
                        </a:lnSpc>
                        <a:spcBef>
                          <a:spcPts val="480"/>
                        </a:spcBef>
                        <a:spcAft>
                          <a:spcPts val="480"/>
                        </a:spcAft>
                      </a:pPr>
                      <a:r>
                        <a:rPr lang="en-US" sz="2300" dirty="0">
                          <a:effectLst/>
                        </a:rPr>
                        <a:t> </a:t>
                      </a:r>
                      <a:endParaRPr lang="en-US" sz="2300" dirty="0">
                        <a:effectLst/>
                        <a:latin typeface="Arial"/>
                        <a:ea typeface="Arial"/>
                        <a:cs typeface="Times New Roman"/>
                      </a:endParaRPr>
                    </a:p>
                  </a:txBody>
                  <a:tcPr marL="68580" marR="68580" marT="0" marB="0"/>
                </a:tc>
                <a:tc>
                  <a:txBody>
                    <a:bodyPr/>
                    <a:lstStyle/>
                    <a:p>
                      <a:pPr algn="just">
                        <a:lnSpc>
                          <a:spcPct val="107000"/>
                        </a:lnSpc>
                        <a:spcBef>
                          <a:spcPts val="480"/>
                        </a:spcBef>
                        <a:spcAft>
                          <a:spcPts val="480"/>
                        </a:spcAft>
                      </a:pPr>
                      <a:r>
                        <a:rPr lang="en-US" sz="2300">
                          <a:effectLst/>
                        </a:rPr>
                        <a:t> </a:t>
                      </a:r>
                      <a:endParaRPr lang="en-US" sz="2300">
                        <a:effectLst/>
                        <a:latin typeface="Arial"/>
                        <a:ea typeface="Arial"/>
                        <a:cs typeface="Times New Roman"/>
                      </a:endParaRPr>
                    </a:p>
                  </a:txBody>
                  <a:tcPr marL="68580" marR="68580" marT="0" marB="0"/>
                </a:tc>
                <a:extLst>
                  <a:ext uri="{0D108BD9-81ED-4DB2-BD59-A6C34878D82A}">
                    <a16:rowId xmlns:a16="http://schemas.microsoft.com/office/drawing/2014/main" val="10002"/>
                  </a:ext>
                </a:extLst>
              </a:tr>
              <a:tr h="683173">
                <a:tc>
                  <a:txBody>
                    <a:bodyPr/>
                    <a:lstStyle/>
                    <a:p>
                      <a:pPr algn="ctr">
                        <a:lnSpc>
                          <a:spcPct val="107000"/>
                        </a:lnSpc>
                        <a:spcBef>
                          <a:spcPts val="480"/>
                        </a:spcBef>
                        <a:spcAft>
                          <a:spcPts val="480"/>
                        </a:spcAft>
                      </a:pPr>
                      <a:r>
                        <a:rPr lang="en-US" sz="2300">
                          <a:effectLst/>
                        </a:rPr>
                        <a:t>2</a:t>
                      </a:r>
                      <a:endParaRPr lang="en-US" sz="2300">
                        <a:effectLst/>
                        <a:latin typeface="Arial"/>
                        <a:ea typeface="Arial"/>
                        <a:cs typeface="Times New Roman"/>
                      </a:endParaRPr>
                    </a:p>
                  </a:txBody>
                  <a:tcPr marL="68580" marR="68580" marT="0" marB="0"/>
                </a:tc>
                <a:tc>
                  <a:txBody>
                    <a:bodyPr/>
                    <a:lstStyle/>
                    <a:p>
                      <a:pPr algn="just">
                        <a:lnSpc>
                          <a:spcPct val="107000"/>
                        </a:lnSpc>
                        <a:spcBef>
                          <a:spcPts val="480"/>
                        </a:spcBef>
                        <a:spcAft>
                          <a:spcPts val="480"/>
                        </a:spcAft>
                      </a:pPr>
                      <a:r>
                        <a:rPr lang="en-US" sz="2300" dirty="0" err="1">
                          <a:effectLst/>
                        </a:rPr>
                        <a:t>Thể</a:t>
                      </a:r>
                      <a:r>
                        <a:rPr lang="en-US" sz="2300" dirty="0">
                          <a:effectLst/>
                        </a:rPr>
                        <a:t> </a:t>
                      </a:r>
                      <a:r>
                        <a:rPr lang="en-US" sz="2300" dirty="0" err="1">
                          <a:effectLst/>
                        </a:rPr>
                        <a:t>hiện</a:t>
                      </a:r>
                      <a:r>
                        <a:rPr lang="en-US" sz="2300" dirty="0">
                          <a:effectLst/>
                        </a:rPr>
                        <a:t> </a:t>
                      </a:r>
                      <a:r>
                        <a:rPr lang="en-US" sz="2300" dirty="0" err="1">
                          <a:effectLst/>
                        </a:rPr>
                        <a:t>được</a:t>
                      </a:r>
                      <a:r>
                        <a:rPr lang="en-US" sz="2300" dirty="0">
                          <a:effectLst/>
                        </a:rPr>
                        <a:t> </a:t>
                      </a:r>
                      <a:r>
                        <a:rPr lang="en-US" sz="2300" dirty="0" err="1">
                          <a:effectLst/>
                        </a:rPr>
                        <a:t>quan</a:t>
                      </a:r>
                      <a:r>
                        <a:rPr lang="en-US" sz="2300" dirty="0">
                          <a:effectLst/>
                        </a:rPr>
                        <a:t> </a:t>
                      </a:r>
                      <a:r>
                        <a:rPr lang="en-US" sz="2300" dirty="0" err="1">
                          <a:effectLst/>
                        </a:rPr>
                        <a:t>điểm</a:t>
                      </a:r>
                      <a:r>
                        <a:rPr lang="en-US" sz="2300" dirty="0">
                          <a:effectLst/>
                        </a:rPr>
                        <a:t> </a:t>
                      </a:r>
                      <a:r>
                        <a:rPr lang="en-US" sz="2300" dirty="0" err="1">
                          <a:effectLst/>
                        </a:rPr>
                        <a:t>nhìn</a:t>
                      </a:r>
                      <a:r>
                        <a:rPr lang="en-US" sz="2300" dirty="0">
                          <a:effectLst/>
                        </a:rPr>
                        <a:t> </a:t>
                      </a:r>
                      <a:r>
                        <a:rPr lang="en-US" sz="2300" dirty="0" err="1">
                          <a:effectLst/>
                        </a:rPr>
                        <a:t>nhận</a:t>
                      </a:r>
                      <a:r>
                        <a:rPr lang="en-US" sz="2300" dirty="0">
                          <a:effectLst/>
                        </a:rPr>
                        <a:t> </a:t>
                      </a:r>
                      <a:r>
                        <a:rPr lang="en-US" sz="2300" dirty="0" err="1">
                          <a:effectLst/>
                        </a:rPr>
                        <a:t>về</a:t>
                      </a:r>
                      <a:r>
                        <a:rPr lang="en-US" sz="2300" dirty="0">
                          <a:effectLst/>
                        </a:rPr>
                        <a:t> </a:t>
                      </a:r>
                      <a:r>
                        <a:rPr lang="en-US" sz="2300" dirty="0" err="1">
                          <a:effectLst/>
                        </a:rPr>
                        <a:t>vấn</a:t>
                      </a:r>
                      <a:r>
                        <a:rPr lang="en-US" sz="2300" dirty="0">
                          <a:effectLst/>
                        </a:rPr>
                        <a:t> </a:t>
                      </a:r>
                      <a:r>
                        <a:rPr lang="en-US" sz="2300" dirty="0" err="1">
                          <a:effectLst/>
                        </a:rPr>
                        <a:t>đề</a:t>
                      </a:r>
                      <a:r>
                        <a:rPr lang="en-US" sz="2300" dirty="0">
                          <a:effectLst/>
                        </a:rPr>
                        <a:t> </a:t>
                      </a:r>
                      <a:r>
                        <a:rPr lang="en-US" sz="2300" dirty="0" err="1">
                          <a:effectLst/>
                        </a:rPr>
                        <a:t>văn</a:t>
                      </a:r>
                      <a:r>
                        <a:rPr lang="en-US" sz="2300" dirty="0">
                          <a:effectLst/>
                        </a:rPr>
                        <a:t> </a:t>
                      </a:r>
                      <a:r>
                        <a:rPr lang="en-US" sz="2300" dirty="0" err="1">
                          <a:effectLst/>
                        </a:rPr>
                        <a:t>học</a:t>
                      </a:r>
                      <a:r>
                        <a:rPr lang="en-US" sz="2300" dirty="0">
                          <a:effectLst/>
                        </a:rPr>
                        <a:t> </a:t>
                      </a:r>
                      <a:r>
                        <a:rPr lang="en-US" sz="2300" dirty="0" err="1">
                          <a:effectLst/>
                        </a:rPr>
                        <a:t>một</a:t>
                      </a:r>
                      <a:r>
                        <a:rPr lang="en-US" sz="2300" dirty="0">
                          <a:effectLst/>
                        </a:rPr>
                        <a:t> </a:t>
                      </a:r>
                      <a:r>
                        <a:rPr lang="en-US" sz="2300" dirty="0" err="1">
                          <a:effectLst/>
                        </a:rPr>
                        <a:t>cách</a:t>
                      </a:r>
                      <a:r>
                        <a:rPr lang="en-US" sz="2300" dirty="0">
                          <a:effectLst/>
                        </a:rPr>
                        <a:t> </a:t>
                      </a:r>
                      <a:r>
                        <a:rPr lang="en-US" sz="2300" dirty="0" err="1">
                          <a:effectLst/>
                        </a:rPr>
                        <a:t>rõ</a:t>
                      </a:r>
                      <a:r>
                        <a:rPr lang="en-US" sz="2300" dirty="0">
                          <a:effectLst/>
                        </a:rPr>
                        <a:t> </a:t>
                      </a:r>
                      <a:r>
                        <a:rPr lang="en-US" sz="2300" dirty="0" err="1">
                          <a:effectLst/>
                        </a:rPr>
                        <a:t>ràng</a:t>
                      </a:r>
                      <a:endParaRPr lang="en-US" sz="2300" dirty="0">
                        <a:effectLst/>
                        <a:latin typeface="Arial"/>
                        <a:ea typeface="Arial"/>
                        <a:cs typeface="Times New Roman"/>
                      </a:endParaRPr>
                    </a:p>
                  </a:txBody>
                  <a:tcPr marL="68580" marR="68580" marT="0" marB="0"/>
                </a:tc>
                <a:tc>
                  <a:txBody>
                    <a:bodyPr/>
                    <a:lstStyle/>
                    <a:p>
                      <a:pPr algn="just">
                        <a:lnSpc>
                          <a:spcPct val="107000"/>
                        </a:lnSpc>
                        <a:spcBef>
                          <a:spcPts val="480"/>
                        </a:spcBef>
                        <a:spcAft>
                          <a:spcPts val="480"/>
                        </a:spcAft>
                      </a:pPr>
                      <a:r>
                        <a:rPr lang="en-US" sz="2300" dirty="0">
                          <a:effectLst/>
                        </a:rPr>
                        <a:t> </a:t>
                      </a:r>
                      <a:endParaRPr lang="en-US" sz="2300" dirty="0">
                        <a:effectLst/>
                        <a:latin typeface="Arial"/>
                        <a:ea typeface="Arial"/>
                        <a:cs typeface="Times New Roman"/>
                      </a:endParaRPr>
                    </a:p>
                  </a:txBody>
                  <a:tcPr marL="68580" marR="68580" marT="0" marB="0"/>
                </a:tc>
                <a:tc>
                  <a:txBody>
                    <a:bodyPr/>
                    <a:lstStyle/>
                    <a:p>
                      <a:pPr algn="just">
                        <a:lnSpc>
                          <a:spcPct val="107000"/>
                        </a:lnSpc>
                        <a:spcBef>
                          <a:spcPts val="480"/>
                        </a:spcBef>
                        <a:spcAft>
                          <a:spcPts val="480"/>
                        </a:spcAft>
                      </a:pPr>
                      <a:r>
                        <a:rPr lang="en-US" sz="2300">
                          <a:effectLst/>
                        </a:rPr>
                        <a:t> </a:t>
                      </a:r>
                      <a:endParaRPr lang="en-US" sz="2300">
                        <a:effectLst/>
                        <a:latin typeface="Arial"/>
                        <a:ea typeface="Arial"/>
                        <a:cs typeface="Times New Roman"/>
                      </a:endParaRPr>
                    </a:p>
                  </a:txBody>
                  <a:tcPr marL="68580" marR="68580" marT="0" marB="0"/>
                </a:tc>
                <a:extLst>
                  <a:ext uri="{0D108BD9-81ED-4DB2-BD59-A6C34878D82A}">
                    <a16:rowId xmlns:a16="http://schemas.microsoft.com/office/drawing/2014/main" val="10003"/>
                  </a:ext>
                </a:extLst>
              </a:tr>
              <a:tr h="683173">
                <a:tc>
                  <a:txBody>
                    <a:bodyPr/>
                    <a:lstStyle/>
                    <a:p>
                      <a:pPr algn="ctr">
                        <a:lnSpc>
                          <a:spcPct val="107000"/>
                        </a:lnSpc>
                        <a:spcBef>
                          <a:spcPts val="480"/>
                        </a:spcBef>
                        <a:spcAft>
                          <a:spcPts val="480"/>
                        </a:spcAft>
                      </a:pPr>
                      <a:r>
                        <a:rPr lang="en-US" sz="2300">
                          <a:effectLst/>
                        </a:rPr>
                        <a:t>3</a:t>
                      </a:r>
                      <a:endParaRPr lang="en-US" sz="2300">
                        <a:effectLst/>
                        <a:latin typeface="Arial"/>
                        <a:ea typeface="Arial"/>
                        <a:cs typeface="Times New Roman"/>
                      </a:endParaRPr>
                    </a:p>
                  </a:txBody>
                  <a:tcPr marL="68580" marR="68580" marT="0" marB="0"/>
                </a:tc>
                <a:tc>
                  <a:txBody>
                    <a:bodyPr/>
                    <a:lstStyle/>
                    <a:p>
                      <a:pPr algn="just">
                        <a:lnSpc>
                          <a:spcPct val="107000"/>
                        </a:lnSpc>
                        <a:spcBef>
                          <a:spcPts val="480"/>
                        </a:spcBef>
                        <a:spcAft>
                          <a:spcPts val="480"/>
                        </a:spcAft>
                      </a:pPr>
                      <a:r>
                        <a:rPr lang="en-US" sz="2300" dirty="0" err="1">
                          <a:effectLst/>
                        </a:rPr>
                        <a:t>Nắm</a:t>
                      </a:r>
                      <a:r>
                        <a:rPr lang="en-US" sz="2300" dirty="0">
                          <a:effectLst/>
                        </a:rPr>
                        <a:t> </a:t>
                      </a:r>
                      <a:r>
                        <a:rPr lang="en-US" sz="2300" dirty="0" err="1">
                          <a:effectLst/>
                        </a:rPr>
                        <a:t>bắt</a:t>
                      </a:r>
                      <a:r>
                        <a:rPr lang="en-US" sz="2300" dirty="0">
                          <a:effectLst/>
                        </a:rPr>
                        <a:t> </a:t>
                      </a:r>
                      <a:r>
                        <a:rPr lang="en-US" sz="2300" dirty="0" err="1">
                          <a:effectLst/>
                        </a:rPr>
                        <a:t>được</a:t>
                      </a:r>
                      <a:r>
                        <a:rPr lang="en-US" sz="2300" dirty="0">
                          <a:effectLst/>
                        </a:rPr>
                        <a:t> </a:t>
                      </a:r>
                      <a:r>
                        <a:rPr lang="en-US" sz="2300" dirty="0" err="1">
                          <a:effectLst/>
                        </a:rPr>
                        <a:t>chính</a:t>
                      </a:r>
                      <a:r>
                        <a:rPr lang="en-US" sz="2300" dirty="0">
                          <a:effectLst/>
                        </a:rPr>
                        <a:t> </a:t>
                      </a:r>
                      <a:r>
                        <a:rPr lang="en-US" sz="2300" dirty="0" err="1">
                          <a:effectLst/>
                        </a:rPr>
                        <a:t>xác</a:t>
                      </a:r>
                      <a:r>
                        <a:rPr lang="en-US" sz="2300" dirty="0">
                          <a:effectLst/>
                        </a:rPr>
                        <a:t> </a:t>
                      </a:r>
                      <a:r>
                        <a:rPr lang="en-US" sz="2300" dirty="0" err="1">
                          <a:effectLst/>
                        </a:rPr>
                        <a:t>những</a:t>
                      </a:r>
                      <a:r>
                        <a:rPr lang="en-US" sz="2300" dirty="0">
                          <a:effectLst/>
                        </a:rPr>
                        <a:t> ý </a:t>
                      </a:r>
                      <a:r>
                        <a:rPr lang="en-US" sz="2300" dirty="0" err="1">
                          <a:effectLst/>
                        </a:rPr>
                        <a:t>kiến</a:t>
                      </a:r>
                      <a:r>
                        <a:rPr lang="en-US" sz="2300" dirty="0">
                          <a:effectLst/>
                        </a:rPr>
                        <a:t> </a:t>
                      </a:r>
                      <a:r>
                        <a:rPr lang="en-US" sz="2300" dirty="0" err="1">
                          <a:effectLst/>
                        </a:rPr>
                        <a:t>đánh</a:t>
                      </a:r>
                      <a:r>
                        <a:rPr lang="en-US" sz="2300" dirty="0">
                          <a:effectLst/>
                        </a:rPr>
                        <a:t> </a:t>
                      </a:r>
                      <a:r>
                        <a:rPr lang="en-US" sz="2300" dirty="0" err="1">
                          <a:effectLst/>
                        </a:rPr>
                        <a:t>giá</a:t>
                      </a:r>
                      <a:r>
                        <a:rPr lang="en-US" sz="2300" dirty="0">
                          <a:effectLst/>
                        </a:rPr>
                        <a:t> </a:t>
                      </a:r>
                      <a:r>
                        <a:rPr lang="en-US" sz="2300" dirty="0" err="1">
                          <a:effectLst/>
                        </a:rPr>
                        <a:t>khác</a:t>
                      </a:r>
                      <a:r>
                        <a:rPr lang="en-US" sz="2300" dirty="0">
                          <a:effectLst/>
                        </a:rPr>
                        <a:t> </a:t>
                      </a:r>
                      <a:r>
                        <a:rPr lang="en-US" sz="2300" dirty="0" err="1">
                          <a:effectLst/>
                        </a:rPr>
                        <a:t>nhau</a:t>
                      </a:r>
                      <a:r>
                        <a:rPr lang="en-US" sz="2300" dirty="0">
                          <a:effectLst/>
                        </a:rPr>
                        <a:t> </a:t>
                      </a:r>
                      <a:r>
                        <a:rPr lang="en-US" sz="2300" dirty="0" err="1">
                          <a:effectLst/>
                        </a:rPr>
                        <a:t>về</a:t>
                      </a:r>
                      <a:r>
                        <a:rPr lang="en-US" sz="2300" dirty="0">
                          <a:effectLst/>
                        </a:rPr>
                        <a:t> </a:t>
                      </a:r>
                      <a:r>
                        <a:rPr lang="en-US" sz="2300" dirty="0" err="1">
                          <a:effectLst/>
                        </a:rPr>
                        <a:t>vấn</a:t>
                      </a:r>
                      <a:r>
                        <a:rPr lang="en-US" sz="2300" dirty="0">
                          <a:effectLst/>
                        </a:rPr>
                        <a:t> </a:t>
                      </a:r>
                      <a:r>
                        <a:rPr lang="en-US" sz="2300" dirty="0" err="1">
                          <a:effectLst/>
                        </a:rPr>
                        <a:t>đề</a:t>
                      </a:r>
                      <a:r>
                        <a:rPr lang="en-US" sz="2300" dirty="0">
                          <a:effectLst/>
                        </a:rPr>
                        <a:t> </a:t>
                      </a:r>
                      <a:r>
                        <a:rPr lang="en-US" sz="2300" dirty="0" err="1">
                          <a:effectLst/>
                        </a:rPr>
                        <a:t>văn</a:t>
                      </a:r>
                      <a:r>
                        <a:rPr lang="en-US" sz="2300" dirty="0">
                          <a:effectLst/>
                        </a:rPr>
                        <a:t> </a:t>
                      </a:r>
                      <a:r>
                        <a:rPr lang="en-US" sz="2300" dirty="0" err="1">
                          <a:effectLst/>
                        </a:rPr>
                        <a:t>học</a:t>
                      </a:r>
                      <a:endParaRPr lang="en-US" sz="2300" dirty="0">
                        <a:effectLst/>
                        <a:latin typeface="Arial"/>
                        <a:ea typeface="Arial"/>
                        <a:cs typeface="Times New Roman"/>
                      </a:endParaRPr>
                    </a:p>
                  </a:txBody>
                  <a:tcPr marL="68580" marR="68580" marT="0" marB="0"/>
                </a:tc>
                <a:tc>
                  <a:txBody>
                    <a:bodyPr/>
                    <a:lstStyle/>
                    <a:p>
                      <a:pPr algn="just">
                        <a:lnSpc>
                          <a:spcPct val="107000"/>
                        </a:lnSpc>
                        <a:spcBef>
                          <a:spcPts val="480"/>
                        </a:spcBef>
                        <a:spcAft>
                          <a:spcPts val="480"/>
                        </a:spcAft>
                      </a:pPr>
                      <a:r>
                        <a:rPr lang="en-US" sz="2300" dirty="0">
                          <a:effectLst/>
                        </a:rPr>
                        <a:t> </a:t>
                      </a:r>
                      <a:endParaRPr lang="en-US" sz="2300" dirty="0">
                        <a:effectLst/>
                        <a:latin typeface="Arial"/>
                        <a:ea typeface="Arial"/>
                        <a:cs typeface="Times New Roman"/>
                      </a:endParaRPr>
                    </a:p>
                  </a:txBody>
                  <a:tcPr marL="68580" marR="68580" marT="0" marB="0"/>
                </a:tc>
                <a:tc>
                  <a:txBody>
                    <a:bodyPr/>
                    <a:lstStyle/>
                    <a:p>
                      <a:pPr algn="just">
                        <a:lnSpc>
                          <a:spcPct val="107000"/>
                        </a:lnSpc>
                        <a:spcBef>
                          <a:spcPts val="480"/>
                        </a:spcBef>
                        <a:spcAft>
                          <a:spcPts val="480"/>
                        </a:spcAft>
                      </a:pPr>
                      <a:r>
                        <a:rPr lang="en-US" sz="2300" dirty="0">
                          <a:effectLst/>
                        </a:rPr>
                        <a:t> </a:t>
                      </a:r>
                      <a:endParaRPr lang="en-US" sz="2300" dirty="0">
                        <a:effectLst/>
                        <a:latin typeface="Arial"/>
                        <a:ea typeface="Arial"/>
                        <a:cs typeface="Times New Roman"/>
                      </a:endParaRPr>
                    </a:p>
                  </a:txBody>
                  <a:tcPr marL="68580" marR="68580" marT="0" marB="0"/>
                </a:tc>
                <a:extLst>
                  <a:ext uri="{0D108BD9-81ED-4DB2-BD59-A6C34878D82A}">
                    <a16:rowId xmlns:a16="http://schemas.microsoft.com/office/drawing/2014/main" val="10004"/>
                  </a:ext>
                </a:extLst>
              </a:tr>
              <a:tr h="683173">
                <a:tc>
                  <a:txBody>
                    <a:bodyPr/>
                    <a:lstStyle/>
                    <a:p>
                      <a:pPr algn="ctr">
                        <a:lnSpc>
                          <a:spcPct val="107000"/>
                        </a:lnSpc>
                        <a:spcBef>
                          <a:spcPts val="480"/>
                        </a:spcBef>
                        <a:spcAft>
                          <a:spcPts val="480"/>
                        </a:spcAft>
                      </a:pPr>
                      <a:r>
                        <a:rPr lang="en-US" sz="2300">
                          <a:effectLst/>
                        </a:rPr>
                        <a:t>4</a:t>
                      </a:r>
                      <a:endParaRPr lang="en-US" sz="2300">
                        <a:effectLst/>
                        <a:latin typeface="Arial"/>
                        <a:ea typeface="Arial"/>
                        <a:cs typeface="Times New Roman"/>
                      </a:endParaRPr>
                    </a:p>
                  </a:txBody>
                  <a:tcPr marL="68580" marR="68580" marT="0" marB="0"/>
                </a:tc>
                <a:tc>
                  <a:txBody>
                    <a:bodyPr/>
                    <a:lstStyle/>
                    <a:p>
                      <a:pPr algn="just">
                        <a:lnSpc>
                          <a:spcPct val="107000"/>
                        </a:lnSpc>
                        <a:spcBef>
                          <a:spcPts val="480"/>
                        </a:spcBef>
                        <a:spcAft>
                          <a:spcPts val="480"/>
                        </a:spcAft>
                      </a:pPr>
                      <a:r>
                        <a:rPr lang="en-US" sz="2300" dirty="0" err="1">
                          <a:effectLst/>
                        </a:rPr>
                        <a:t>Xác</a:t>
                      </a:r>
                      <a:r>
                        <a:rPr lang="en-US" sz="2300" dirty="0">
                          <a:effectLst/>
                        </a:rPr>
                        <a:t> </a:t>
                      </a:r>
                      <a:r>
                        <a:rPr lang="en-US" sz="2300" dirty="0" err="1">
                          <a:effectLst/>
                        </a:rPr>
                        <a:t>định</a:t>
                      </a:r>
                      <a:r>
                        <a:rPr lang="en-US" sz="2300" dirty="0">
                          <a:effectLst/>
                        </a:rPr>
                        <a:t> </a:t>
                      </a:r>
                      <a:r>
                        <a:rPr lang="en-US" sz="2300" dirty="0" err="1">
                          <a:effectLst/>
                        </a:rPr>
                        <a:t>được</a:t>
                      </a:r>
                      <a:r>
                        <a:rPr lang="en-US" sz="2300" dirty="0">
                          <a:effectLst/>
                        </a:rPr>
                        <a:t> </a:t>
                      </a:r>
                      <a:r>
                        <a:rPr lang="en-US" sz="2300" dirty="0" err="1">
                          <a:effectLst/>
                        </a:rPr>
                        <a:t>những</a:t>
                      </a:r>
                      <a:r>
                        <a:rPr lang="en-US" sz="2300" dirty="0">
                          <a:effectLst/>
                        </a:rPr>
                        <a:t> </a:t>
                      </a:r>
                      <a:r>
                        <a:rPr lang="en-US" sz="2300" dirty="0" err="1">
                          <a:effectLst/>
                        </a:rPr>
                        <a:t>điểm</a:t>
                      </a:r>
                      <a:r>
                        <a:rPr lang="en-US" sz="2300" dirty="0">
                          <a:effectLst/>
                        </a:rPr>
                        <a:t> </a:t>
                      </a:r>
                      <a:r>
                        <a:rPr lang="en-US" sz="2300" dirty="0" err="1">
                          <a:effectLst/>
                        </a:rPr>
                        <a:t>có</a:t>
                      </a:r>
                      <a:r>
                        <a:rPr lang="en-US" sz="2300" dirty="0">
                          <a:effectLst/>
                        </a:rPr>
                        <a:t> </a:t>
                      </a:r>
                      <a:r>
                        <a:rPr lang="en-US" sz="2300" dirty="0" err="1">
                          <a:effectLst/>
                        </a:rPr>
                        <a:t>sự</a:t>
                      </a:r>
                      <a:r>
                        <a:rPr lang="en-US" sz="2300" dirty="0">
                          <a:effectLst/>
                        </a:rPr>
                        <a:t> </a:t>
                      </a:r>
                      <a:r>
                        <a:rPr lang="en-US" sz="2300" dirty="0" err="1">
                          <a:effectLst/>
                        </a:rPr>
                        <a:t>đồng</a:t>
                      </a:r>
                      <a:r>
                        <a:rPr lang="en-US" sz="2300" dirty="0">
                          <a:effectLst/>
                        </a:rPr>
                        <a:t> </a:t>
                      </a:r>
                      <a:r>
                        <a:rPr lang="en-US" sz="2300" dirty="0" err="1">
                          <a:effectLst/>
                        </a:rPr>
                        <a:t>thuận</a:t>
                      </a:r>
                      <a:r>
                        <a:rPr lang="en-US" sz="2300" dirty="0">
                          <a:effectLst/>
                        </a:rPr>
                        <a:t> </a:t>
                      </a:r>
                      <a:r>
                        <a:rPr lang="en-US" sz="2300" dirty="0" err="1">
                          <a:effectLst/>
                        </a:rPr>
                        <a:t>giữa</a:t>
                      </a:r>
                      <a:r>
                        <a:rPr lang="en-US" sz="2300" dirty="0">
                          <a:effectLst/>
                        </a:rPr>
                        <a:t> </a:t>
                      </a:r>
                      <a:r>
                        <a:rPr lang="en-US" sz="2300" dirty="0" err="1">
                          <a:effectLst/>
                        </a:rPr>
                        <a:t>các</a:t>
                      </a:r>
                      <a:r>
                        <a:rPr lang="en-US" sz="2300" dirty="0">
                          <a:effectLst/>
                        </a:rPr>
                        <a:t> ý </a:t>
                      </a:r>
                      <a:r>
                        <a:rPr lang="en-US" sz="2300" dirty="0" err="1">
                          <a:effectLst/>
                        </a:rPr>
                        <a:t>kiến</a:t>
                      </a:r>
                      <a:endParaRPr lang="en-US" sz="2300" dirty="0">
                        <a:effectLst/>
                        <a:latin typeface="Arial"/>
                        <a:ea typeface="Arial"/>
                        <a:cs typeface="Times New Roman"/>
                      </a:endParaRPr>
                    </a:p>
                  </a:txBody>
                  <a:tcPr marL="68580" marR="68580" marT="0" marB="0"/>
                </a:tc>
                <a:tc>
                  <a:txBody>
                    <a:bodyPr/>
                    <a:lstStyle/>
                    <a:p>
                      <a:pPr algn="just">
                        <a:lnSpc>
                          <a:spcPct val="107000"/>
                        </a:lnSpc>
                        <a:spcBef>
                          <a:spcPts val="480"/>
                        </a:spcBef>
                        <a:spcAft>
                          <a:spcPts val="480"/>
                        </a:spcAft>
                      </a:pPr>
                      <a:r>
                        <a:rPr lang="en-US" sz="2300">
                          <a:effectLst/>
                        </a:rPr>
                        <a:t> </a:t>
                      </a:r>
                      <a:endParaRPr lang="en-US" sz="2300">
                        <a:effectLst/>
                        <a:latin typeface="Arial"/>
                        <a:ea typeface="Arial"/>
                        <a:cs typeface="Times New Roman"/>
                      </a:endParaRPr>
                    </a:p>
                  </a:txBody>
                  <a:tcPr marL="68580" marR="68580" marT="0" marB="0"/>
                </a:tc>
                <a:tc>
                  <a:txBody>
                    <a:bodyPr/>
                    <a:lstStyle/>
                    <a:p>
                      <a:pPr algn="just">
                        <a:lnSpc>
                          <a:spcPct val="107000"/>
                        </a:lnSpc>
                        <a:spcBef>
                          <a:spcPts val="480"/>
                        </a:spcBef>
                        <a:spcAft>
                          <a:spcPts val="480"/>
                        </a:spcAft>
                      </a:pPr>
                      <a:r>
                        <a:rPr lang="en-US" sz="2300" dirty="0">
                          <a:effectLst/>
                        </a:rPr>
                        <a:t> </a:t>
                      </a:r>
                      <a:endParaRPr lang="en-US" sz="2300" dirty="0">
                        <a:effectLst/>
                        <a:latin typeface="Arial"/>
                        <a:ea typeface="Arial"/>
                        <a:cs typeface="Times New Roman"/>
                      </a:endParaRPr>
                    </a:p>
                  </a:txBody>
                  <a:tcPr marL="68580" marR="68580" marT="0" marB="0"/>
                </a:tc>
                <a:extLst>
                  <a:ext uri="{0D108BD9-81ED-4DB2-BD59-A6C34878D82A}">
                    <a16:rowId xmlns:a16="http://schemas.microsoft.com/office/drawing/2014/main" val="10005"/>
                  </a:ext>
                </a:extLst>
              </a:tr>
              <a:tr h="341586">
                <a:tc>
                  <a:txBody>
                    <a:bodyPr/>
                    <a:lstStyle/>
                    <a:p>
                      <a:pPr algn="ctr">
                        <a:lnSpc>
                          <a:spcPct val="107000"/>
                        </a:lnSpc>
                        <a:spcBef>
                          <a:spcPts val="480"/>
                        </a:spcBef>
                        <a:spcAft>
                          <a:spcPts val="480"/>
                        </a:spcAft>
                      </a:pPr>
                      <a:r>
                        <a:rPr lang="en-US" sz="2300">
                          <a:effectLst/>
                        </a:rPr>
                        <a:t>5</a:t>
                      </a:r>
                      <a:endParaRPr lang="en-US" sz="2300">
                        <a:effectLst/>
                        <a:latin typeface="Arial"/>
                        <a:ea typeface="Arial"/>
                        <a:cs typeface="Times New Roman"/>
                      </a:endParaRPr>
                    </a:p>
                  </a:txBody>
                  <a:tcPr marL="68580" marR="68580" marT="0" marB="0"/>
                </a:tc>
                <a:tc>
                  <a:txBody>
                    <a:bodyPr/>
                    <a:lstStyle/>
                    <a:p>
                      <a:pPr algn="just">
                        <a:lnSpc>
                          <a:spcPct val="107000"/>
                        </a:lnSpc>
                        <a:spcBef>
                          <a:spcPts val="480"/>
                        </a:spcBef>
                        <a:spcAft>
                          <a:spcPts val="480"/>
                        </a:spcAft>
                      </a:pPr>
                      <a:r>
                        <a:rPr lang="en-US" sz="2300" dirty="0" err="1">
                          <a:effectLst/>
                        </a:rPr>
                        <a:t>Gợi</a:t>
                      </a:r>
                      <a:r>
                        <a:rPr lang="en-US" sz="2300" dirty="0">
                          <a:effectLst/>
                        </a:rPr>
                        <a:t> </a:t>
                      </a:r>
                      <a:r>
                        <a:rPr lang="en-US" sz="2300" dirty="0" err="1">
                          <a:effectLst/>
                        </a:rPr>
                        <a:t>mở</a:t>
                      </a:r>
                      <a:r>
                        <a:rPr lang="en-US" sz="2300" dirty="0">
                          <a:effectLst/>
                        </a:rPr>
                        <a:t> </a:t>
                      </a:r>
                      <a:r>
                        <a:rPr lang="en-US" sz="2300" dirty="0" err="1">
                          <a:effectLst/>
                        </a:rPr>
                        <a:t>được</a:t>
                      </a:r>
                      <a:r>
                        <a:rPr lang="en-US" sz="2300" dirty="0">
                          <a:effectLst/>
                        </a:rPr>
                        <a:t> </a:t>
                      </a:r>
                      <a:r>
                        <a:rPr lang="en-US" sz="2300" dirty="0" err="1">
                          <a:effectLst/>
                        </a:rPr>
                        <a:t>những</a:t>
                      </a:r>
                      <a:r>
                        <a:rPr lang="en-US" sz="2300" dirty="0">
                          <a:effectLst/>
                        </a:rPr>
                        <a:t> </a:t>
                      </a:r>
                      <a:r>
                        <a:rPr lang="en-US" sz="2300" dirty="0" err="1">
                          <a:effectLst/>
                        </a:rPr>
                        <a:t>vấn</a:t>
                      </a:r>
                      <a:r>
                        <a:rPr lang="en-US" sz="2300" dirty="0">
                          <a:effectLst/>
                        </a:rPr>
                        <a:t> </a:t>
                      </a:r>
                      <a:r>
                        <a:rPr lang="en-US" sz="2300" dirty="0" err="1">
                          <a:effectLst/>
                        </a:rPr>
                        <a:t>đề</a:t>
                      </a:r>
                      <a:r>
                        <a:rPr lang="en-US" sz="2300" dirty="0">
                          <a:effectLst/>
                        </a:rPr>
                        <a:t> </a:t>
                      </a:r>
                      <a:r>
                        <a:rPr lang="en-US" sz="2300" dirty="0" err="1">
                          <a:effectLst/>
                        </a:rPr>
                        <a:t>mới</a:t>
                      </a:r>
                      <a:r>
                        <a:rPr lang="en-US" sz="2300" dirty="0">
                          <a:effectLst/>
                        </a:rPr>
                        <a:t> </a:t>
                      </a:r>
                      <a:r>
                        <a:rPr lang="en-US" sz="2300" dirty="0" err="1">
                          <a:effectLst/>
                        </a:rPr>
                        <a:t>cần</a:t>
                      </a:r>
                      <a:r>
                        <a:rPr lang="en-US" sz="2300" dirty="0">
                          <a:effectLst/>
                        </a:rPr>
                        <a:t> </a:t>
                      </a:r>
                      <a:r>
                        <a:rPr lang="en-US" sz="2300" dirty="0" err="1">
                          <a:effectLst/>
                        </a:rPr>
                        <a:t>tìm</a:t>
                      </a:r>
                      <a:r>
                        <a:rPr lang="en-US" sz="2300" dirty="0">
                          <a:effectLst/>
                        </a:rPr>
                        <a:t> </a:t>
                      </a:r>
                      <a:r>
                        <a:rPr lang="en-US" sz="2300" dirty="0" err="1">
                          <a:effectLst/>
                        </a:rPr>
                        <a:t>hiểu</a:t>
                      </a:r>
                      <a:r>
                        <a:rPr lang="en-US" sz="2300" dirty="0">
                          <a:effectLst/>
                        </a:rPr>
                        <a:t> </a:t>
                      </a:r>
                      <a:r>
                        <a:rPr lang="en-US" sz="2300" dirty="0" err="1">
                          <a:effectLst/>
                        </a:rPr>
                        <a:t>tiếp</a:t>
                      </a:r>
                      <a:endParaRPr lang="en-US" sz="2300" dirty="0">
                        <a:effectLst/>
                        <a:latin typeface="Arial"/>
                        <a:ea typeface="Arial"/>
                        <a:cs typeface="Times New Roman"/>
                      </a:endParaRPr>
                    </a:p>
                  </a:txBody>
                  <a:tcPr marL="68580" marR="68580" marT="0" marB="0"/>
                </a:tc>
                <a:tc>
                  <a:txBody>
                    <a:bodyPr/>
                    <a:lstStyle/>
                    <a:p>
                      <a:pPr algn="just">
                        <a:lnSpc>
                          <a:spcPct val="107000"/>
                        </a:lnSpc>
                        <a:spcBef>
                          <a:spcPts val="480"/>
                        </a:spcBef>
                        <a:spcAft>
                          <a:spcPts val="480"/>
                        </a:spcAft>
                      </a:pPr>
                      <a:r>
                        <a:rPr lang="en-US" sz="2300">
                          <a:effectLst/>
                        </a:rPr>
                        <a:t> </a:t>
                      </a:r>
                      <a:endParaRPr lang="en-US" sz="2300">
                        <a:effectLst/>
                        <a:latin typeface="Arial"/>
                        <a:ea typeface="Arial"/>
                        <a:cs typeface="Times New Roman"/>
                      </a:endParaRPr>
                    </a:p>
                  </a:txBody>
                  <a:tcPr marL="68580" marR="68580" marT="0" marB="0"/>
                </a:tc>
                <a:tc>
                  <a:txBody>
                    <a:bodyPr/>
                    <a:lstStyle/>
                    <a:p>
                      <a:pPr algn="just">
                        <a:lnSpc>
                          <a:spcPct val="107000"/>
                        </a:lnSpc>
                        <a:spcBef>
                          <a:spcPts val="480"/>
                        </a:spcBef>
                        <a:spcAft>
                          <a:spcPts val="480"/>
                        </a:spcAft>
                      </a:pPr>
                      <a:r>
                        <a:rPr lang="en-US" sz="2300" dirty="0">
                          <a:effectLst/>
                        </a:rPr>
                        <a:t> </a:t>
                      </a:r>
                      <a:endParaRPr lang="en-US" sz="2300" dirty="0">
                        <a:effectLst/>
                        <a:latin typeface="Arial"/>
                        <a:ea typeface="Arial"/>
                        <a:cs typeface="Times New Roman"/>
                      </a:endParaRPr>
                    </a:p>
                  </a:txBody>
                  <a:tcPr marL="68580" marR="68580" marT="0" marB="0"/>
                </a:tc>
                <a:extLst>
                  <a:ext uri="{0D108BD9-81ED-4DB2-BD59-A6C34878D82A}">
                    <a16:rowId xmlns:a16="http://schemas.microsoft.com/office/drawing/2014/main" val="10006"/>
                  </a:ext>
                </a:extLst>
              </a:tr>
              <a:tr h="341586">
                <a:tc>
                  <a:txBody>
                    <a:bodyPr/>
                    <a:lstStyle/>
                    <a:p>
                      <a:pPr algn="ctr">
                        <a:lnSpc>
                          <a:spcPct val="107000"/>
                        </a:lnSpc>
                        <a:spcBef>
                          <a:spcPts val="480"/>
                        </a:spcBef>
                        <a:spcAft>
                          <a:spcPts val="480"/>
                        </a:spcAft>
                      </a:pPr>
                      <a:r>
                        <a:rPr lang="en-US" sz="2300">
                          <a:effectLst/>
                        </a:rPr>
                        <a:t>6</a:t>
                      </a:r>
                      <a:endParaRPr lang="en-US" sz="2300">
                        <a:effectLst/>
                        <a:latin typeface="Arial"/>
                        <a:ea typeface="Arial"/>
                        <a:cs typeface="Times New Roman"/>
                      </a:endParaRPr>
                    </a:p>
                  </a:txBody>
                  <a:tcPr marL="68580" marR="68580" marT="0" marB="0"/>
                </a:tc>
                <a:tc>
                  <a:txBody>
                    <a:bodyPr/>
                    <a:lstStyle/>
                    <a:p>
                      <a:pPr algn="just">
                        <a:lnSpc>
                          <a:spcPct val="107000"/>
                        </a:lnSpc>
                        <a:spcBef>
                          <a:spcPts val="480"/>
                        </a:spcBef>
                        <a:spcAft>
                          <a:spcPts val="480"/>
                        </a:spcAft>
                      </a:pPr>
                      <a:r>
                        <a:rPr lang="en-US" sz="2300" dirty="0" err="1">
                          <a:effectLst/>
                        </a:rPr>
                        <a:t>Tạo</a:t>
                      </a:r>
                      <a:r>
                        <a:rPr lang="en-US" sz="2300" dirty="0">
                          <a:effectLst/>
                        </a:rPr>
                        <a:t> </a:t>
                      </a:r>
                      <a:r>
                        <a:rPr lang="en-US" sz="2300" dirty="0" err="1">
                          <a:effectLst/>
                        </a:rPr>
                        <a:t>được</a:t>
                      </a:r>
                      <a:r>
                        <a:rPr lang="en-US" sz="2300" dirty="0">
                          <a:effectLst/>
                        </a:rPr>
                        <a:t> </a:t>
                      </a:r>
                      <a:r>
                        <a:rPr lang="en-US" sz="2300" dirty="0" err="1">
                          <a:effectLst/>
                        </a:rPr>
                        <a:t>không</a:t>
                      </a:r>
                      <a:r>
                        <a:rPr lang="en-US" sz="2300" dirty="0">
                          <a:effectLst/>
                        </a:rPr>
                        <a:t> </a:t>
                      </a:r>
                      <a:r>
                        <a:rPr lang="en-US" sz="2300" dirty="0" err="1">
                          <a:effectLst/>
                        </a:rPr>
                        <a:t>khí</a:t>
                      </a:r>
                      <a:r>
                        <a:rPr lang="en-US" sz="2300" dirty="0">
                          <a:effectLst/>
                        </a:rPr>
                        <a:t> </a:t>
                      </a:r>
                      <a:r>
                        <a:rPr lang="en-US" sz="2300" dirty="0" err="1">
                          <a:effectLst/>
                        </a:rPr>
                        <a:t>đối</a:t>
                      </a:r>
                      <a:r>
                        <a:rPr lang="en-US" sz="2300" dirty="0">
                          <a:effectLst/>
                        </a:rPr>
                        <a:t> </a:t>
                      </a:r>
                      <a:r>
                        <a:rPr lang="en-US" sz="2300" dirty="0" err="1">
                          <a:effectLst/>
                        </a:rPr>
                        <a:t>thoại</a:t>
                      </a:r>
                      <a:r>
                        <a:rPr lang="en-US" sz="2300" dirty="0">
                          <a:effectLst/>
                        </a:rPr>
                        <a:t> </a:t>
                      </a:r>
                      <a:r>
                        <a:rPr lang="en-US" sz="2300" dirty="0" err="1">
                          <a:effectLst/>
                        </a:rPr>
                        <a:t>thoải</a:t>
                      </a:r>
                      <a:r>
                        <a:rPr lang="en-US" sz="2300" dirty="0">
                          <a:effectLst/>
                        </a:rPr>
                        <a:t> </a:t>
                      </a:r>
                      <a:r>
                        <a:rPr lang="en-US" sz="2300" dirty="0" err="1">
                          <a:effectLst/>
                        </a:rPr>
                        <a:t>mái</a:t>
                      </a:r>
                      <a:r>
                        <a:rPr lang="en-US" sz="2300" dirty="0">
                          <a:effectLst/>
                        </a:rPr>
                        <a:t>, </a:t>
                      </a:r>
                      <a:r>
                        <a:rPr lang="en-US" sz="2300" dirty="0" err="1">
                          <a:effectLst/>
                        </a:rPr>
                        <a:t>bình</a:t>
                      </a:r>
                      <a:r>
                        <a:rPr lang="en-US" sz="2300" dirty="0">
                          <a:effectLst/>
                        </a:rPr>
                        <a:t> </a:t>
                      </a:r>
                      <a:r>
                        <a:rPr lang="en-US" sz="2300" dirty="0" err="1">
                          <a:effectLst/>
                        </a:rPr>
                        <a:t>đẳng</a:t>
                      </a:r>
                      <a:endParaRPr lang="en-US" sz="2300" dirty="0">
                        <a:effectLst/>
                        <a:latin typeface="Arial"/>
                        <a:ea typeface="Arial"/>
                        <a:cs typeface="Times New Roman"/>
                      </a:endParaRPr>
                    </a:p>
                  </a:txBody>
                  <a:tcPr marL="68580" marR="68580" marT="0" marB="0"/>
                </a:tc>
                <a:tc>
                  <a:txBody>
                    <a:bodyPr/>
                    <a:lstStyle/>
                    <a:p>
                      <a:pPr algn="just">
                        <a:lnSpc>
                          <a:spcPct val="107000"/>
                        </a:lnSpc>
                        <a:spcBef>
                          <a:spcPts val="480"/>
                        </a:spcBef>
                        <a:spcAft>
                          <a:spcPts val="480"/>
                        </a:spcAft>
                      </a:pPr>
                      <a:r>
                        <a:rPr lang="en-US" sz="2300" dirty="0">
                          <a:effectLst/>
                        </a:rPr>
                        <a:t> </a:t>
                      </a:r>
                      <a:endParaRPr lang="en-US" sz="2300" dirty="0">
                        <a:effectLst/>
                        <a:latin typeface="Arial"/>
                        <a:ea typeface="Arial"/>
                        <a:cs typeface="Times New Roman"/>
                      </a:endParaRPr>
                    </a:p>
                  </a:txBody>
                  <a:tcPr marL="68580" marR="68580" marT="0" marB="0"/>
                </a:tc>
                <a:tc>
                  <a:txBody>
                    <a:bodyPr/>
                    <a:lstStyle/>
                    <a:p>
                      <a:pPr algn="just">
                        <a:lnSpc>
                          <a:spcPct val="107000"/>
                        </a:lnSpc>
                        <a:spcBef>
                          <a:spcPts val="480"/>
                        </a:spcBef>
                        <a:spcAft>
                          <a:spcPts val="480"/>
                        </a:spcAft>
                      </a:pPr>
                      <a:r>
                        <a:rPr lang="en-US" sz="2300" dirty="0">
                          <a:effectLst/>
                        </a:rPr>
                        <a:t> </a:t>
                      </a:r>
                      <a:endParaRPr lang="en-US" sz="2300" dirty="0">
                        <a:effectLst/>
                        <a:latin typeface="Arial"/>
                        <a:ea typeface="Arial"/>
                        <a:cs typeface="Times New Roman"/>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077960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8" presetClass="emph" presetSubtype="0" repeatCount="indefinite" fill="hold" nodeType="withEffect">
                                  <p:stCondLst>
                                    <p:cond delay="0"/>
                                  </p:stCondLst>
                                  <p:childTnLst>
                                    <p:animRot by="21600000">
                                      <p:cBhvr>
                                        <p:cTn id="10" dur="8000" fill="hold"/>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94536" y="2693846"/>
            <a:ext cx="1149308" cy="1166990"/>
          </a:xfrm>
          <a:prstGeom prst="roundRect">
            <a:avLst>
              <a:gd name="adj" fmla="val 22746"/>
            </a:avLst>
          </a:prstGeom>
          <a:solidFill>
            <a:srgbClr val="00808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15" name="Rounded Rectangle 14"/>
          <p:cNvSpPr/>
          <p:nvPr/>
        </p:nvSpPr>
        <p:spPr>
          <a:xfrm>
            <a:off x="10641584" y="1139939"/>
            <a:ext cx="1261379" cy="1754944"/>
          </a:xfrm>
          <a:prstGeom prst="roundRect">
            <a:avLst>
              <a:gd name="adj" fmla="val 30702"/>
            </a:avLst>
          </a:prstGeom>
          <a:solidFill>
            <a:srgbClr val="00808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16" name="Rounded Rectangle 15"/>
          <p:cNvSpPr/>
          <p:nvPr/>
        </p:nvSpPr>
        <p:spPr>
          <a:xfrm>
            <a:off x="568959" y="1416209"/>
            <a:ext cx="10955633" cy="222562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dirty="0">
              <a:solidFill>
                <a:prstClr val="white"/>
              </a:solidFill>
              <a:latin typeface="Calibri" panose="020F0502020204030204"/>
            </a:endParaRPr>
          </a:p>
        </p:txBody>
      </p:sp>
      <p:sp>
        <p:nvSpPr>
          <p:cNvPr id="17" name="TextBox 16"/>
          <p:cNvSpPr txBox="1"/>
          <p:nvPr/>
        </p:nvSpPr>
        <p:spPr>
          <a:xfrm>
            <a:off x="1696629" y="1515714"/>
            <a:ext cx="3463290" cy="523220"/>
          </a:xfrm>
          <a:prstGeom prst="rect">
            <a:avLst/>
          </a:prstGeom>
          <a:noFill/>
        </p:spPr>
        <p:txBody>
          <a:bodyPr wrap="square" rtlCol="0">
            <a:spAutoFit/>
          </a:bodyPr>
          <a:lstStyle>
            <a:defPPr>
              <a:defRPr lang="en-US"/>
            </a:defPPr>
            <a:lvl1pPr lvl="0" algn="just">
              <a:defRPr sz="2400" b="1">
                <a:solidFill>
                  <a:srgbClr val="124057"/>
                </a:solidFill>
                <a:latin typeface="Calibri" panose="020F0502020204030204" pitchFamily="34" charset="0"/>
                <a:ea typeface="Nixie One"/>
                <a:cs typeface="Calibri" panose="020F0502020204030204" pitchFamily="34" charset="0"/>
              </a:defRPr>
            </a:lvl1pPr>
          </a:lstStyle>
          <a:p>
            <a:pPr defTabSz="914400">
              <a:defRPr/>
            </a:pPr>
            <a:r>
              <a:rPr lang="vi-VN" sz="2700" dirty="0">
                <a:latin typeface="Calibri (Body)"/>
              </a:rPr>
              <a:t>Vấn đề thảo </a:t>
            </a:r>
            <a:r>
              <a:rPr lang="vi-VN" sz="2700" dirty="0" smtClean="0">
                <a:latin typeface="Calibri (Body)"/>
              </a:rPr>
              <a:t>luận</a:t>
            </a:r>
            <a:r>
              <a:rPr lang="en-US" sz="2700" dirty="0" smtClean="0">
                <a:latin typeface="Calibri (Body)"/>
              </a:rPr>
              <a:t>:</a:t>
            </a:r>
            <a:r>
              <a:rPr lang="vi-VN" sz="2700" dirty="0" smtClean="0">
                <a:latin typeface="Calibri (Body)"/>
              </a:rPr>
              <a:t> </a:t>
            </a:r>
            <a:endParaRPr lang="en-US" sz="2700" dirty="0">
              <a:latin typeface="Calibri (Body)"/>
            </a:endParaRPr>
          </a:p>
        </p:txBody>
      </p:sp>
      <p:sp>
        <p:nvSpPr>
          <p:cNvPr id="18" name="Rounded Rectangle 17"/>
          <p:cNvSpPr/>
          <p:nvPr/>
        </p:nvSpPr>
        <p:spPr>
          <a:xfrm>
            <a:off x="811217" y="1529492"/>
            <a:ext cx="822347" cy="822346"/>
          </a:xfrm>
          <a:prstGeom prst="round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5400" b="1" dirty="0">
                <a:solidFill>
                  <a:prstClr val="white"/>
                </a:solidFill>
                <a:latin typeface="Calibri" panose="020F0502020204030204"/>
              </a:rPr>
              <a:t>1</a:t>
            </a:r>
          </a:p>
        </p:txBody>
      </p:sp>
      <p:grpSp>
        <p:nvGrpSpPr>
          <p:cNvPr id="41" name="Group 40"/>
          <p:cNvGrpSpPr/>
          <p:nvPr/>
        </p:nvGrpSpPr>
        <p:grpSpPr>
          <a:xfrm>
            <a:off x="0" y="745033"/>
            <a:ext cx="12192000" cy="243153"/>
            <a:chOff x="0" y="956497"/>
            <a:chExt cx="12192000" cy="243153"/>
          </a:xfrm>
        </p:grpSpPr>
        <p:sp>
          <p:nvSpPr>
            <p:cNvPr id="42" name="Rectangle 41"/>
            <p:cNvSpPr/>
            <p:nvPr/>
          </p:nvSpPr>
          <p:spPr>
            <a:xfrm>
              <a:off x="0" y="956497"/>
              <a:ext cx="711200" cy="2431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grpSp>
          <p:nvGrpSpPr>
            <p:cNvPr id="43" name="Group 42"/>
            <p:cNvGrpSpPr/>
            <p:nvPr/>
          </p:nvGrpSpPr>
          <p:grpSpPr>
            <a:xfrm>
              <a:off x="944880" y="956497"/>
              <a:ext cx="11247120" cy="243153"/>
              <a:chOff x="944880" y="956497"/>
              <a:chExt cx="9784080" cy="243153"/>
            </a:xfrm>
          </p:grpSpPr>
          <p:sp>
            <p:nvSpPr>
              <p:cNvPr id="44" name="Rectangle 43"/>
              <p:cNvSpPr/>
              <p:nvPr/>
            </p:nvSpPr>
            <p:spPr>
              <a:xfrm>
                <a:off x="944880" y="956497"/>
                <a:ext cx="2407920" cy="24315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45" name="Rectangle 44"/>
              <p:cNvSpPr/>
              <p:nvPr/>
            </p:nvSpPr>
            <p:spPr>
              <a:xfrm>
                <a:off x="3352800" y="956497"/>
                <a:ext cx="2407920" cy="24315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46" name="Rectangle 45"/>
              <p:cNvSpPr/>
              <p:nvPr/>
            </p:nvSpPr>
            <p:spPr>
              <a:xfrm>
                <a:off x="5760720" y="956497"/>
                <a:ext cx="2479040" cy="24315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47" name="Rectangle 46"/>
              <p:cNvSpPr/>
              <p:nvPr/>
            </p:nvSpPr>
            <p:spPr>
              <a:xfrm>
                <a:off x="8168640" y="956497"/>
                <a:ext cx="2560320" cy="243153"/>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grpSp>
      </p:grpSp>
      <p:sp>
        <p:nvSpPr>
          <p:cNvPr id="26" name="TextBox 25">
            <a:extLst>
              <a:ext uri="{FF2B5EF4-FFF2-40B4-BE49-F238E27FC236}">
                <a16:creationId xmlns:a16="http://schemas.microsoft.com/office/drawing/2014/main" id="{8C79E30D-B445-499E-A0AD-5FE07462EC17}"/>
              </a:ext>
            </a:extLst>
          </p:cNvPr>
          <p:cNvSpPr txBox="1"/>
          <p:nvPr/>
        </p:nvSpPr>
        <p:spPr>
          <a:xfrm>
            <a:off x="1560791" y="1960616"/>
            <a:ext cx="9695793" cy="1692771"/>
          </a:xfrm>
          <a:prstGeom prst="rect">
            <a:avLst/>
          </a:prstGeom>
          <a:noFill/>
        </p:spPr>
        <p:txBody>
          <a:bodyPr wrap="square">
            <a:spAutoFit/>
          </a:bodyPr>
          <a:lstStyle/>
          <a:p>
            <a:pPr algn="just" defTabSz="914400">
              <a:defRPr/>
            </a:pPr>
            <a:r>
              <a:rPr lang="en-US" sz="2500" b="1" i="1" dirty="0" smtClean="0">
                <a:solidFill>
                  <a:srgbClr val="2F5E8D"/>
                </a:solidFill>
                <a:latin typeface="Calibri (Body)"/>
              </a:rPr>
              <a:t>   </a:t>
            </a:r>
            <a:r>
              <a:rPr lang="vi-VN" sz="2500" b="1" i="1" dirty="0">
                <a:solidFill>
                  <a:srgbClr val="2F5E8D"/>
                </a:solidFill>
                <a:latin typeface="Calibri (Body)"/>
              </a:rPr>
              <a:t>Anh/chị có nhận xét như thế nào về nhân vật Tấm trong truyện cổ tích Tấm Cám qua hành động Tấm cho quân dội nước sôi giết chết Cám và đem xác muối mắm gửi cho mụ dì ghẻ ?</a:t>
            </a:r>
            <a:endParaRPr lang="en-US" sz="2500" b="1" i="1" dirty="0">
              <a:solidFill>
                <a:srgbClr val="2F5E8D"/>
              </a:solidFill>
              <a:latin typeface="Calibri (Body)"/>
            </a:endParaRPr>
          </a:p>
        </p:txBody>
      </p:sp>
      <p:sp>
        <p:nvSpPr>
          <p:cNvPr id="34" name="TextBox 33"/>
          <p:cNvSpPr txBox="1"/>
          <p:nvPr/>
        </p:nvSpPr>
        <p:spPr>
          <a:xfrm>
            <a:off x="152643" y="125365"/>
            <a:ext cx="9432792" cy="492443"/>
          </a:xfrm>
          <a:prstGeom prst="rect">
            <a:avLst/>
          </a:prstGeom>
          <a:noFill/>
        </p:spPr>
        <p:txBody>
          <a:bodyPr wrap="square" rtlCol="0">
            <a:spAutoFit/>
          </a:bodyPr>
          <a:lstStyle/>
          <a:p>
            <a:pPr algn="just" defTabSz="914400"/>
            <a:r>
              <a:rPr lang="vi-VN" sz="2600" b="1" dirty="0">
                <a:solidFill>
                  <a:srgbClr val="2F5E8D"/>
                </a:solidFill>
              </a:rPr>
              <a:t>PHIẾU GIAO NHIỆM VỤ SỐ 3: HOẠT ĐỘNG VẬN DỤNG</a:t>
            </a:r>
          </a:p>
        </p:txBody>
      </p:sp>
      <p:sp>
        <p:nvSpPr>
          <p:cNvPr id="35" name="Rounded Rectangle 34"/>
          <p:cNvSpPr/>
          <p:nvPr/>
        </p:nvSpPr>
        <p:spPr>
          <a:xfrm>
            <a:off x="294536" y="5384928"/>
            <a:ext cx="1149308" cy="1166990"/>
          </a:xfrm>
          <a:prstGeom prst="roundRect">
            <a:avLst>
              <a:gd name="adj" fmla="val 22746"/>
            </a:avLst>
          </a:prstGeom>
          <a:solidFill>
            <a:schemeClr val="accent2"/>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36" name="Rounded Rectangle 35"/>
          <p:cNvSpPr/>
          <p:nvPr/>
        </p:nvSpPr>
        <p:spPr>
          <a:xfrm>
            <a:off x="10641584" y="3831021"/>
            <a:ext cx="1261379" cy="1754944"/>
          </a:xfrm>
          <a:prstGeom prst="roundRect">
            <a:avLst>
              <a:gd name="adj" fmla="val 30702"/>
            </a:avLst>
          </a:prstGeom>
          <a:solidFill>
            <a:schemeClr val="accent2"/>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37" name="Rounded Rectangle 36"/>
          <p:cNvSpPr/>
          <p:nvPr/>
        </p:nvSpPr>
        <p:spPr>
          <a:xfrm>
            <a:off x="568959" y="4107291"/>
            <a:ext cx="10955633" cy="222562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dirty="0">
              <a:solidFill>
                <a:prstClr val="white"/>
              </a:solidFill>
              <a:latin typeface="Calibri" panose="020F0502020204030204"/>
            </a:endParaRPr>
          </a:p>
        </p:txBody>
      </p:sp>
      <p:sp>
        <p:nvSpPr>
          <p:cNvPr id="38" name="TextBox 37"/>
          <p:cNvSpPr txBox="1"/>
          <p:nvPr/>
        </p:nvSpPr>
        <p:spPr>
          <a:xfrm>
            <a:off x="1633564" y="4490584"/>
            <a:ext cx="4136615" cy="523220"/>
          </a:xfrm>
          <a:prstGeom prst="rect">
            <a:avLst/>
          </a:prstGeom>
          <a:noFill/>
        </p:spPr>
        <p:txBody>
          <a:bodyPr wrap="square" rtlCol="0">
            <a:spAutoFit/>
          </a:bodyPr>
          <a:lstStyle>
            <a:defPPr>
              <a:defRPr lang="en-US"/>
            </a:defPPr>
            <a:lvl1pPr lvl="0" algn="just">
              <a:defRPr sz="2400" b="1">
                <a:solidFill>
                  <a:srgbClr val="124057"/>
                </a:solidFill>
                <a:latin typeface="Calibri" panose="020F0502020204030204" pitchFamily="34" charset="0"/>
                <a:ea typeface="Nixie One"/>
                <a:cs typeface="Calibri" panose="020F0502020204030204" pitchFamily="34" charset="0"/>
              </a:defRPr>
            </a:lvl1pPr>
          </a:lstStyle>
          <a:p>
            <a:pPr defTabSz="914400">
              <a:defRPr/>
            </a:pPr>
            <a:r>
              <a:rPr lang="vi-VN" sz="2700" dirty="0">
                <a:latin typeface="Calibri (Body)"/>
              </a:rPr>
              <a:t>Cách thức tiến hành</a:t>
            </a:r>
            <a:endParaRPr lang="en-US" sz="2700" dirty="0">
              <a:latin typeface="Calibri (Body)"/>
            </a:endParaRPr>
          </a:p>
        </p:txBody>
      </p:sp>
      <p:sp>
        <p:nvSpPr>
          <p:cNvPr id="39" name="Rounded Rectangle 38"/>
          <p:cNvSpPr/>
          <p:nvPr/>
        </p:nvSpPr>
        <p:spPr>
          <a:xfrm>
            <a:off x="811217" y="4220574"/>
            <a:ext cx="822347" cy="82234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5400" b="1" dirty="0" smtClean="0">
                <a:solidFill>
                  <a:prstClr val="white"/>
                </a:solidFill>
                <a:latin typeface="Calibri" panose="020F0502020204030204"/>
              </a:rPr>
              <a:t>2</a:t>
            </a:r>
            <a:endParaRPr lang="en-US" sz="5400" b="1" dirty="0">
              <a:solidFill>
                <a:prstClr val="white"/>
              </a:solidFill>
              <a:latin typeface="Calibri" panose="020F0502020204030204"/>
            </a:endParaRPr>
          </a:p>
        </p:txBody>
      </p:sp>
      <p:grpSp>
        <p:nvGrpSpPr>
          <p:cNvPr id="21" name="Group 20"/>
          <p:cNvGrpSpPr/>
          <p:nvPr/>
        </p:nvGrpSpPr>
        <p:grpSpPr>
          <a:xfrm>
            <a:off x="10931756" y="75217"/>
            <a:ext cx="896956" cy="790633"/>
            <a:chOff x="4591118" y="165534"/>
            <a:chExt cx="6586892" cy="6524726"/>
          </a:xfrm>
        </p:grpSpPr>
        <p:sp>
          <p:nvSpPr>
            <p:cNvPr id="22" name="Freeform 21"/>
            <p:cNvSpPr>
              <a:spLocks/>
            </p:cNvSpPr>
            <p:nvPr/>
          </p:nvSpPr>
          <p:spPr bwMode="ltGray">
            <a:xfrm rot="17214271">
              <a:off x="5344240" y="129627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C0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23" name="Freeform 22"/>
            <p:cNvSpPr>
              <a:spLocks/>
            </p:cNvSpPr>
            <p:nvPr/>
          </p:nvSpPr>
          <p:spPr bwMode="ltGray">
            <a:xfrm rot="20612817">
              <a:off x="6542437" y="165534"/>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00B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24" name="Freeform 23"/>
            <p:cNvSpPr>
              <a:spLocks/>
            </p:cNvSpPr>
            <p:nvPr/>
          </p:nvSpPr>
          <p:spPr bwMode="ltGray">
            <a:xfrm rot="4962736">
              <a:off x="9000663" y="168819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DC2EAA"/>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25" name="Freeform 24"/>
            <p:cNvSpPr>
              <a:spLocks/>
            </p:cNvSpPr>
            <p:nvPr/>
          </p:nvSpPr>
          <p:spPr bwMode="ltGray">
            <a:xfrm rot="-46246289">
              <a:off x="8455181" y="316645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92D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27" name="Freeform 26"/>
            <p:cNvSpPr>
              <a:spLocks/>
            </p:cNvSpPr>
            <p:nvPr/>
          </p:nvSpPr>
          <p:spPr bwMode="ltGray">
            <a:xfrm rot="14665494">
              <a:off x="5497773" y="285841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4BA5E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28" name="Freeform 27"/>
            <p:cNvSpPr>
              <a:spLocks/>
            </p:cNvSpPr>
            <p:nvPr/>
          </p:nvSpPr>
          <p:spPr bwMode="ltGray">
            <a:xfrm rot="11192326">
              <a:off x="6916636" y="3759791"/>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29" name="Freeform 28"/>
            <p:cNvSpPr>
              <a:spLocks/>
            </p:cNvSpPr>
            <p:nvPr/>
          </p:nvSpPr>
          <p:spPr bwMode="ltGray">
            <a:xfrm rot="2367108">
              <a:off x="8133026" y="45188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C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30" name="Oval 7"/>
            <p:cNvSpPr>
              <a:spLocks noChangeArrowheads="1"/>
            </p:cNvSpPr>
            <p:nvPr/>
          </p:nvSpPr>
          <p:spPr bwMode="gray">
            <a:xfrm>
              <a:off x="6981983" y="2540019"/>
              <a:ext cx="1647825" cy="1647825"/>
            </a:xfrm>
            <a:prstGeom prst="ellipse">
              <a:avLst/>
            </a:prstGeom>
            <a:solidFill>
              <a:schemeClr val="bg1">
                <a:alpha val="50000"/>
              </a:schemeClr>
            </a:solidFill>
            <a:ln w="9525">
              <a:noFill/>
              <a:round/>
              <a:headEnd/>
              <a:tailEnd/>
            </a:ln>
            <a:effectLst/>
          </p:spPr>
          <p:txBody>
            <a:bodyPr wrap="none" anchor="ctr"/>
            <a:lstStyle/>
            <a:p>
              <a:endParaRPr lang="en-US">
                <a:solidFill>
                  <a:srgbClr val="000000"/>
                </a:solidFill>
              </a:endParaRPr>
            </a:p>
          </p:txBody>
        </p:sp>
      </p:grpSp>
    </p:spTree>
    <p:extLst>
      <p:ext uri="{BB962C8B-B14F-4D97-AF65-F5344CB8AC3E}">
        <p14:creationId xmlns:p14="http://schemas.microsoft.com/office/powerpoint/2010/main" val="217040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8" presetClass="emph" presetSubtype="0" repeatCount="indefinite" fill="hold" nodeType="withEffect">
                                  <p:stCondLst>
                                    <p:cond delay="0"/>
                                  </p:stCondLst>
                                  <p:childTnLst>
                                    <p:animRot by="21600000">
                                      <p:cBhvr>
                                        <p:cTn id="10" dur="8000" fill="hold"/>
                                        <p:tgtEl>
                                          <p:spTgt spid="2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p:bldP spid="18" grpId="0" animBg="1"/>
      <p:bldP spid="26" grpId="0"/>
      <p:bldP spid="34" grpId="0"/>
      <p:bldP spid="35" grpId="0" animBg="1"/>
      <p:bldP spid="36" grpId="0" animBg="1"/>
      <p:bldP spid="37" grpId="0" animBg="1"/>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dfds 1"/>
          <p:cNvSpPr>
            <a:spLocks/>
          </p:cNvSpPr>
          <p:nvPr/>
        </p:nvSpPr>
        <p:spPr bwMode="auto">
          <a:xfrm flipV="1">
            <a:off x="9782517" y="3410409"/>
            <a:ext cx="2140055" cy="10668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endParaRPr>
          </a:p>
        </p:txBody>
      </p:sp>
      <p:sp>
        <p:nvSpPr>
          <p:cNvPr id="15" name="sdfds 3"/>
          <p:cNvSpPr>
            <a:spLocks/>
          </p:cNvSpPr>
          <p:nvPr/>
        </p:nvSpPr>
        <p:spPr bwMode="auto">
          <a:xfrm flipV="1">
            <a:off x="6078846" y="3391818"/>
            <a:ext cx="2140055" cy="10668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endParaRPr>
          </a:p>
        </p:txBody>
      </p:sp>
      <p:sp>
        <p:nvSpPr>
          <p:cNvPr id="14" name="sdfds 2"/>
          <p:cNvSpPr>
            <a:spLocks/>
          </p:cNvSpPr>
          <p:nvPr/>
        </p:nvSpPr>
        <p:spPr bwMode="auto">
          <a:xfrm>
            <a:off x="7932430" y="2325018"/>
            <a:ext cx="2140055" cy="10668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endParaRPr>
          </a:p>
        </p:txBody>
      </p:sp>
      <p:sp>
        <p:nvSpPr>
          <p:cNvPr id="37" name="Rectangle 36"/>
          <p:cNvSpPr/>
          <p:nvPr/>
        </p:nvSpPr>
        <p:spPr>
          <a:xfrm>
            <a:off x="7922831" y="3398096"/>
            <a:ext cx="2140055" cy="3459904"/>
          </a:xfrm>
          <a:prstGeom prst="rect">
            <a:avLst/>
          </a:prstGeom>
          <a:solidFill>
            <a:srgbClr val="EAC1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914400"/>
            <a:r>
              <a:rPr lang="vi-VN" sz="2000" b="1" dirty="0">
                <a:solidFill>
                  <a:srgbClr val="800080"/>
                </a:solidFill>
              </a:rPr>
              <a:t>Các nhóm tự nhận xét, đánh giá sản phẩm của nhóm mình và nhóm bạn trên padlet </a:t>
            </a:r>
            <a:endParaRPr lang="en-US" sz="2000" b="1" dirty="0" smtClean="0">
              <a:solidFill>
                <a:srgbClr val="800080"/>
              </a:solidFill>
            </a:endParaRPr>
          </a:p>
          <a:p>
            <a:pPr algn="ctr" defTabSz="914400"/>
            <a:endParaRPr lang="vi-VN" sz="2000" b="1" dirty="0">
              <a:solidFill>
                <a:srgbClr val="595959"/>
              </a:solidFill>
            </a:endParaRPr>
          </a:p>
        </p:txBody>
      </p:sp>
      <p:sp>
        <p:nvSpPr>
          <p:cNvPr id="16" name="sdfds 4"/>
          <p:cNvSpPr>
            <a:spLocks/>
          </p:cNvSpPr>
          <p:nvPr/>
        </p:nvSpPr>
        <p:spPr bwMode="auto">
          <a:xfrm>
            <a:off x="4226465" y="2325018"/>
            <a:ext cx="2140055" cy="10668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endParaRPr>
          </a:p>
        </p:txBody>
      </p:sp>
      <p:sp>
        <p:nvSpPr>
          <p:cNvPr id="18" name="sdfds 5"/>
          <p:cNvSpPr>
            <a:spLocks/>
          </p:cNvSpPr>
          <p:nvPr/>
        </p:nvSpPr>
        <p:spPr bwMode="auto">
          <a:xfrm flipV="1">
            <a:off x="2375177" y="3391818"/>
            <a:ext cx="2140055" cy="10668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endParaRPr>
          </a:p>
        </p:txBody>
      </p:sp>
      <p:sp>
        <p:nvSpPr>
          <p:cNvPr id="38" name="Rectangle 37"/>
          <p:cNvSpPr/>
          <p:nvPr/>
        </p:nvSpPr>
        <p:spPr>
          <a:xfrm>
            <a:off x="9775507" y="0"/>
            <a:ext cx="2140055" cy="3417042"/>
          </a:xfrm>
          <a:prstGeom prst="rect">
            <a:avLst/>
          </a:prstGeom>
          <a:solidFill>
            <a:srgbClr val="97DC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a:endParaRPr lang="en-US" b="1" dirty="0" smtClean="0">
              <a:solidFill>
                <a:srgbClr val="0070C0"/>
              </a:solidFill>
            </a:endParaRPr>
          </a:p>
          <a:p>
            <a:pPr algn="ctr" defTabSz="914400"/>
            <a:r>
              <a:rPr lang="vi-VN" b="1" dirty="0" smtClean="0">
                <a:solidFill>
                  <a:srgbClr val="0070C0"/>
                </a:solidFill>
              </a:rPr>
              <a:t>HS </a:t>
            </a:r>
            <a:r>
              <a:rPr lang="vi-VN" b="1" dirty="0">
                <a:solidFill>
                  <a:srgbClr val="0070C0"/>
                </a:solidFill>
              </a:rPr>
              <a:t>tự rút ra kinh nghiệm cho bản thân khi tham gia thảo luận về một vấn đề văn học có ý kiến khác nhau.</a:t>
            </a:r>
            <a:r>
              <a:rPr lang="en-US" dirty="0" smtClean="0">
                <a:solidFill>
                  <a:srgbClr val="595959"/>
                </a:solidFill>
              </a:rPr>
              <a:t> </a:t>
            </a:r>
            <a:endParaRPr lang="en-US" dirty="0">
              <a:solidFill>
                <a:srgbClr val="595959"/>
              </a:solidFill>
            </a:endParaRPr>
          </a:p>
        </p:txBody>
      </p:sp>
      <p:sp>
        <p:nvSpPr>
          <p:cNvPr id="36" name="gfhfgh 1"/>
          <p:cNvSpPr/>
          <p:nvPr/>
        </p:nvSpPr>
        <p:spPr>
          <a:xfrm>
            <a:off x="6071542" y="0"/>
            <a:ext cx="2140055" cy="3385540"/>
          </a:xfrm>
          <a:prstGeom prst="rect">
            <a:avLst/>
          </a:prstGeom>
          <a:solidFill>
            <a:srgbClr val="FFB9B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a:endParaRPr lang="en-US" sz="2000" b="1" dirty="0" smtClean="0">
              <a:solidFill>
                <a:srgbClr val="595959"/>
              </a:solidFill>
            </a:endParaRPr>
          </a:p>
          <a:p>
            <a:pPr algn="ctr" defTabSz="914400"/>
            <a:r>
              <a:rPr lang="vi-VN" sz="2000" b="1" dirty="0">
                <a:solidFill>
                  <a:srgbClr val="C00000"/>
                </a:solidFill>
              </a:rPr>
              <a:t>Thời gian thực hiện: trong vòng 1 tuần sau khi tiến hành bài học</a:t>
            </a:r>
          </a:p>
        </p:txBody>
      </p:sp>
      <p:sp>
        <p:nvSpPr>
          <p:cNvPr id="35" name="Rectangle 34"/>
          <p:cNvSpPr/>
          <p:nvPr/>
        </p:nvSpPr>
        <p:spPr>
          <a:xfrm>
            <a:off x="4227558" y="3390948"/>
            <a:ext cx="2140055" cy="3467052"/>
          </a:xfrm>
          <a:prstGeom prst="rect">
            <a:avLst/>
          </a:prstGeom>
          <a:solidFill>
            <a:srgbClr val="99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914400"/>
            <a:r>
              <a:rPr lang="vi-VN" sz="2000" b="1" dirty="0">
                <a:solidFill>
                  <a:srgbClr val="008080"/>
                </a:solidFill>
              </a:rPr>
              <a:t>Ghi lại video cuộc thảo luận của nhóm, gửi sản phẩm lên padlet của lớp</a:t>
            </a:r>
            <a:r>
              <a:rPr lang="en-US" sz="2000" dirty="0" smtClean="0">
                <a:solidFill>
                  <a:srgbClr val="595959"/>
                </a:solidFill>
              </a:rPr>
              <a:t> </a:t>
            </a:r>
          </a:p>
          <a:p>
            <a:pPr algn="ctr" defTabSz="914400"/>
            <a:endParaRPr lang="en-US" sz="2000" dirty="0">
              <a:solidFill>
                <a:srgbClr val="595959"/>
              </a:solidFill>
            </a:endParaRPr>
          </a:p>
          <a:p>
            <a:pPr algn="ctr" defTabSz="914400"/>
            <a:endParaRPr lang="en-US" sz="2000" dirty="0" smtClean="0">
              <a:solidFill>
                <a:srgbClr val="595959"/>
              </a:solidFill>
            </a:endParaRPr>
          </a:p>
        </p:txBody>
      </p:sp>
      <p:sp>
        <p:nvSpPr>
          <p:cNvPr id="34" name="Oval 33"/>
          <p:cNvSpPr/>
          <p:nvPr/>
        </p:nvSpPr>
        <p:spPr>
          <a:xfrm>
            <a:off x="10077259" y="2607993"/>
            <a:ext cx="1565911" cy="1565910"/>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srgbClr val="FFFFFF"/>
              </a:solidFill>
            </a:endParaRPr>
          </a:p>
        </p:txBody>
      </p:sp>
      <p:sp>
        <p:nvSpPr>
          <p:cNvPr id="33" name="Oval 32"/>
          <p:cNvSpPr/>
          <p:nvPr/>
        </p:nvSpPr>
        <p:spPr>
          <a:xfrm>
            <a:off x="8210449" y="2597940"/>
            <a:ext cx="1565911" cy="1565910"/>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srgbClr val="FFFFFF"/>
              </a:solidFill>
            </a:endParaRPr>
          </a:p>
        </p:txBody>
      </p:sp>
      <p:sp>
        <p:nvSpPr>
          <p:cNvPr id="32" name="Oval 31"/>
          <p:cNvSpPr/>
          <p:nvPr/>
        </p:nvSpPr>
        <p:spPr>
          <a:xfrm>
            <a:off x="6376118" y="2589402"/>
            <a:ext cx="1565911" cy="1565910"/>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srgbClr val="FFFFFF"/>
              </a:solidFill>
            </a:endParaRPr>
          </a:p>
        </p:txBody>
      </p:sp>
      <p:sp>
        <p:nvSpPr>
          <p:cNvPr id="31" name="Oval 30"/>
          <p:cNvSpPr/>
          <p:nvPr/>
        </p:nvSpPr>
        <p:spPr>
          <a:xfrm>
            <a:off x="4510773" y="2597940"/>
            <a:ext cx="1565911" cy="1565910"/>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srgbClr val="FFFFFF"/>
              </a:solidFill>
            </a:endParaRPr>
          </a:p>
        </p:txBody>
      </p:sp>
      <p:sp>
        <p:nvSpPr>
          <p:cNvPr id="3" name="Rectangle 2"/>
          <p:cNvSpPr/>
          <p:nvPr/>
        </p:nvSpPr>
        <p:spPr>
          <a:xfrm>
            <a:off x="2375177" y="6"/>
            <a:ext cx="2140055" cy="3380895"/>
          </a:xfrm>
          <a:prstGeom prst="rect">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400"/>
            <a:r>
              <a:rPr lang="vi-VN" sz="1950" b="1" dirty="0" smtClean="0">
                <a:solidFill>
                  <a:srgbClr val="ED7D31"/>
                </a:solidFill>
              </a:rPr>
              <a:t>HS </a:t>
            </a:r>
            <a:r>
              <a:rPr lang="vi-VN" sz="1950" b="1" dirty="0">
                <a:solidFill>
                  <a:srgbClr val="ED7D31"/>
                </a:solidFill>
              </a:rPr>
              <a:t>thực hiện nhiệm vụ ở bên ngoài lớp học (ở nhà, hoặc ở một không gian khác do HS tự chọn)</a:t>
            </a:r>
            <a:r>
              <a:rPr lang="en-US" sz="1950" dirty="0" smtClean="0">
                <a:solidFill>
                  <a:srgbClr val="595959"/>
                </a:solidFill>
              </a:rPr>
              <a:t> </a:t>
            </a:r>
            <a:endParaRPr lang="en-US" sz="1950" dirty="0">
              <a:solidFill>
                <a:srgbClr val="595959"/>
              </a:solidFill>
            </a:endParaRPr>
          </a:p>
        </p:txBody>
      </p:sp>
      <p:sp>
        <p:nvSpPr>
          <p:cNvPr id="30" name="Oval 29"/>
          <p:cNvSpPr/>
          <p:nvPr/>
        </p:nvSpPr>
        <p:spPr>
          <a:xfrm>
            <a:off x="2645177" y="2603402"/>
            <a:ext cx="1565911" cy="1565910"/>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srgbClr val="FFFFFF"/>
              </a:solidFill>
            </a:endParaRPr>
          </a:p>
        </p:txBody>
      </p:sp>
      <p:sp>
        <p:nvSpPr>
          <p:cNvPr id="6" name="Teardrop 5"/>
          <p:cNvSpPr/>
          <p:nvPr/>
        </p:nvSpPr>
        <p:spPr>
          <a:xfrm rot="8100000">
            <a:off x="2997549" y="3012356"/>
            <a:ext cx="720000" cy="7200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srgbClr val="FFD966"/>
              </a:solidFill>
            </a:endParaRPr>
          </a:p>
        </p:txBody>
      </p:sp>
      <p:sp>
        <p:nvSpPr>
          <p:cNvPr id="9" name="Teardrop 8"/>
          <p:cNvSpPr/>
          <p:nvPr/>
        </p:nvSpPr>
        <p:spPr>
          <a:xfrm rot="8100000">
            <a:off x="6722397" y="3012356"/>
            <a:ext cx="720000" cy="720000"/>
          </a:xfrm>
          <a:prstGeom prst="teardrop">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srgbClr val="FFFFFF"/>
              </a:solidFill>
            </a:endParaRPr>
          </a:p>
        </p:txBody>
      </p:sp>
      <p:sp>
        <p:nvSpPr>
          <p:cNvPr id="12" name="Teardrop 11"/>
          <p:cNvSpPr/>
          <p:nvPr/>
        </p:nvSpPr>
        <p:spPr>
          <a:xfrm rot="8100000">
            <a:off x="4854355" y="3012361"/>
            <a:ext cx="720000" cy="720000"/>
          </a:xfrm>
          <a:prstGeom prst="teardrop">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srgbClr val="00CC99"/>
              </a:solidFill>
            </a:endParaRPr>
          </a:p>
        </p:txBody>
      </p:sp>
      <p:sp>
        <p:nvSpPr>
          <p:cNvPr id="17" name="fdg 1"/>
          <p:cNvSpPr>
            <a:spLocks/>
          </p:cNvSpPr>
          <p:nvPr/>
        </p:nvSpPr>
        <p:spPr bwMode="auto">
          <a:xfrm>
            <a:off x="2375177" y="2325018"/>
            <a:ext cx="2140055" cy="10668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endParaRPr>
          </a:p>
        </p:txBody>
      </p:sp>
      <p:sp>
        <p:nvSpPr>
          <p:cNvPr id="19" name="fdg 2"/>
          <p:cNvSpPr>
            <a:spLocks/>
          </p:cNvSpPr>
          <p:nvPr/>
        </p:nvSpPr>
        <p:spPr bwMode="auto">
          <a:xfrm flipV="1">
            <a:off x="4226465" y="3391818"/>
            <a:ext cx="2140055" cy="10668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00CC99"/>
          </a:solidFill>
          <a:ln>
            <a:noFill/>
          </a:ln>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endParaRPr>
          </a:p>
        </p:txBody>
      </p:sp>
      <p:sp>
        <p:nvSpPr>
          <p:cNvPr id="20" name="fdg 3"/>
          <p:cNvSpPr>
            <a:spLocks/>
          </p:cNvSpPr>
          <p:nvPr/>
        </p:nvSpPr>
        <p:spPr bwMode="auto">
          <a:xfrm>
            <a:off x="6078846" y="2325018"/>
            <a:ext cx="2140055" cy="10668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FF5050"/>
          </a:solidFill>
          <a:ln>
            <a:noFill/>
          </a:ln>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endParaRPr>
          </a:p>
        </p:txBody>
      </p:sp>
      <p:sp>
        <p:nvSpPr>
          <p:cNvPr id="21" name="fdg 4"/>
          <p:cNvSpPr>
            <a:spLocks/>
          </p:cNvSpPr>
          <p:nvPr/>
        </p:nvSpPr>
        <p:spPr bwMode="auto">
          <a:xfrm flipV="1">
            <a:off x="7932430" y="3391818"/>
            <a:ext cx="2140055" cy="10668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9933FF"/>
          </a:solidFill>
          <a:ln>
            <a:noFill/>
          </a:ln>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endParaRPr>
          </a:p>
        </p:txBody>
      </p:sp>
      <p:sp>
        <p:nvSpPr>
          <p:cNvPr id="23" name="Teardrop 22"/>
          <p:cNvSpPr/>
          <p:nvPr/>
        </p:nvSpPr>
        <p:spPr>
          <a:xfrm rot="8100000">
            <a:off x="8574513" y="3012356"/>
            <a:ext cx="720000" cy="720000"/>
          </a:xfrm>
          <a:prstGeom prst="teardrop">
            <a:avLst/>
          </a:prstGeom>
          <a:solidFill>
            <a:srgbClr val="99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srgbClr val="FFFFFF"/>
              </a:solidFill>
            </a:endParaRPr>
          </a:p>
        </p:txBody>
      </p:sp>
      <p:sp>
        <p:nvSpPr>
          <p:cNvPr id="25" name="fdg 5"/>
          <p:cNvSpPr>
            <a:spLocks/>
          </p:cNvSpPr>
          <p:nvPr/>
        </p:nvSpPr>
        <p:spPr bwMode="auto">
          <a:xfrm>
            <a:off x="9782517" y="2343609"/>
            <a:ext cx="2140055" cy="1066800"/>
          </a:xfrm>
          <a:custGeom>
            <a:avLst/>
            <a:gdLst>
              <a:gd name="T0" fmla="*/ 210 w 421"/>
              <a:gd name="T1" fmla="*/ 57 h 210"/>
              <a:gd name="T2" fmla="*/ 364 w 421"/>
              <a:gd name="T3" fmla="*/ 210 h 210"/>
              <a:gd name="T4" fmla="*/ 421 w 421"/>
              <a:gd name="T5" fmla="*/ 210 h 210"/>
              <a:gd name="T6" fmla="*/ 210 w 421"/>
              <a:gd name="T7" fmla="*/ 0 h 210"/>
              <a:gd name="T8" fmla="*/ 0 w 421"/>
              <a:gd name="T9" fmla="*/ 210 h 210"/>
              <a:gd name="T10" fmla="*/ 57 w 421"/>
              <a:gd name="T11" fmla="*/ 210 h 210"/>
              <a:gd name="T12" fmla="*/ 210 w 421"/>
              <a:gd name="T13" fmla="*/ 57 h 210"/>
            </a:gdLst>
            <a:ahLst/>
            <a:cxnLst>
              <a:cxn ang="0">
                <a:pos x="T0" y="T1"/>
              </a:cxn>
              <a:cxn ang="0">
                <a:pos x="T2" y="T3"/>
              </a:cxn>
              <a:cxn ang="0">
                <a:pos x="T4" y="T5"/>
              </a:cxn>
              <a:cxn ang="0">
                <a:pos x="T6" y="T7"/>
              </a:cxn>
              <a:cxn ang="0">
                <a:pos x="T8" y="T9"/>
              </a:cxn>
              <a:cxn ang="0">
                <a:pos x="T10" y="T11"/>
              </a:cxn>
              <a:cxn ang="0">
                <a:pos x="T12" y="T13"/>
              </a:cxn>
            </a:cxnLst>
            <a:rect l="0" t="0" r="r" b="b"/>
            <a:pathLst>
              <a:path w="421" h="210">
                <a:moveTo>
                  <a:pt x="210" y="57"/>
                </a:moveTo>
                <a:cubicBezTo>
                  <a:pt x="295" y="57"/>
                  <a:pt x="364" y="126"/>
                  <a:pt x="364" y="210"/>
                </a:cubicBezTo>
                <a:cubicBezTo>
                  <a:pt x="421" y="210"/>
                  <a:pt x="421" y="210"/>
                  <a:pt x="421" y="210"/>
                </a:cubicBezTo>
                <a:cubicBezTo>
                  <a:pt x="421" y="93"/>
                  <a:pt x="327" y="0"/>
                  <a:pt x="210" y="0"/>
                </a:cubicBezTo>
                <a:cubicBezTo>
                  <a:pt x="93" y="0"/>
                  <a:pt x="0" y="93"/>
                  <a:pt x="0" y="210"/>
                </a:cubicBezTo>
                <a:cubicBezTo>
                  <a:pt x="57" y="210"/>
                  <a:pt x="57" y="210"/>
                  <a:pt x="57" y="210"/>
                </a:cubicBezTo>
                <a:cubicBezTo>
                  <a:pt x="57" y="126"/>
                  <a:pt x="126" y="57"/>
                  <a:pt x="210" y="57"/>
                </a:cubicBezTo>
                <a:close/>
              </a:path>
            </a:pathLst>
          </a:custGeom>
          <a:solidFill>
            <a:srgbClr val="35BEF0"/>
          </a:solidFill>
          <a:ln>
            <a:noFill/>
          </a:ln>
        </p:spPr>
        <p:txBody>
          <a:bodyPr vert="horz" wrap="square" lIns="91440" tIns="45720" rIns="91440" bIns="45720" numCol="1" anchor="t" anchorCtr="0" compatLnSpc="1">
            <a:prstTxWarp prst="textNoShape">
              <a:avLst/>
            </a:prstTxWarp>
          </a:bodyPr>
          <a:lstStyle/>
          <a:p>
            <a:pPr defTabSz="914400"/>
            <a:endParaRPr lang="en-US" sz="1800" dirty="0">
              <a:solidFill>
                <a:srgbClr val="000000"/>
              </a:solidFill>
            </a:endParaRPr>
          </a:p>
        </p:txBody>
      </p:sp>
      <p:sp>
        <p:nvSpPr>
          <p:cNvPr id="27" name="Teardrop 26"/>
          <p:cNvSpPr/>
          <p:nvPr/>
        </p:nvSpPr>
        <p:spPr>
          <a:xfrm rot="8100000">
            <a:off x="10424597" y="3030947"/>
            <a:ext cx="720000" cy="720000"/>
          </a:xfrm>
          <a:prstGeom prst="teardrop">
            <a:avLst/>
          </a:prstGeom>
          <a:solidFill>
            <a:srgbClr val="35B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srgbClr val="FFFFFF"/>
              </a:solidFill>
            </a:endParaRPr>
          </a:p>
        </p:txBody>
      </p:sp>
      <p:sp>
        <p:nvSpPr>
          <p:cNvPr id="40" name="TextBox 39"/>
          <p:cNvSpPr txBox="1"/>
          <p:nvPr/>
        </p:nvSpPr>
        <p:spPr>
          <a:xfrm>
            <a:off x="2963409" y="3026124"/>
            <a:ext cx="725215" cy="707886"/>
          </a:xfrm>
          <a:prstGeom prst="rect">
            <a:avLst/>
          </a:prstGeom>
          <a:noFill/>
        </p:spPr>
        <p:txBody>
          <a:bodyPr wrap="square" rtlCol="0">
            <a:spAutoFit/>
          </a:bodyPr>
          <a:lstStyle/>
          <a:p>
            <a:pPr algn="ctr" defTabSz="914400"/>
            <a:r>
              <a:rPr lang="en-US" sz="4000" b="1" dirty="0">
                <a:solidFill>
                  <a:srgbClr val="FFFFE1"/>
                </a:solidFill>
                <a:latin typeface="Arial Black" pitchFamily="34" charset="0"/>
              </a:rPr>
              <a:t>1</a:t>
            </a:r>
            <a:endParaRPr lang="vi-VN" sz="4000" b="1" dirty="0">
              <a:solidFill>
                <a:srgbClr val="FFFFE1"/>
              </a:solidFill>
            </a:endParaRPr>
          </a:p>
        </p:txBody>
      </p:sp>
      <p:sp>
        <p:nvSpPr>
          <p:cNvPr id="41" name="TextBox 40"/>
          <p:cNvSpPr txBox="1"/>
          <p:nvPr/>
        </p:nvSpPr>
        <p:spPr>
          <a:xfrm>
            <a:off x="4851747" y="3056466"/>
            <a:ext cx="725215" cy="707886"/>
          </a:xfrm>
          <a:prstGeom prst="rect">
            <a:avLst/>
          </a:prstGeom>
          <a:noFill/>
        </p:spPr>
        <p:txBody>
          <a:bodyPr wrap="square" rtlCol="0">
            <a:spAutoFit/>
          </a:bodyPr>
          <a:lstStyle/>
          <a:p>
            <a:pPr algn="ctr" defTabSz="914400"/>
            <a:r>
              <a:rPr lang="en-US" sz="4000" b="1" dirty="0">
                <a:solidFill>
                  <a:srgbClr val="FFFFE1"/>
                </a:solidFill>
                <a:latin typeface="Arial Black" pitchFamily="34" charset="0"/>
              </a:rPr>
              <a:t>2</a:t>
            </a:r>
            <a:endParaRPr lang="vi-VN" sz="4000" b="1" dirty="0">
              <a:solidFill>
                <a:srgbClr val="FFFFE1"/>
              </a:solidFill>
            </a:endParaRPr>
          </a:p>
        </p:txBody>
      </p:sp>
      <p:sp>
        <p:nvSpPr>
          <p:cNvPr id="42" name="TextBox 41"/>
          <p:cNvSpPr txBox="1"/>
          <p:nvPr/>
        </p:nvSpPr>
        <p:spPr>
          <a:xfrm>
            <a:off x="6719789" y="3063099"/>
            <a:ext cx="725215" cy="707886"/>
          </a:xfrm>
          <a:prstGeom prst="rect">
            <a:avLst/>
          </a:prstGeom>
          <a:noFill/>
        </p:spPr>
        <p:txBody>
          <a:bodyPr wrap="square" rtlCol="0">
            <a:spAutoFit/>
          </a:bodyPr>
          <a:lstStyle/>
          <a:p>
            <a:pPr algn="ctr" defTabSz="914400"/>
            <a:r>
              <a:rPr lang="en-US" sz="4000" b="1" dirty="0">
                <a:solidFill>
                  <a:srgbClr val="FFFFE1"/>
                </a:solidFill>
                <a:latin typeface="Arial Black" pitchFamily="34" charset="0"/>
              </a:rPr>
              <a:t>3</a:t>
            </a:r>
            <a:endParaRPr lang="vi-VN" sz="4000" b="1" dirty="0">
              <a:solidFill>
                <a:srgbClr val="FFFFE1"/>
              </a:solidFill>
            </a:endParaRPr>
          </a:p>
        </p:txBody>
      </p:sp>
      <p:sp>
        <p:nvSpPr>
          <p:cNvPr id="43" name="TextBox 42"/>
          <p:cNvSpPr txBox="1"/>
          <p:nvPr/>
        </p:nvSpPr>
        <p:spPr>
          <a:xfrm>
            <a:off x="8571905" y="3031597"/>
            <a:ext cx="725215" cy="707886"/>
          </a:xfrm>
          <a:prstGeom prst="rect">
            <a:avLst/>
          </a:prstGeom>
          <a:noFill/>
        </p:spPr>
        <p:txBody>
          <a:bodyPr wrap="square" rtlCol="0">
            <a:spAutoFit/>
          </a:bodyPr>
          <a:lstStyle/>
          <a:p>
            <a:pPr algn="ctr" defTabSz="914400"/>
            <a:r>
              <a:rPr lang="en-US" sz="4000" b="1" dirty="0">
                <a:solidFill>
                  <a:srgbClr val="FFFFE1"/>
                </a:solidFill>
                <a:latin typeface="Arial Black" pitchFamily="34" charset="0"/>
              </a:rPr>
              <a:t>4</a:t>
            </a:r>
            <a:endParaRPr lang="vi-VN" sz="4000" b="1" dirty="0">
              <a:solidFill>
                <a:srgbClr val="FFFFE1"/>
              </a:solidFill>
            </a:endParaRPr>
          </a:p>
        </p:txBody>
      </p:sp>
      <p:sp>
        <p:nvSpPr>
          <p:cNvPr id="44" name="TextBox 43"/>
          <p:cNvSpPr txBox="1"/>
          <p:nvPr/>
        </p:nvSpPr>
        <p:spPr>
          <a:xfrm>
            <a:off x="10421989" y="3063099"/>
            <a:ext cx="725215" cy="707886"/>
          </a:xfrm>
          <a:prstGeom prst="rect">
            <a:avLst/>
          </a:prstGeom>
          <a:noFill/>
        </p:spPr>
        <p:txBody>
          <a:bodyPr wrap="square" rtlCol="0">
            <a:spAutoFit/>
          </a:bodyPr>
          <a:lstStyle/>
          <a:p>
            <a:pPr algn="ctr" defTabSz="914400"/>
            <a:r>
              <a:rPr lang="en-US" sz="4000" b="1" dirty="0">
                <a:solidFill>
                  <a:srgbClr val="FFFFE1"/>
                </a:solidFill>
                <a:latin typeface="Arial Black" pitchFamily="34" charset="0"/>
              </a:rPr>
              <a:t>5</a:t>
            </a:r>
            <a:endParaRPr lang="vi-VN" sz="4000" b="1" dirty="0">
              <a:solidFill>
                <a:srgbClr val="FFFFE1"/>
              </a:solidFill>
            </a:endParaRPr>
          </a:p>
        </p:txBody>
      </p:sp>
      <p:grpSp>
        <p:nvGrpSpPr>
          <p:cNvPr id="45" name="Group 44"/>
          <p:cNvGrpSpPr/>
          <p:nvPr/>
        </p:nvGrpSpPr>
        <p:grpSpPr>
          <a:xfrm>
            <a:off x="303569" y="4341525"/>
            <a:ext cx="1464207" cy="1224726"/>
            <a:chOff x="4591118" y="165534"/>
            <a:chExt cx="6586892" cy="6524726"/>
          </a:xfrm>
        </p:grpSpPr>
        <p:sp>
          <p:nvSpPr>
            <p:cNvPr id="46" name="Freeform 45"/>
            <p:cNvSpPr>
              <a:spLocks/>
            </p:cNvSpPr>
            <p:nvPr/>
          </p:nvSpPr>
          <p:spPr bwMode="ltGray">
            <a:xfrm rot="17214271">
              <a:off x="5344240" y="129627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C0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47" name="Freeform 46"/>
            <p:cNvSpPr>
              <a:spLocks/>
            </p:cNvSpPr>
            <p:nvPr/>
          </p:nvSpPr>
          <p:spPr bwMode="ltGray">
            <a:xfrm rot="20612817">
              <a:off x="6542437" y="165534"/>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00B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48" name="Freeform 47"/>
            <p:cNvSpPr>
              <a:spLocks/>
            </p:cNvSpPr>
            <p:nvPr/>
          </p:nvSpPr>
          <p:spPr bwMode="ltGray">
            <a:xfrm rot="4962736">
              <a:off x="9000663" y="168819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DC2EAA"/>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49" name="Freeform 48"/>
            <p:cNvSpPr>
              <a:spLocks/>
            </p:cNvSpPr>
            <p:nvPr/>
          </p:nvSpPr>
          <p:spPr bwMode="ltGray">
            <a:xfrm rot="-46246289">
              <a:off x="8455181" y="316645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92D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50" name="Freeform 49"/>
            <p:cNvSpPr>
              <a:spLocks/>
            </p:cNvSpPr>
            <p:nvPr/>
          </p:nvSpPr>
          <p:spPr bwMode="ltGray">
            <a:xfrm rot="14665494">
              <a:off x="5497773" y="285841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4BA5E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51" name="Freeform 50"/>
            <p:cNvSpPr>
              <a:spLocks/>
            </p:cNvSpPr>
            <p:nvPr/>
          </p:nvSpPr>
          <p:spPr bwMode="ltGray">
            <a:xfrm rot="11192326">
              <a:off x="6916636" y="3759791"/>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52" name="Freeform 51"/>
            <p:cNvSpPr>
              <a:spLocks/>
            </p:cNvSpPr>
            <p:nvPr/>
          </p:nvSpPr>
          <p:spPr bwMode="ltGray">
            <a:xfrm rot="2367108">
              <a:off x="8133026" y="45188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C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53" name="Oval 7"/>
            <p:cNvSpPr>
              <a:spLocks noChangeArrowheads="1"/>
            </p:cNvSpPr>
            <p:nvPr/>
          </p:nvSpPr>
          <p:spPr bwMode="gray">
            <a:xfrm>
              <a:off x="6981983" y="2540019"/>
              <a:ext cx="1647825" cy="1647825"/>
            </a:xfrm>
            <a:prstGeom prst="ellipse">
              <a:avLst/>
            </a:prstGeom>
            <a:solidFill>
              <a:schemeClr val="bg1">
                <a:alpha val="50000"/>
              </a:schemeClr>
            </a:solidFill>
            <a:ln w="9525">
              <a:noFill/>
              <a:round/>
              <a:headEnd/>
              <a:tailEnd/>
            </a:ln>
            <a:effectLst/>
          </p:spPr>
          <p:txBody>
            <a:bodyPr wrap="none" anchor="ctr"/>
            <a:lstStyle/>
            <a:p>
              <a:endParaRPr lang="en-US">
                <a:solidFill>
                  <a:srgbClr val="000000"/>
                </a:solidFill>
              </a:endParaRPr>
            </a:p>
          </p:txBody>
        </p:sp>
      </p:grpSp>
      <p:sp>
        <p:nvSpPr>
          <p:cNvPr id="39" name="TextBox 38"/>
          <p:cNvSpPr txBox="1"/>
          <p:nvPr/>
        </p:nvSpPr>
        <p:spPr>
          <a:xfrm>
            <a:off x="126123" y="2584169"/>
            <a:ext cx="1560788" cy="1815882"/>
          </a:xfrm>
          <a:prstGeom prst="rect">
            <a:avLst/>
          </a:prstGeom>
          <a:noFill/>
        </p:spPr>
        <p:txBody>
          <a:bodyPr wrap="square" rtlCol="0">
            <a:spAutoFit/>
          </a:bodyPr>
          <a:lstStyle/>
          <a:p>
            <a:pPr algn="ctr" defTabSz="914400"/>
            <a:r>
              <a:rPr lang="en-US" sz="2800" b="1" dirty="0" smtClean="0">
                <a:solidFill>
                  <a:srgbClr val="002060"/>
                </a:solidFill>
              </a:rPr>
              <a:t>2. </a:t>
            </a:r>
            <a:r>
              <a:rPr lang="vi-VN" sz="2800" b="1" dirty="0" smtClean="0">
                <a:solidFill>
                  <a:srgbClr val="002060"/>
                </a:solidFill>
              </a:rPr>
              <a:t>Cách </a:t>
            </a:r>
            <a:r>
              <a:rPr lang="vi-VN" sz="2800" b="1" dirty="0">
                <a:solidFill>
                  <a:srgbClr val="002060"/>
                </a:solidFill>
              </a:rPr>
              <a:t>thức tiến hành</a:t>
            </a:r>
          </a:p>
        </p:txBody>
      </p:sp>
    </p:spTree>
    <p:extLst>
      <p:ext uri="{BB962C8B-B14F-4D97-AF65-F5344CB8AC3E}">
        <p14:creationId xmlns:p14="http://schemas.microsoft.com/office/powerpoint/2010/main" val="4268553772"/>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8000" fill="hold"/>
                                        <p:tgtEl>
                                          <p:spTgt spid="4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500" fill="hold"/>
                                        <p:tgtEl>
                                          <p:spTgt spid="40"/>
                                        </p:tgtEl>
                                        <p:attrNameLst>
                                          <p:attrName>ppt_w</p:attrName>
                                        </p:attrNameLst>
                                      </p:cBhvr>
                                      <p:tavLst>
                                        <p:tav tm="0">
                                          <p:val>
                                            <p:fltVal val="0"/>
                                          </p:val>
                                        </p:tav>
                                        <p:tav tm="100000">
                                          <p:val>
                                            <p:strVal val="#ppt_w"/>
                                          </p:val>
                                        </p:tav>
                                      </p:tavLst>
                                    </p:anim>
                                    <p:anim calcmode="lin" valueType="num">
                                      <p:cBhvr>
                                        <p:cTn id="12" dur="500" fill="hold"/>
                                        <p:tgtEl>
                                          <p:spTgt spid="40"/>
                                        </p:tgtEl>
                                        <p:attrNameLst>
                                          <p:attrName>ppt_h</p:attrName>
                                        </p:attrNameLst>
                                      </p:cBhvr>
                                      <p:tavLst>
                                        <p:tav tm="0">
                                          <p:val>
                                            <p:fltVal val="0"/>
                                          </p:val>
                                        </p:tav>
                                        <p:tav tm="100000">
                                          <p:val>
                                            <p:strVal val="#ppt_h"/>
                                          </p:val>
                                        </p:tav>
                                      </p:tavLst>
                                    </p:anim>
                                    <p:animEffect transition="in" filter="fade">
                                      <p:cBhvr>
                                        <p:cTn id="13" dur="500"/>
                                        <p:tgtEl>
                                          <p:spTgt spid="4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p:cTn id="21" dur="500" fill="hold"/>
                                        <p:tgtEl>
                                          <p:spTgt spid="41"/>
                                        </p:tgtEl>
                                        <p:attrNameLst>
                                          <p:attrName>ppt_w</p:attrName>
                                        </p:attrNameLst>
                                      </p:cBhvr>
                                      <p:tavLst>
                                        <p:tav tm="0">
                                          <p:val>
                                            <p:fltVal val="0"/>
                                          </p:val>
                                        </p:tav>
                                        <p:tav tm="100000">
                                          <p:val>
                                            <p:strVal val="#ppt_w"/>
                                          </p:val>
                                        </p:tav>
                                      </p:tavLst>
                                    </p:anim>
                                    <p:anim calcmode="lin" valueType="num">
                                      <p:cBhvr>
                                        <p:cTn id="22" dur="500" fill="hold"/>
                                        <p:tgtEl>
                                          <p:spTgt spid="41"/>
                                        </p:tgtEl>
                                        <p:attrNameLst>
                                          <p:attrName>ppt_h</p:attrName>
                                        </p:attrNameLst>
                                      </p:cBhvr>
                                      <p:tavLst>
                                        <p:tav tm="0">
                                          <p:val>
                                            <p:fltVal val="0"/>
                                          </p:val>
                                        </p:tav>
                                        <p:tav tm="100000">
                                          <p:val>
                                            <p:strVal val="#ppt_h"/>
                                          </p:val>
                                        </p:tav>
                                      </p:tavLst>
                                    </p:anim>
                                    <p:animEffect transition="in" filter="fade">
                                      <p:cBhvr>
                                        <p:cTn id="23" dur="500"/>
                                        <p:tgtEl>
                                          <p:spTgt spid="4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fltVal val="0"/>
                                          </p:val>
                                        </p:tav>
                                        <p:tav tm="100000">
                                          <p:val>
                                            <p:strVal val="#ppt_h"/>
                                          </p:val>
                                        </p:tav>
                                      </p:tavLst>
                                    </p:anim>
                                    <p:animEffect transition="in" filter="fade">
                                      <p:cBhvr>
                                        <p:cTn id="33" dur="500"/>
                                        <p:tgtEl>
                                          <p:spTgt spid="4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p:cTn id="51" dur="500" fill="hold"/>
                                        <p:tgtEl>
                                          <p:spTgt spid="44"/>
                                        </p:tgtEl>
                                        <p:attrNameLst>
                                          <p:attrName>ppt_w</p:attrName>
                                        </p:attrNameLst>
                                      </p:cBhvr>
                                      <p:tavLst>
                                        <p:tav tm="0">
                                          <p:val>
                                            <p:fltVal val="0"/>
                                          </p:val>
                                        </p:tav>
                                        <p:tav tm="100000">
                                          <p:val>
                                            <p:strVal val="#ppt_w"/>
                                          </p:val>
                                        </p:tav>
                                      </p:tavLst>
                                    </p:anim>
                                    <p:anim calcmode="lin" valueType="num">
                                      <p:cBhvr>
                                        <p:cTn id="52" dur="500" fill="hold"/>
                                        <p:tgtEl>
                                          <p:spTgt spid="44"/>
                                        </p:tgtEl>
                                        <p:attrNameLst>
                                          <p:attrName>ppt_h</p:attrName>
                                        </p:attrNameLst>
                                      </p:cBhvr>
                                      <p:tavLst>
                                        <p:tav tm="0">
                                          <p:val>
                                            <p:fltVal val="0"/>
                                          </p:val>
                                        </p:tav>
                                        <p:tav tm="100000">
                                          <p:val>
                                            <p:strVal val="#ppt_h"/>
                                          </p:val>
                                        </p:tav>
                                      </p:tavLst>
                                    </p:anim>
                                    <p:animEffect transition="in" filter="fade">
                                      <p:cBhvr>
                                        <p:cTn id="53" dur="500"/>
                                        <p:tgtEl>
                                          <p:spTgt spid="44"/>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Effect transition="in" filter="fade">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left)">
                                      <p:cBhvr>
                                        <p:cTn id="63" dur="250"/>
                                        <p:tgtEl>
                                          <p:spTgt spid="17"/>
                                        </p:tgtEl>
                                      </p:cBhvr>
                                    </p:animEffect>
                                  </p:childTnLst>
                                </p:cTn>
                              </p:par>
                              <p:par>
                                <p:cTn id="64" presetID="22" presetClass="entr" presetSubtype="8" fill="hold" grpId="0" nodeType="withEffect">
                                  <p:stCondLst>
                                    <p:cond delay="200"/>
                                  </p:stCondLst>
                                  <p:childTnLst>
                                    <p:set>
                                      <p:cBhvr>
                                        <p:cTn id="65" dur="1" fill="hold">
                                          <p:stCondLst>
                                            <p:cond delay="0"/>
                                          </p:stCondLst>
                                        </p:cTn>
                                        <p:tgtEl>
                                          <p:spTgt spid="19"/>
                                        </p:tgtEl>
                                        <p:attrNameLst>
                                          <p:attrName>style.visibility</p:attrName>
                                        </p:attrNameLst>
                                      </p:cBhvr>
                                      <p:to>
                                        <p:strVal val="visible"/>
                                      </p:to>
                                    </p:set>
                                    <p:animEffect transition="in" filter="wipe(left)">
                                      <p:cBhvr>
                                        <p:cTn id="66" dur="250"/>
                                        <p:tgtEl>
                                          <p:spTgt spid="19"/>
                                        </p:tgtEl>
                                      </p:cBhvr>
                                    </p:animEffect>
                                  </p:childTnLst>
                                </p:cTn>
                              </p:par>
                              <p:par>
                                <p:cTn id="67" presetID="22" presetClass="entr" presetSubtype="8" fill="hold" grpId="0" nodeType="withEffect">
                                  <p:stCondLst>
                                    <p:cond delay="400"/>
                                  </p:stCondLst>
                                  <p:childTnLst>
                                    <p:set>
                                      <p:cBhvr>
                                        <p:cTn id="68" dur="1" fill="hold">
                                          <p:stCondLst>
                                            <p:cond delay="0"/>
                                          </p:stCondLst>
                                        </p:cTn>
                                        <p:tgtEl>
                                          <p:spTgt spid="20"/>
                                        </p:tgtEl>
                                        <p:attrNameLst>
                                          <p:attrName>style.visibility</p:attrName>
                                        </p:attrNameLst>
                                      </p:cBhvr>
                                      <p:to>
                                        <p:strVal val="visible"/>
                                      </p:to>
                                    </p:set>
                                    <p:animEffect transition="in" filter="wipe(left)">
                                      <p:cBhvr>
                                        <p:cTn id="69" dur="250"/>
                                        <p:tgtEl>
                                          <p:spTgt spid="20"/>
                                        </p:tgtEl>
                                      </p:cBhvr>
                                    </p:animEffect>
                                  </p:childTnLst>
                                </p:cTn>
                              </p:par>
                              <p:par>
                                <p:cTn id="70" presetID="22" presetClass="entr" presetSubtype="8" fill="hold" grpId="0" nodeType="withEffect">
                                  <p:stCondLst>
                                    <p:cond delay="600"/>
                                  </p:stCondLst>
                                  <p:childTnLst>
                                    <p:set>
                                      <p:cBhvr>
                                        <p:cTn id="71" dur="1" fill="hold">
                                          <p:stCondLst>
                                            <p:cond delay="0"/>
                                          </p:stCondLst>
                                        </p:cTn>
                                        <p:tgtEl>
                                          <p:spTgt spid="21"/>
                                        </p:tgtEl>
                                        <p:attrNameLst>
                                          <p:attrName>style.visibility</p:attrName>
                                        </p:attrNameLst>
                                      </p:cBhvr>
                                      <p:to>
                                        <p:strVal val="visible"/>
                                      </p:to>
                                    </p:set>
                                    <p:animEffect transition="in" filter="wipe(left)">
                                      <p:cBhvr>
                                        <p:cTn id="72" dur="250"/>
                                        <p:tgtEl>
                                          <p:spTgt spid="21"/>
                                        </p:tgtEl>
                                      </p:cBhvr>
                                    </p:animEffect>
                                  </p:childTnLst>
                                </p:cTn>
                              </p:par>
                              <p:par>
                                <p:cTn id="73" presetID="22" presetClass="entr" presetSubtype="8" fill="hold" grpId="0" nodeType="withEffect">
                                  <p:stCondLst>
                                    <p:cond delay="800"/>
                                  </p:stCondLst>
                                  <p:childTnLst>
                                    <p:set>
                                      <p:cBhvr>
                                        <p:cTn id="74" dur="1" fill="hold">
                                          <p:stCondLst>
                                            <p:cond delay="0"/>
                                          </p:stCondLst>
                                        </p:cTn>
                                        <p:tgtEl>
                                          <p:spTgt spid="25"/>
                                        </p:tgtEl>
                                        <p:attrNameLst>
                                          <p:attrName>style.visibility</p:attrName>
                                        </p:attrNameLst>
                                      </p:cBhvr>
                                      <p:to>
                                        <p:strVal val="visible"/>
                                      </p:to>
                                    </p:set>
                                    <p:animEffect transition="in" filter="wipe(left)">
                                      <p:cBhvr>
                                        <p:cTn id="75" dur="250"/>
                                        <p:tgtEl>
                                          <p:spTgt spid="25"/>
                                        </p:tgtEl>
                                      </p:cBhvr>
                                    </p:animEffect>
                                  </p:childTnLst>
                                </p:cTn>
                              </p:par>
                              <p:par>
                                <p:cTn id="76" presetID="22" presetClass="entr" presetSubtype="4" fill="hold" grpId="0" nodeType="withEffect">
                                  <p:stCondLst>
                                    <p:cond delay="100"/>
                                  </p:stCondLst>
                                  <p:childTnLst>
                                    <p:set>
                                      <p:cBhvr>
                                        <p:cTn id="77" dur="1" fill="hold">
                                          <p:stCondLst>
                                            <p:cond delay="0"/>
                                          </p:stCondLst>
                                        </p:cTn>
                                        <p:tgtEl>
                                          <p:spTgt spid="3"/>
                                        </p:tgtEl>
                                        <p:attrNameLst>
                                          <p:attrName>style.visibility</p:attrName>
                                        </p:attrNameLst>
                                      </p:cBhvr>
                                      <p:to>
                                        <p:strVal val="visible"/>
                                      </p:to>
                                    </p:set>
                                    <p:animEffect transition="in" filter="wipe(down)">
                                      <p:cBhvr>
                                        <p:cTn id="78" dur="500"/>
                                        <p:tgtEl>
                                          <p:spTgt spid="3"/>
                                        </p:tgtEl>
                                      </p:cBhvr>
                                    </p:animEffect>
                                  </p:childTnLst>
                                </p:cTn>
                              </p:par>
                              <p:par>
                                <p:cTn id="79" presetID="22" presetClass="entr" presetSubtype="4" fill="hold" grpId="0" nodeType="withEffect">
                                  <p:stCondLst>
                                    <p:cond delay="500"/>
                                  </p:stCondLst>
                                  <p:childTnLst>
                                    <p:set>
                                      <p:cBhvr>
                                        <p:cTn id="80" dur="1" fill="hold">
                                          <p:stCondLst>
                                            <p:cond delay="0"/>
                                          </p:stCondLst>
                                        </p:cTn>
                                        <p:tgtEl>
                                          <p:spTgt spid="35"/>
                                        </p:tgtEl>
                                        <p:attrNameLst>
                                          <p:attrName>style.visibility</p:attrName>
                                        </p:attrNameLst>
                                      </p:cBhvr>
                                      <p:to>
                                        <p:strVal val="visible"/>
                                      </p:to>
                                    </p:set>
                                    <p:animEffect transition="in" filter="wipe(down)">
                                      <p:cBhvr>
                                        <p:cTn id="81" dur="500"/>
                                        <p:tgtEl>
                                          <p:spTgt spid="35"/>
                                        </p:tgtEl>
                                      </p:cBhvr>
                                    </p:animEffect>
                                  </p:childTnLst>
                                </p:cTn>
                              </p:par>
                              <p:par>
                                <p:cTn id="82" presetID="22" presetClass="entr" presetSubtype="4" fill="hold" grpId="0" nodeType="withEffect">
                                  <p:stCondLst>
                                    <p:cond delay="900"/>
                                  </p:stCondLst>
                                  <p:childTnLst>
                                    <p:set>
                                      <p:cBhvr>
                                        <p:cTn id="83" dur="1" fill="hold">
                                          <p:stCondLst>
                                            <p:cond delay="0"/>
                                          </p:stCondLst>
                                        </p:cTn>
                                        <p:tgtEl>
                                          <p:spTgt spid="36"/>
                                        </p:tgtEl>
                                        <p:attrNameLst>
                                          <p:attrName>style.visibility</p:attrName>
                                        </p:attrNameLst>
                                      </p:cBhvr>
                                      <p:to>
                                        <p:strVal val="visible"/>
                                      </p:to>
                                    </p:set>
                                    <p:animEffect transition="in" filter="wipe(down)">
                                      <p:cBhvr>
                                        <p:cTn id="84" dur="500"/>
                                        <p:tgtEl>
                                          <p:spTgt spid="36"/>
                                        </p:tgtEl>
                                      </p:cBhvr>
                                    </p:animEffect>
                                  </p:childTnLst>
                                </p:cTn>
                              </p:par>
                              <p:par>
                                <p:cTn id="85" presetID="22" presetClass="entr" presetSubtype="4" fill="hold" grpId="0" nodeType="withEffect">
                                  <p:stCondLst>
                                    <p:cond delay="1300"/>
                                  </p:stCondLst>
                                  <p:childTnLst>
                                    <p:set>
                                      <p:cBhvr>
                                        <p:cTn id="86" dur="1" fill="hold">
                                          <p:stCondLst>
                                            <p:cond delay="0"/>
                                          </p:stCondLst>
                                        </p:cTn>
                                        <p:tgtEl>
                                          <p:spTgt spid="37"/>
                                        </p:tgtEl>
                                        <p:attrNameLst>
                                          <p:attrName>style.visibility</p:attrName>
                                        </p:attrNameLst>
                                      </p:cBhvr>
                                      <p:to>
                                        <p:strVal val="visible"/>
                                      </p:to>
                                    </p:set>
                                    <p:animEffect transition="in" filter="wipe(down)">
                                      <p:cBhvr>
                                        <p:cTn id="87" dur="500"/>
                                        <p:tgtEl>
                                          <p:spTgt spid="37"/>
                                        </p:tgtEl>
                                      </p:cBhvr>
                                    </p:animEffect>
                                  </p:childTnLst>
                                </p:cTn>
                              </p:par>
                              <p:par>
                                <p:cTn id="88" presetID="22" presetClass="entr" presetSubtype="4" fill="hold" grpId="0" nodeType="withEffect">
                                  <p:stCondLst>
                                    <p:cond delay="1700"/>
                                  </p:stCondLst>
                                  <p:childTnLst>
                                    <p:set>
                                      <p:cBhvr>
                                        <p:cTn id="89" dur="1" fill="hold">
                                          <p:stCondLst>
                                            <p:cond delay="0"/>
                                          </p:stCondLst>
                                        </p:cTn>
                                        <p:tgtEl>
                                          <p:spTgt spid="38"/>
                                        </p:tgtEl>
                                        <p:attrNameLst>
                                          <p:attrName>style.visibility</p:attrName>
                                        </p:attrNameLst>
                                      </p:cBhvr>
                                      <p:to>
                                        <p:strVal val="visible"/>
                                      </p:to>
                                    </p:set>
                                    <p:animEffect transition="in" filter="wipe(down)">
                                      <p:cBhvr>
                                        <p:cTn id="90" dur="500"/>
                                        <p:tgtEl>
                                          <p:spTgt spid="38"/>
                                        </p:tgtEl>
                                      </p:cBhvr>
                                    </p:animEffect>
                                  </p:childTnLst>
                                </p:cTn>
                              </p:par>
                              <p:par>
                                <p:cTn id="91" presetID="22" presetClass="entr" presetSubtype="2" fill="hold" grpId="0" nodeType="withEffect">
                                  <p:stCondLst>
                                    <p:cond delay="1000"/>
                                  </p:stCondLst>
                                  <p:childTnLst>
                                    <p:set>
                                      <p:cBhvr>
                                        <p:cTn id="92" dur="1" fill="hold">
                                          <p:stCondLst>
                                            <p:cond delay="0"/>
                                          </p:stCondLst>
                                        </p:cTn>
                                        <p:tgtEl>
                                          <p:spTgt spid="4"/>
                                        </p:tgtEl>
                                        <p:attrNameLst>
                                          <p:attrName>style.visibility</p:attrName>
                                        </p:attrNameLst>
                                      </p:cBhvr>
                                      <p:to>
                                        <p:strVal val="visible"/>
                                      </p:to>
                                    </p:set>
                                    <p:animEffect transition="in" filter="wipe(right)">
                                      <p:cBhvr>
                                        <p:cTn id="93" dur="250"/>
                                        <p:tgtEl>
                                          <p:spTgt spid="4"/>
                                        </p:tgtEl>
                                      </p:cBhvr>
                                    </p:animEffect>
                                  </p:childTnLst>
                                </p:cTn>
                              </p:par>
                              <p:par>
                                <p:cTn id="94" presetID="22" presetClass="entr" presetSubtype="2" fill="hold" grpId="0" nodeType="withEffect">
                                  <p:stCondLst>
                                    <p:cond delay="1200"/>
                                  </p:stCondLst>
                                  <p:childTnLst>
                                    <p:set>
                                      <p:cBhvr>
                                        <p:cTn id="95" dur="1" fill="hold">
                                          <p:stCondLst>
                                            <p:cond delay="0"/>
                                          </p:stCondLst>
                                        </p:cTn>
                                        <p:tgtEl>
                                          <p:spTgt spid="14"/>
                                        </p:tgtEl>
                                        <p:attrNameLst>
                                          <p:attrName>style.visibility</p:attrName>
                                        </p:attrNameLst>
                                      </p:cBhvr>
                                      <p:to>
                                        <p:strVal val="visible"/>
                                      </p:to>
                                    </p:set>
                                    <p:animEffect transition="in" filter="wipe(right)">
                                      <p:cBhvr>
                                        <p:cTn id="96" dur="250"/>
                                        <p:tgtEl>
                                          <p:spTgt spid="14"/>
                                        </p:tgtEl>
                                      </p:cBhvr>
                                    </p:animEffect>
                                  </p:childTnLst>
                                </p:cTn>
                              </p:par>
                              <p:par>
                                <p:cTn id="97" presetID="22" presetClass="entr" presetSubtype="2" fill="hold" grpId="0" nodeType="withEffect">
                                  <p:stCondLst>
                                    <p:cond delay="1400"/>
                                  </p:stCondLst>
                                  <p:childTnLst>
                                    <p:set>
                                      <p:cBhvr>
                                        <p:cTn id="98" dur="1" fill="hold">
                                          <p:stCondLst>
                                            <p:cond delay="0"/>
                                          </p:stCondLst>
                                        </p:cTn>
                                        <p:tgtEl>
                                          <p:spTgt spid="15"/>
                                        </p:tgtEl>
                                        <p:attrNameLst>
                                          <p:attrName>style.visibility</p:attrName>
                                        </p:attrNameLst>
                                      </p:cBhvr>
                                      <p:to>
                                        <p:strVal val="visible"/>
                                      </p:to>
                                    </p:set>
                                    <p:animEffect transition="in" filter="wipe(right)">
                                      <p:cBhvr>
                                        <p:cTn id="99" dur="250"/>
                                        <p:tgtEl>
                                          <p:spTgt spid="15"/>
                                        </p:tgtEl>
                                      </p:cBhvr>
                                    </p:animEffect>
                                  </p:childTnLst>
                                </p:cTn>
                              </p:par>
                              <p:par>
                                <p:cTn id="100" presetID="22" presetClass="entr" presetSubtype="2" fill="hold" grpId="0" nodeType="withEffect">
                                  <p:stCondLst>
                                    <p:cond delay="1600"/>
                                  </p:stCondLst>
                                  <p:childTnLst>
                                    <p:set>
                                      <p:cBhvr>
                                        <p:cTn id="101" dur="1" fill="hold">
                                          <p:stCondLst>
                                            <p:cond delay="0"/>
                                          </p:stCondLst>
                                        </p:cTn>
                                        <p:tgtEl>
                                          <p:spTgt spid="16"/>
                                        </p:tgtEl>
                                        <p:attrNameLst>
                                          <p:attrName>style.visibility</p:attrName>
                                        </p:attrNameLst>
                                      </p:cBhvr>
                                      <p:to>
                                        <p:strVal val="visible"/>
                                      </p:to>
                                    </p:set>
                                    <p:animEffect transition="in" filter="wipe(right)">
                                      <p:cBhvr>
                                        <p:cTn id="102" dur="250"/>
                                        <p:tgtEl>
                                          <p:spTgt spid="16"/>
                                        </p:tgtEl>
                                      </p:cBhvr>
                                    </p:animEffect>
                                  </p:childTnLst>
                                </p:cTn>
                              </p:par>
                              <p:par>
                                <p:cTn id="103" presetID="22" presetClass="entr" presetSubtype="2" fill="hold" grpId="0" nodeType="withEffect">
                                  <p:stCondLst>
                                    <p:cond delay="180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250"/>
                                        <p:tgtEl>
                                          <p:spTgt spid="18"/>
                                        </p:tgtEl>
                                      </p:cBhvr>
                                    </p:animEffect>
                                  </p:childTnLst>
                                </p:cTn>
                              </p:par>
                              <p:par>
                                <p:cTn id="106" presetID="6" presetClass="entr" presetSubtype="32" fill="hold" grpId="0" nodeType="withEffect">
                                  <p:stCondLst>
                                    <p:cond delay="0"/>
                                  </p:stCondLst>
                                  <p:childTnLst>
                                    <p:set>
                                      <p:cBhvr>
                                        <p:cTn id="107" dur="1" fill="hold">
                                          <p:stCondLst>
                                            <p:cond delay="0"/>
                                          </p:stCondLst>
                                        </p:cTn>
                                        <p:tgtEl>
                                          <p:spTgt spid="30"/>
                                        </p:tgtEl>
                                        <p:attrNameLst>
                                          <p:attrName>style.visibility</p:attrName>
                                        </p:attrNameLst>
                                      </p:cBhvr>
                                      <p:to>
                                        <p:strVal val="visible"/>
                                      </p:to>
                                    </p:set>
                                    <p:animEffect transition="in" filter="circle(out)">
                                      <p:cBhvr>
                                        <p:cTn id="108" dur="500"/>
                                        <p:tgtEl>
                                          <p:spTgt spid="30"/>
                                        </p:tgtEl>
                                      </p:cBhvr>
                                    </p:animEffect>
                                  </p:childTnLst>
                                </p:cTn>
                              </p:par>
                              <p:par>
                                <p:cTn id="109" presetID="6" presetClass="entr" presetSubtype="32" fill="hold" grpId="0" nodeType="withEffect">
                                  <p:stCondLst>
                                    <p:cond delay="400"/>
                                  </p:stCondLst>
                                  <p:childTnLst>
                                    <p:set>
                                      <p:cBhvr>
                                        <p:cTn id="110" dur="1" fill="hold">
                                          <p:stCondLst>
                                            <p:cond delay="0"/>
                                          </p:stCondLst>
                                        </p:cTn>
                                        <p:tgtEl>
                                          <p:spTgt spid="31"/>
                                        </p:tgtEl>
                                        <p:attrNameLst>
                                          <p:attrName>style.visibility</p:attrName>
                                        </p:attrNameLst>
                                      </p:cBhvr>
                                      <p:to>
                                        <p:strVal val="visible"/>
                                      </p:to>
                                    </p:set>
                                    <p:animEffect transition="in" filter="circle(out)">
                                      <p:cBhvr>
                                        <p:cTn id="111" dur="500"/>
                                        <p:tgtEl>
                                          <p:spTgt spid="31"/>
                                        </p:tgtEl>
                                      </p:cBhvr>
                                    </p:animEffect>
                                  </p:childTnLst>
                                </p:cTn>
                              </p:par>
                              <p:par>
                                <p:cTn id="112" presetID="6" presetClass="entr" presetSubtype="32" fill="hold" grpId="0" nodeType="withEffect">
                                  <p:stCondLst>
                                    <p:cond delay="800"/>
                                  </p:stCondLst>
                                  <p:childTnLst>
                                    <p:set>
                                      <p:cBhvr>
                                        <p:cTn id="113" dur="1" fill="hold">
                                          <p:stCondLst>
                                            <p:cond delay="0"/>
                                          </p:stCondLst>
                                        </p:cTn>
                                        <p:tgtEl>
                                          <p:spTgt spid="32"/>
                                        </p:tgtEl>
                                        <p:attrNameLst>
                                          <p:attrName>style.visibility</p:attrName>
                                        </p:attrNameLst>
                                      </p:cBhvr>
                                      <p:to>
                                        <p:strVal val="visible"/>
                                      </p:to>
                                    </p:set>
                                    <p:animEffect transition="in" filter="circle(out)">
                                      <p:cBhvr>
                                        <p:cTn id="114" dur="500"/>
                                        <p:tgtEl>
                                          <p:spTgt spid="32"/>
                                        </p:tgtEl>
                                      </p:cBhvr>
                                    </p:animEffect>
                                  </p:childTnLst>
                                </p:cTn>
                              </p:par>
                              <p:par>
                                <p:cTn id="115" presetID="6" presetClass="entr" presetSubtype="32" fill="hold" grpId="0" nodeType="withEffect">
                                  <p:stCondLst>
                                    <p:cond delay="1200"/>
                                  </p:stCondLst>
                                  <p:childTnLst>
                                    <p:set>
                                      <p:cBhvr>
                                        <p:cTn id="116" dur="1" fill="hold">
                                          <p:stCondLst>
                                            <p:cond delay="0"/>
                                          </p:stCondLst>
                                        </p:cTn>
                                        <p:tgtEl>
                                          <p:spTgt spid="33"/>
                                        </p:tgtEl>
                                        <p:attrNameLst>
                                          <p:attrName>style.visibility</p:attrName>
                                        </p:attrNameLst>
                                      </p:cBhvr>
                                      <p:to>
                                        <p:strVal val="visible"/>
                                      </p:to>
                                    </p:set>
                                    <p:animEffect transition="in" filter="circle(out)">
                                      <p:cBhvr>
                                        <p:cTn id="117" dur="500"/>
                                        <p:tgtEl>
                                          <p:spTgt spid="33"/>
                                        </p:tgtEl>
                                      </p:cBhvr>
                                    </p:animEffect>
                                  </p:childTnLst>
                                </p:cTn>
                              </p:par>
                              <p:par>
                                <p:cTn id="118" presetID="6" presetClass="entr" presetSubtype="32" fill="hold" grpId="0" nodeType="withEffect">
                                  <p:stCondLst>
                                    <p:cond delay="1600"/>
                                  </p:stCondLst>
                                  <p:childTnLst>
                                    <p:set>
                                      <p:cBhvr>
                                        <p:cTn id="119" dur="1" fill="hold">
                                          <p:stCondLst>
                                            <p:cond delay="0"/>
                                          </p:stCondLst>
                                        </p:cTn>
                                        <p:tgtEl>
                                          <p:spTgt spid="34"/>
                                        </p:tgtEl>
                                        <p:attrNameLst>
                                          <p:attrName>style.visibility</p:attrName>
                                        </p:attrNameLst>
                                      </p:cBhvr>
                                      <p:to>
                                        <p:strVal val="visible"/>
                                      </p:to>
                                    </p:set>
                                    <p:animEffect transition="in" filter="circle(out)">
                                      <p:cBhvr>
                                        <p:cTn id="12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4" grpId="0" animBg="1"/>
      <p:bldP spid="37" grpId="0" animBg="1"/>
      <p:bldP spid="16" grpId="0" animBg="1"/>
      <p:bldP spid="18" grpId="0" animBg="1"/>
      <p:bldP spid="38" grpId="0" animBg="1"/>
      <p:bldP spid="36" grpId="0" animBg="1"/>
      <p:bldP spid="35" grpId="0" animBg="1"/>
      <p:bldP spid="34" grpId="0" animBg="1"/>
      <p:bldP spid="33" grpId="0" animBg="1"/>
      <p:bldP spid="32" grpId="0" animBg="1"/>
      <p:bldP spid="31" grpId="0" animBg="1"/>
      <p:bldP spid="3" grpId="0" animBg="1"/>
      <p:bldP spid="30" grpId="0" animBg="1"/>
      <p:bldP spid="6" grpId="0" animBg="1"/>
      <p:bldP spid="9" grpId="0" animBg="1"/>
      <p:bldP spid="12" grpId="0" animBg="1"/>
      <p:bldP spid="17" grpId="0" animBg="1"/>
      <p:bldP spid="19" grpId="0" animBg="1"/>
      <p:bldP spid="20" grpId="0" animBg="1"/>
      <p:bldP spid="21" grpId="0" animBg="1"/>
      <p:bldP spid="23" grpId="0" animBg="1"/>
      <p:bldP spid="25" grpId="0" animBg="1"/>
      <p:bldP spid="27" grpId="0" animBg="1"/>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46102"/>
            <a:ext cx="12192000" cy="243153"/>
            <a:chOff x="0" y="956497"/>
            <a:chExt cx="12192000" cy="243153"/>
          </a:xfrm>
        </p:grpSpPr>
        <p:sp>
          <p:nvSpPr>
            <p:cNvPr id="19" name="Rectangle 18"/>
            <p:cNvSpPr/>
            <p:nvPr/>
          </p:nvSpPr>
          <p:spPr>
            <a:xfrm>
              <a:off x="0" y="956497"/>
              <a:ext cx="711200" cy="2431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grpSp>
          <p:nvGrpSpPr>
            <p:cNvPr id="2" name="Group 1"/>
            <p:cNvGrpSpPr/>
            <p:nvPr/>
          </p:nvGrpSpPr>
          <p:grpSpPr>
            <a:xfrm>
              <a:off x="944880" y="956497"/>
              <a:ext cx="11247120" cy="243153"/>
              <a:chOff x="944880" y="956497"/>
              <a:chExt cx="9784080" cy="243153"/>
            </a:xfrm>
          </p:grpSpPr>
          <p:sp>
            <p:nvSpPr>
              <p:cNvPr id="25" name="Rectangle 24"/>
              <p:cNvSpPr/>
              <p:nvPr/>
            </p:nvSpPr>
            <p:spPr>
              <a:xfrm>
                <a:off x="944880" y="956497"/>
                <a:ext cx="2407920" cy="24315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6" name="Rectangle 25"/>
              <p:cNvSpPr/>
              <p:nvPr/>
            </p:nvSpPr>
            <p:spPr>
              <a:xfrm>
                <a:off x="3352800" y="956497"/>
                <a:ext cx="2407920" cy="24315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7" name="Rectangle 26"/>
              <p:cNvSpPr/>
              <p:nvPr/>
            </p:nvSpPr>
            <p:spPr>
              <a:xfrm>
                <a:off x="5760720" y="956497"/>
                <a:ext cx="2479040" cy="24315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p:nvSpPr>
              <p:cNvPr id="28" name="Rectangle 27"/>
              <p:cNvSpPr/>
              <p:nvPr/>
            </p:nvSpPr>
            <p:spPr>
              <a:xfrm>
                <a:off x="8168640" y="956497"/>
                <a:ext cx="2560320" cy="243153"/>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grpSp>
      </p:grpSp>
      <p:sp>
        <p:nvSpPr>
          <p:cNvPr id="35" name="TextBox 34"/>
          <p:cNvSpPr txBox="1"/>
          <p:nvPr/>
        </p:nvSpPr>
        <p:spPr>
          <a:xfrm>
            <a:off x="355605" y="100469"/>
            <a:ext cx="10902623" cy="584775"/>
          </a:xfrm>
          <a:prstGeom prst="rect">
            <a:avLst/>
          </a:prstGeom>
          <a:noFill/>
        </p:spPr>
        <p:txBody>
          <a:bodyPr wrap="square" rtlCol="0">
            <a:spAutoFit/>
          </a:bodyPr>
          <a:lstStyle/>
          <a:p>
            <a:pPr defTabSz="914400"/>
            <a:r>
              <a:rPr lang="en-US" sz="3200" b="1" dirty="0">
                <a:solidFill>
                  <a:srgbClr val="4472C4">
                    <a:lumMod val="50000"/>
                  </a:srgbClr>
                </a:solidFill>
              </a:rPr>
              <a:t>YÊU CẦU CẦN ĐẠT</a:t>
            </a:r>
          </a:p>
        </p:txBody>
      </p:sp>
      <p:grpSp>
        <p:nvGrpSpPr>
          <p:cNvPr id="39" name="Group 38"/>
          <p:cNvGrpSpPr/>
          <p:nvPr/>
        </p:nvGrpSpPr>
        <p:grpSpPr>
          <a:xfrm>
            <a:off x="792319" y="2945589"/>
            <a:ext cx="10921461" cy="934720"/>
            <a:chOff x="1373095" y="2772163"/>
            <a:chExt cx="10457545" cy="934720"/>
          </a:xfrm>
        </p:grpSpPr>
        <p:sp>
          <p:nvSpPr>
            <p:cNvPr id="53" name="Rounded Rectangle 52"/>
            <p:cNvSpPr/>
            <p:nvPr/>
          </p:nvSpPr>
          <p:spPr>
            <a:xfrm>
              <a:off x="1373095" y="2772163"/>
              <a:ext cx="10457545" cy="934720"/>
            </a:xfrm>
            <a:prstGeom prst="roundRect">
              <a:avLst>
                <a:gd name="adj" fmla="val 50000"/>
              </a:avLst>
            </a:prstGeom>
            <a:noFill/>
            <a:ln w="28575">
              <a:solidFill>
                <a:srgbClr val="3B8D6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33" algn="just" defTabSz="914400">
                <a:lnSpc>
                  <a:spcPts val="2500"/>
                </a:lnSpc>
              </a:pPr>
              <a:r>
                <a:rPr lang="en-US" sz="2200" b="1" dirty="0" smtClean="0">
                  <a:solidFill>
                    <a:srgbClr val="002060"/>
                  </a:solidFill>
                  <a:cs typeface="Arial" panose="020B0604020202020204" pitchFamily="34" charset="0"/>
                </a:rPr>
                <a:t>  </a:t>
              </a:r>
              <a:r>
                <a:rPr lang="vi-VN" sz="2200" b="1" dirty="0">
                  <a:solidFill>
                    <a:srgbClr val="002060"/>
                  </a:solidFill>
                  <a:cs typeface="Arial" panose="020B0604020202020204" pitchFamily="34" charset="0"/>
                </a:rPr>
                <a:t>Phân tích được ưu điểm và nhược điểm của những ý kiến khác nhau về vấn đề</a:t>
              </a:r>
            </a:p>
          </p:txBody>
        </p:sp>
        <p:sp>
          <p:nvSpPr>
            <p:cNvPr id="54" name="Oval 53"/>
            <p:cNvSpPr/>
            <p:nvPr/>
          </p:nvSpPr>
          <p:spPr>
            <a:xfrm>
              <a:off x="1484627" y="2843060"/>
              <a:ext cx="786893" cy="78689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b="1" dirty="0">
                  <a:solidFill>
                    <a:srgbClr val="002060"/>
                  </a:solidFill>
                  <a:cs typeface="Calibri" panose="020F0502020204030204" pitchFamily="34" charset="0"/>
                </a:rPr>
                <a:t>2</a:t>
              </a:r>
              <a:endParaRPr lang="vi-VN" sz="3200" b="1" dirty="0">
                <a:solidFill>
                  <a:srgbClr val="002060"/>
                </a:solidFill>
                <a:latin typeface="Calibri" panose="020F0502020204030204" pitchFamily="34" charset="0"/>
                <a:cs typeface="Calibri" panose="020F0502020204030204" pitchFamily="34" charset="0"/>
              </a:endParaRPr>
            </a:p>
          </p:txBody>
        </p:sp>
      </p:grpSp>
      <p:grpSp>
        <p:nvGrpSpPr>
          <p:cNvPr id="58" name="Group 57"/>
          <p:cNvGrpSpPr/>
          <p:nvPr/>
        </p:nvGrpSpPr>
        <p:grpSpPr>
          <a:xfrm>
            <a:off x="804829" y="1676732"/>
            <a:ext cx="10921461" cy="934720"/>
            <a:chOff x="1385603" y="1534838"/>
            <a:chExt cx="10457545" cy="934720"/>
          </a:xfrm>
        </p:grpSpPr>
        <p:sp>
          <p:nvSpPr>
            <p:cNvPr id="59" name="Rounded Rectangle 58"/>
            <p:cNvSpPr/>
            <p:nvPr/>
          </p:nvSpPr>
          <p:spPr>
            <a:xfrm>
              <a:off x="1385603" y="1534838"/>
              <a:ext cx="10457545" cy="934720"/>
            </a:xfrm>
            <a:prstGeom prst="roundRect">
              <a:avLst>
                <a:gd name="adj" fmla="val 50000"/>
              </a:avLst>
            </a:prstGeom>
            <a:noFill/>
            <a:ln w="28575">
              <a:solidFill>
                <a:srgbClr val="3B8D6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33" indent="-6351" algn="just" defTabSz="914400">
                <a:lnSpc>
                  <a:spcPct val="150000"/>
                </a:lnSpc>
              </a:pPr>
              <a:r>
                <a:rPr lang="en-US" sz="2200" b="1" dirty="0" smtClean="0">
                  <a:solidFill>
                    <a:srgbClr val="002060"/>
                  </a:solidFill>
                  <a:cs typeface="Arial" panose="020B0604020202020204" pitchFamily="34" charset="0"/>
                </a:rPr>
                <a:t>	  </a:t>
              </a:r>
              <a:r>
                <a:rPr lang="vi-VN" sz="2200" b="1" dirty="0">
                  <a:solidFill>
                    <a:srgbClr val="002060"/>
                  </a:solidFill>
                  <a:cs typeface="Arial" panose="020B0604020202020204" pitchFamily="34" charset="0"/>
                </a:rPr>
                <a:t>Nêu được vấn đề văn học có những ý kiến khác nhau</a:t>
              </a:r>
            </a:p>
          </p:txBody>
        </p:sp>
        <p:sp>
          <p:nvSpPr>
            <p:cNvPr id="60" name="Oval 59"/>
            <p:cNvSpPr/>
            <p:nvPr/>
          </p:nvSpPr>
          <p:spPr>
            <a:xfrm>
              <a:off x="1484627" y="1607655"/>
              <a:ext cx="786893" cy="7868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b="1" dirty="0">
                  <a:solidFill>
                    <a:prstClr val="white"/>
                  </a:solidFill>
                  <a:cs typeface="Calibri" panose="020F0502020204030204" pitchFamily="34" charset="0"/>
                </a:rPr>
                <a:t>1</a:t>
              </a:r>
              <a:endParaRPr lang="vi-VN" sz="3200" b="1" dirty="0">
                <a:solidFill>
                  <a:prstClr val="white"/>
                </a:solidFill>
                <a:latin typeface="Calibri" panose="020F0502020204030204" pitchFamily="34" charset="0"/>
                <a:cs typeface="Calibri" panose="020F0502020204030204" pitchFamily="34" charset="0"/>
              </a:endParaRPr>
            </a:p>
          </p:txBody>
        </p:sp>
      </p:grpSp>
      <p:grpSp>
        <p:nvGrpSpPr>
          <p:cNvPr id="61" name="Group 60"/>
          <p:cNvGrpSpPr/>
          <p:nvPr/>
        </p:nvGrpSpPr>
        <p:grpSpPr>
          <a:xfrm>
            <a:off x="792319" y="4196817"/>
            <a:ext cx="10921461" cy="934720"/>
            <a:chOff x="1373095" y="3976093"/>
            <a:chExt cx="10457545" cy="934720"/>
          </a:xfrm>
        </p:grpSpPr>
        <p:sp>
          <p:nvSpPr>
            <p:cNvPr id="62" name="Rounded Rectangle 61"/>
            <p:cNvSpPr/>
            <p:nvPr/>
          </p:nvSpPr>
          <p:spPr>
            <a:xfrm>
              <a:off x="1373095" y="3976093"/>
              <a:ext cx="10457545" cy="934720"/>
            </a:xfrm>
            <a:prstGeom prst="roundRect">
              <a:avLst>
                <a:gd name="adj" fmla="val 50000"/>
              </a:avLst>
            </a:prstGeom>
            <a:noFill/>
            <a:ln w="28575">
              <a:solidFill>
                <a:srgbClr val="3B8D6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33" algn="just" defTabSz="914400">
                <a:lnSpc>
                  <a:spcPts val="2500"/>
                </a:lnSpc>
              </a:pPr>
              <a:r>
                <a:rPr lang="en-US" sz="2200" b="1" dirty="0" smtClean="0">
                  <a:solidFill>
                    <a:srgbClr val="002060"/>
                  </a:solidFill>
                  <a:cs typeface="Arial" panose="020B0604020202020204" pitchFamily="34" charset="0"/>
                </a:rPr>
                <a:t>  </a:t>
              </a:r>
              <a:r>
                <a:rPr lang="vi-VN" sz="2200" b="1" dirty="0">
                  <a:solidFill>
                    <a:srgbClr val="002060"/>
                  </a:solidFill>
                  <a:cs typeface="Arial" panose="020B0604020202020204" pitchFamily="34" charset="0"/>
                </a:rPr>
                <a:t>Trình bày được quan điểm của bản thân về vấn đề, làm rõ sự tương đồng và khác biệt giữa ý kiến của bản thân với các ý kiến đã có.</a:t>
              </a:r>
              <a:endParaRPr lang="en-US" sz="2200" b="1" dirty="0">
                <a:solidFill>
                  <a:srgbClr val="002060"/>
                </a:solidFill>
                <a:cs typeface="Arial" panose="020B0604020202020204" pitchFamily="34" charset="0"/>
              </a:endParaRPr>
            </a:p>
          </p:txBody>
        </p:sp>
        <p:sp>
          <p:nvSpPr>
            <p:cNvPr id="63" name="Oval 62"/>
            <p:cNvSpPr/>
            <p:nvPr/>
          </p:nvSpPr>
          <p:spPr>
            <a:xfrm>
              <a:off x="1484627" y="4045887"/>
              <a:ext cx="786893" cy="786893"/>
            </a:xfrm>
            <a:prstGeom prst="ellipse">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b="1" dirty="0">
                  <a:solidFill>
                    <a:prstClr val="white"/>
                  </a:solidFill>
                  <a:cs typeface="Calibri" panose="020F0502020204030204" pitchFamily="34" charset="0"/>
                </a:rPr>
                <a:t>3</a:t>
              </a:r>
              <a:endParaRPr lang="vi-VN" sz="3200" b="1" dirty="0">
                <a:solidFill>
                  <a:prstClr val="white"/>
                </a:solidFill>
                <a:latin typeface="Calibri" panose="020F0502020204030204" pitchFamily="34" charset="0"/>
                <a:cs typeface="Calibri" panose="020F0502020204030204" pitchFamily="34" charset="0"/>
              </a:endParaRPr>
            </a:p>
          </p:txBody>
        </p:sp>
      </p:grpSp>
      <p:grpSp>
        <p:nvGrpSpPr>
          <p:cNvPr id="64" name="Group 63"/>
          <p:cNvGrpSpPr/>
          <p:nvPr/>
        </p:nvGrpSpPr>
        <p:grpSpPr>
          <a:xfrm>
            <a:off x="792319" y="5493504"/>
            <a:ext cx="10921461" cy="926642"/>
            <a:chOff x="1373095" y="5211862"/>
            <a:chExt cx="10457545" cy="1066390"/>
          </a:xfrm>
        </p:grpSpPr>
        <p:sp>
          <p:nvSpPr>
            <p:cNvPr id="65" name="Rounded Rectangle 64"/>
            <p:cNvSpPr/>
            <p:nvPr/>
          </p:nvSpPr>
          <p:spPr>
            <a:xfrm>
              <a:off x="1373095" y="5211862"/>
              <a:ext cx="10457545" cy="1066390"/>
            </a:xfrm>
            <a:prstGeom prst="roundRect">
              <a:avLst>
                <a:gd name="adj" fmla="val 50000"/>
              </a:avLst>
            </a:prstGeom>
            <a:noFill/>
            <a:ln w="28575">
              <a:solidFill>
                <a:srgbClr val="3B8D6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33" algn="just" defTabSz="914400">
                <a:lnSpc>
                  <a:spcPts val="2500"/>
                </a:lnSpc>
              </a:pPr>
              <a:r>
                <a:rPr lang="es-EC" sz="2200" b="1" dirty="0" smtClean="0">
                  <a:solidFill>
                    <a:srgbClr val="002060"/>
                  </a:solidFill>
                  <a:cs typeface="Arial" panose="020B0604020202020204" pitchFamily="34" charset="0"/>
                </a:rPr>
                <a:t>  </a:t>
              </a:r>
              <a:r>
                <a:rPr lang="vi-VN" sz="2200" b="1" dirty="0">
                  <a:solidFill>
                    <a:srgbClr val="002060"/>
                  </a:solidFill>
                  <a:cs typeface="Arial" panose="020B0604020202020204" pitchFamily="34" charset="0"/>
                </a:rPr>
                <a:t>Tạo được sự đồng thuận tích cực giữa bản thân với những người tham gia thảo luận. </a:t>
              </a:r>
              <a:endParaRPr lang="vi-VN" sz="2200" b="1" dirty="0">
                <a:solidFill>
                  <a:srgbClr val="FF0000"/>
                </a:solidFill>
                <a:cs typeface="Arial" panose="020B0604020202020204" pitchFamily="34" charset="0"/>
              </a:endParaRPr>
            </a:p>
          </p:txBody>
        </p:sp>
        <p:sp>
          <p:nvSpPr>
            <p:cNvPr id="66" name="Oval 65"/>
            <p:cNvSpPr/>
            <p:nvPr/>
          </p:nvSpPr>
          <p:spPr>
            <a:xfrm>
              <a:off x="1484627" y="5351610"/>
              <a:ext cx="786893" cy="786893"/>
            </a:xfrm>
            <a:prstGeom prst="ellipse">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b="1" dirty="0">
                  <a:solidFill>
                    <a:srgbClr val="002060"/>
                  </a:solidFill>
                  <a:cs typeface="Calibri" panose="020F0502020204030204" pitchFamily="34" charset="0"/>
                </a:rPr>
                <a:t>4</a:t>
              </a:r>
              <a:endParaRPr lang="vi-VN" sz="3200" b="1" dirty="0">
                <a:solidFill>
                  <a:srgbClr val="002060"/>
                </a:solidFill>
                <a:latin typeface="Calibri" panose="020F0502020204030204" pitchFamily="34" charset="0"/>
                <a:cs typeface="Calibri" panose="020F0502020204030204" pitchFamily="34" charset="0"/>
              </a:endParaRPr>
            </a:p>
          </p:txBody>
        </p:sp>
      </p:grpSp>
      <p:sp>
        <p:nvSpPr>
          <p:cNvPr id="8" name="Rectangle 7"/>
          <p:cNvSpPr/>
          <p:nvPr/>
        </p:nvSpPr>
        <p:spPr>
          <a:xfrm>
            <a:off x="355604" y="1031910"/>
            <a:ext cx="8173541" cy="400110"/>
          </a:xfrm>
          <a:prstGeom prst="rect">
            <a:avLst/>
          </a:prstGeom>
        </p:spPr>
        <p:txBody>
          <a:bodyPr wrap="square">
            <a:spAutoFit/>
          </a:bodyPr>
          <a:lstStyle/>
          <a:p>
            <a:r>
              <a:rPr lang="vi-VN" sz="2000" b="1" dirty="0">
                <a:solidFill>
                  <a:srgbClr val="002060"/>
                </a:solidFill>
                <a:cs typeface="Arial" panose="020B0604020202020204" pitchFamily="34" charset="0"/>
              </a:rPr>
              <a:t>Sau khi học xong bài này, HS có thể:</a:t>
            </a:r>
            <a:endParaRPr lang="en-US" dirty="0"/>
          </a:p>
        </p:txBody>
      </p:sp>
      <p:grpSp>
        <p:nvGrpSpPr>
          <p:cNvPr id="29" name="Group 28"/>
          <p:cNvGrpSpPr/>
          <p:nvPr/>
        </p:nvGrpSpPr>
        <p:grpSpPr>
          <a:xfrm>
            <a:off x="3827150" y="38459"/>
            <a:ext cx="965774" cy="863167"/>
            <a:chOff x="4591118" y="165534"/>
            <a:chExt cx="6586892" cy="6524726"/>
          </a:xfrm>
        </p:grpSpPr>
        <p:sp>
          <p:nvSpPr>
            <p:cNvPr id="30" name="Freeform 29"/>
            <p:cNvSpPr>
              <a:spLocks/>
            </p:cNvSpPr>
            <p:nvPr/>
          </p:nvSpPr>
          <p:spPr bwMode="ltGray">
            <a:xfrm rot="17214271">
              <a:off x="5344240" y="129627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C0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31" name="Freeform 30"/>
            <p:cNvSpPr>
              <a:spLocks/>
            </p:cNvSpPr>
            <p:nvPr/>
          </p:nvSpPr>
          <p:spPr bwMode="ltGray">
            <a:xfrm rot="20612817">
              <a:off x="6542437" y="165534"/>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00B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32" name="Freeform 31"/>
            <p:cNvSpPr>
              <a:spLocks/>
            </p:cNvSpPr>
            <p:nvPr/>
          </p:nvSpPr>
          <p:spPr bwMode="ltGray">
            <a:xfrm rot="4962736">
              <a:off x="9000663" y="168819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DC2EAA"/>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33" name="Freeform 32"/>
            <p:cNvSpPr>
              <a:spLocks/>
            </p:cNvSpPr>
            <p:nvPr/>
          </p:nvSpPr>
          <p:spPr bwMode="ltGray">
            <a:xfrm rot="-46246289">
              <a:off x="8455181" y="316645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92D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34" name="Freeform 33"/>
            <p:cNvSpPr>
              <a:spLocks/>
            </p:cNvSpPr>
            <p:nvPr/>
          </p:nvSpPr>
          <p:spPr bwMode="ltGray">
            <a:xfrm rot="14665494">
              <a:off x="5497773" y="285841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4BA5E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36" name="Freeform 35"/>
            <p:cNvSpPr>
              <a:spLocks/>
            </p:cNvSpPr>
            <p:nvPr/>
          </p:nvSpPr>
          <p:spPr bwMode="ltGray">
            <a:xfrm rot="11192326">
              <a:off x="6916636" y="3759791"/>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37" name="Freeform 36"/>
            <p:cNvSpPr>
              <a:spLocks/>
            </p:cNvSpPr>
            <p:nvPr/>
          </p:nvSpPr>
          <p:spPr bwMode="ltGray">
            <a:xfrm rot="2367108">
              <a:off x="8133026" y="45188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C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38" name="Oval 7"/>
            <p:cNvSpPr>
              <a:spLocks noChangeArrowheads="1"/>
            </p:cNvSpPr>
            <p:nvPr/>
          </p:nvSpPr>
          <p:spPr bwMode="gray">
            <a:xfrm>
              <a:off x="6981983" y="2540019"/>
              <a:ext cx="1647825" cy="1647825"/>
            </a:xfrm>
            <a:prstGeom prst="ellipse">
              <a:avLst/>
            </a:prstGeom>
            <a:solidFill>
              <a:schemeClr val="bg1">
                <a:alpha val="50000"/>
              </a:schemeClr>
            </a:solidFill>
            <a:ln w="9525">
              <a:noFill/>
              <a:round/>
              <a:headEnd/>
              <a:tailEnd/>
            </a:ln>
            <a:effectLst/>
          </p:spPr>
          <p:txBody>
            <a:bodyPr wrap="none" anchor="ctr"/>
            <a:lstStyle/>
            <a:p>
              <a:endParaRPr lang="en-US">
                <a:solidFill>
                  <a:srgbClr val="000000"/>
                </a:solidFill>
              </a:endParaRPr>
            </a:p>
          </p:txBody>
        </p:sp>
      </p:grpSp>
    </p:spTree>
    <p:extLst>
      <p:ext uri="{BB962C8B-B14F-4D97-AF65-F5344CB8AC3E}">
        <p14:creationId xmlns:p14="http://schemas.microsoft.com/office/powerpoint/2010/main" val="400119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8000" fill="hold"/>
                                        <p:tgtEl>
                                          <p:spTgt spid="2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ppt_x"/>
                                          </p:val>
                                        </p:tav>
                                        <p:tav tm="100000">
                                          <p:val>
                                            <p:strVal val="#ppt_x"/>
                                          </p:val>
                                        </p:tav>
                                      </p:tavLst>
                                    </p:anim>
                                    <p:anim calcmode="lin" valueType="num">
                                      <p:cBhvr additive="base">
                                        <p:cTn id="12"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ppt_x"/>
                                          </p:val>
                                        </p:tav>
                                        <p:tav tm="100000">
                                          <p:val>
                                            <p:strVal val="#ppt_x"/>
                                          </p:val>
                                        </p:tav>
                                      </p:tavLst>
                                    </p:anim>
                                    <p:anim calcmode="lin" valueType="num">
                                      <p:cBhvr additive="base">
                                        <p:cTn id="1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ppt_x"/>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ppt_x"/>
                                          </p:val>
                                        </p:tav>
                                        <p:tav tm="100000">
                                          <p:val>
                                            <p:strVal val="#ppt_x"/>
                                          </p:val>
                                        </p:tav>
                                      </p:tavLst>
                                    </p:anim>
                                    <p:anim calcmode="lin" valueType="num">
                                      <p:cBhvr additive="base">
                                        <p:cTn id="30"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835462" y="1749972"/>
            <a:ext cx="3460091" cy="3190552"/>
            <a:chOff x="4591118" y="165534"/>
            <a:chExt cx="6586892" cy="6524726"/>
          </a:xfrm>
          <a:scene3d>
            <a:camera prst="orthographicFront">
              <a:rot lat="0" lon="0" rev="0"/>
            </a:camera>
            <a:lightRig rig="soft" dir="t">
              <a:rot lat="0" lon="0" rev="0"/>
            </a:lightRig>
          </a:scene3d>
        </p:grpSpPr>
        <p:sp>
          <p:nvSpPr>
            <p:cNvPr id="19" name="Freeform 18"/>
            <p:cNvSpPr>
              <a:spLocks/>
            </p:cNvSpPr>
            <p:nvPr/>
          </p:nvSpPr>
          <p:spPr bwMode="ltGray">
            <a:xfrm rot="17214271">
              <a:off x="5344240" y="129627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C00000"/>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pPr defTabSz="914400" fontAlgn="base">
                <a:spcBef>
                  <a:spcPct val="0"/>
                </a:spcBef>
                <a:spcAft>
                  <a:spcPct val="0"/>
                </a:spcAft>
              </a:pPr>
              <a:endParaRPr lang="en-US" sz="1800" kern="0" smtClean="0">
                <a:solidFill>
                  <a:srgbClr val="000000"/>
                </a:solidFill>
              </a:endParaRPr>
            </a:p>
          </p:txBody>
        </p:sp>
        <p:sp>
          <p:nvSpPr>
            <p:cNvPr id="21" name="Freeform 20"/>
            <p:cNvSpPr>
              <a:spLocks/>
            </p:cNvSpPr>
            <p:nvPr/>
          </p:nvSpPr>
          <p:spPr bwMode="ltGray">
            <a:xfrm rot="20612817">
              <a:off x="6542437" y="165534"/>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00B050"/>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pPr defTabSz="914400" fontAlgn="base">
                <a:spcBef>
                  <a:spcPct val="0"/>
                </a:spcBef>
                <a:spcAft>
                  <a:spcPct val="0"/>
                </a:spcAft>
              </a:pPr>
              <a:endParaRPr lang="en-US" sz="1800" kern="0" smtClean="0">
                <a:solidFill>
                  <a:srgbClr val="000000"/>
                </a:solidFill>
              </a:endParaRPr>
            </a:p>
          </p:txBody>
        </p:sp>
        <p:sp>
          <p:nvSpPr>
            <p:cNvPr id="23" name="Freeform 22"/>
            <p:cNvSpPr>
              <a:spLocks/>
            </p:cNvSpPr>
            <p:nvPr/>
          </p:nvSpPr>
          <p:spPr bwMode="ltGray">
            <a:xfrm rot="4962736">
              <a:off x="9000663" y="168819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DC2EAA"/>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pPr defTabSz="914400" fontAlgn="base">
                <a:spcBef>
                  <a:spcPct val="0"/>
                </a:spcBef>
                <a:spcAft>
                  <a:spcPct val="0"/>
                </a:spcAft>
              </a:pPr>
              <a:endParaRPr lang="en-US" sz="1800" kern="0" smtClean="0">
                <a:solidFill>
                  <a:srgbClr val="000000"/>
                </a:solidFill>
              </a:endParaRPr>
            </a:p>
          </p:txBody>
        </p:sp>
        <p:sp>
          <p:nvSpPr>
            <p:cNvPr id="25" name="Freeform 24"/>
            <p:cNvSpPr>
              <a:spLocks/>
            </p:cNvSpPr>
            <p:nvPr/>
          </p:nvSpPr>
          <p:spPr bwMode="ltGray">
            <a:xfrm rot="-46246289">
              <a:off x="8455181" y="316645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92D050"/>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pPr defTabSz="914400" fontAlgn="base">
                <a:spcBef>
                  <a:spcPct val="0"/>
                </a:spcBef>
                <a:spcAft>
                  <a:spcPct val="0"/>
                </a:spcAft>
              </a:pPr>
              <a:endParaRPr lang="en-US" sz="1800" kern="0" smtClean="0">
                <a:solidFill>
                  <a:srgbClr val="000000"/>
                </a:solidFill>
              </a:endParaRPr>
            </a:p>
          </p:txBody>
        </p:sp>
        <p:sp>
          <p:nvSpPr>
            <p:cNvPr id="27" name="Freeform 26"/>
            <p:cNvSpPr>
              <a:spLocks/>
            </p:cNvSpPr>
            <p:nvPr/>
          </p:nvSpPr>
          <p:spPr bwMode="ltGray">
            <a:xfrm rot="14665494">
              <a:off x="5497773" y="285841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4BA5EF"/>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pPr defTabSz="914400" fontAlgn="base">
                <a:spcBef>
                  <a:spcPct val="0"/>
                </a:spcBef>
                <a:spcAft>
                  <a:spcPct val="0"/>
                </a:spcAft>
              </a:pPr>
              <a:endParaRPr lang="en-US" sz="1800" kern="0" smtClean="0">
                <a:solidFill>
                  <a:srgbClr val="000000"/>
                </a:solidFill>
              </a:endParaRPr>
            </a:p>
          </p:txBody>
        </p:sp>
        <p:sp>
          <p:nvSpPr>
            <p:cNvPr id="29" name="Freeform 28"/>
            <p:cNvSpPr>
              <a:spLocks/>
            </p:cNvSpPr>
            <p:nvPr/>
          </p:nvSpPr>
          <p:spPr bwMode="ltGray">
            <a:xfrm rot="11192326">
              <a:off x="6916636" y="3759791"/>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0000"/>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pPr defTabSz="914400" fontAlgn="base">
                <a:spcBef>
                  <a:spcPct val="0"/>
                </a:spcBef>
                <a:spcAft>
                  <a:spcPct val="0"/>
                </a:spcAft>
              </a:pPr>
              <a:endParaRPr lang="en-US" sz="1800" kern="0" smtClean="0">
                <a:solidFill>
                  <a:srgbClr val="000000"/>
                </a:solidFill>
              </a:endParaRPr>
            </a:p>
          </p:txBody>
        </p:sp>
        <p:sp>
          <p:nvSpPr>
            <p:cNvPr id="31" name="Freeform 30"/>
            <p:cNvSpPr>
              <a:spLocks/>
            </p:cNvSpPr>
            <p:nvPr/>
          </p:nvSpPr>
          <p:spPr bwMode="ltGray">
            <a:xfrm rot="2367108">
              <a:off x="8133026" y="45188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C000"/>
            </a:solidFill>
            <a:ln w="19050" cmpd="sng">
              <a:noFill/>
              <a:prstDash val="solid"/>
              <a:round/>
              <a:headEnd/>
              <a:tailEnd/>
            </a:ln>
            <a:effectLst>
              <a:outerShdw blurRad="107950" dist="12700" dir="5400000" algn="ctr">
                <a:srgbClr val="000000"/>
              </a:outerShdw>
            </a:effectLst>
            <a:sp3d contourW="44450" prstMaterial="matte">
              <a:bevelT w="63500" h="63500" prst="artDeco"/>
              <a:contourClr>
                <a:srgbClr val="FFFFFF"/>
              </a:contourClr>
            </a:sp3d>
          </p:spPr>
          <p:txBody>
            <a:bodyPr/>
            <a:lstStyle/>
            <a:p>
              <a:pPr defTabSz="914400" fontAlgn="base">
                <a:spcBef>
                  <a:spcPct val="0"/>
                </a:spcBef>
                <a:spcAft>
                  <a:spcPct val="0"/>
                </a:spcAft>
              </a:pPr>
              <a:endParaRPr lang="en-US" sz="1800" kern="0" smtClean="0">
                <a:solidFill>
                  <a:srgbClr val="000000"/>
                </a:solidFill>
              </a:endParaRPr>
            </a:p>
          </p:txBody>
        </p:sp>
        <p:sp>
          <p:nvSpPr>
            <p:cNvPr id="33" name="Oval 7"/>
            <p:cNvSpPr>
              <a:spLocks noChangeArrowheads="1"/>
            </p:cNvSpPr>
            <p:nvPr/>
          </p:nvSpPr>
          <p:spPr bwMode="gray">
            <a:xfrm>
              <a:off x="6981983" y="2540019"/>
              <a:ext cx="1647825" cy="1647825"/>
            </a:xfrm>
            <a:prstGeom prst="ellipse">
              <a:avLst/>
            </a:prstGeom>
            <a:solidFill>
              <a:schemeClr val="bg1">
                <a:alpha val="50000"/>
              </a:schemeClr>
            </a:solidFill>
            <a:ln w="9525">
              <a:noFill/>
              <a:round/>
              <a:headEnd/>
              <a:tailEnd/>
            </a:ln>
            <a:effectLst>
              <a:outerShdw blurRad="107950" dist="12700" dir="5400000" algn="ctr">
                <a:srgbClr val="000000"/>
              </a:outerShdw>
            </a:effectLst>
            <a:sp3d contourW="44450" prstMaterial="matte">
              <a:bevelT w="63500" h="63500" prst="artDeco"/>
              <a:contourClr>
                <a:srgbClr val="FFFFFF"/>
              </a:contourClr>
            </a:sp3d>
          </p:spPr>
          <p:txBody>
            <a:bodyPr wrap="none" anchor="ctr"/>
            <a:lstStyle/>
            <a:p>
              <a:endParaRPr lang="en-US">
                <a:solidFill>
                  <a:srgbClr val="000000"/>
                </a:solidFill>
              </a:endParaRPr>
            </a:p>
          </p:txBody>
        </p:sp>
      </p:grpSp>
      <p:sp>
        <p:nvSpPr>
          <p:cNvPr id="17" name="Rectangle 16"/>
          <p:cNvSpPr/>
          <p:nvPr/>
        </p:nvSpPr>
        <p:spPr>
          <a:xfrm>
            <a:off x="214588" y="373926"/>
            <a:ext cx="10956859" cy="707882"/>
          </a:xfrm>
          <a:prstGeom prst="rect">
            <a:avLst/>
          </a:prstGeom>
          <a:noFill/>
        </p:spPr>
        <p:txBody>
          <a:bodyPr wrap="square" lIns="91434" tIns="45718" rIns="91434" bIns="45718" anchor="ctr">
            <a:spAutoFit/>
          </a:bodyPr>
          <a:lstStyle/>
          <a:p>
            <a:pPr lvl="0">
              <a:defRPr/>
            </a:pPr>
            <a:r>
              <a:rPr lang="en-US" sz="4000" b="1" dirty="0">
                <a:solidFill>
                  <a:srgbClr val="C00000"/>
                </a:solidFill>
                <a:latin typeface="Tahoma" pitchFamily="34" charset="0"/>
                <a:ea typeface="Tahoma" pitchFamily="34" charset="0"/>
                <a:cs typeface="Tahoma" pitchFamily="34" charset="0"/>
                <a:sym typeface="Oswald"/>
              </a:rPr>
              <a:t>KHỞI ĐỘNG</a:t>
            </a:r>
          </a:p>
        </p:txBody>
      </p:sp>
      <p:sp>
        <p:nvSpPr>
          <p:cNvPr id="4" name="Rectangle 3"/>
          <p:cNvSpPr/>
          <p:nvPr/>
        </p:nvSpPr>
        <p:spPr>
          <a:xfrm>
            <a:off x="7457093" y="1214432"/>
            <a:ext cx="4114800" cy="4098553"/>
          </a:xfrm>
          <a:prstGeom prst="rect">
            <a:avLst/>
          </a:prstGeom>
          <a:noFill/>
        </p:spPr>
        <p:txBody>
          <a:bodyPr wrap="none" lIns="91440" tIns="45720" rIns="91440" bIns="45720">
            <a:prstTxWarp prst="textCircl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solidFill>
                    <a:schemeClr val="bg1"/>
                  </a:solidFill>
                </a:ln>
                <a:solidFill>
                  <a:srgbClr val="00B0F0"/>
                </a:solidFill>
                <a:effectLst>
                  <a:outerShdw blurRad="76200" dist="50800" dir="5400000" algn="tl" rotWithShape="0">
                    <a:srgbClr val="000000">
                      <a:alpha val="65000"/>
                    </a:srgbClr>
                  </a:outerShdw>
                </a:effectLst>
              </a:rPr>
              <a:t>*</a:t>
            </a:r>
            <a:r>
              <a:rPr lang="en-US" sz="5400" b="1" spc="50" dirty="0" err="1" smtClean="0">
                <a:ln w="11430">
                  <a:solidFill>
                    <a:schemeClr val="bg1"/>
                  </a:solidFill>
                </a:ln>
                <a:solidFill>
                  <a:srgbClr val="00B0F0"/>
                </a:solidFill>
                <a:effectLst>
                  <a:outerShdw blurRad="76200" dist="50800" dir="5400000" algn="tl" rotWithShape="0">
                    <a:srgbClr val="000000">
                      <a:alpha val="65000"/>
                    </a:srgbClr>
                  </a:outerShdw>
                </a:effectLst>
              </a:rPr>
              <a:t>Hoạt</a:t>
            </a:r>
            <a:r>
              <a:rPr lang="en-US" sz="5400" b="1" spc="50" dirty="0" smtClean="0">
                <a:ln w="11430">
                  <a:solidFill>
                    <a:schemeClr val="bg1"/>
                  </a:solidFill>
                </a:ln>
                <a:solidFill>
                  <a:srgbClr val="00B0F0"/>
                </a:solidFill>
                <a:effectLst>
                  <a:outerShdw blurRad="76200" dist="50800" dir="5400000" algn="tl" rotWithShape="0">
                    <a:srgbClr val="000000">
                      <a:alpha val="65000"/>
                    </a:srgbClr>
                  </a:outerShdw>
                </a:effectLst>
              </a:rPr>
              <a:t> </a:t>
            </a:r>
            <a:r>
              <a:rPr lang="en-US" sz="5400" b="1" spc="50" dirty="0" err="1">
                <a:ln w="11430">
                  <a:solidFill>
                    <a:schemeClr val="bg1"/>
                  </a:solidFill>
                </a:ln>
                <a:solidFill>
                  <a:srgbClr val="00B0F0"/>
                </a:solidFill>
                <a:effectLst>
                  <a:outerShdw blurRad="76200" dist="50800" dir="5400000" algn="tl" rotWithShape="0">
                    <a:srgbClr val="000000">
                      <a:alpha val="65000"/>
                    </a:srgbClr>
                  </a:outerShdw>
                </a:effectLst>
              </a:rPr>
              <a:t>động</a:t>
            </a:r>
            <a:r>
              <a:rPr lang="en-US" sz="5400" b="1" spc="50" dirty="0">
                <a:ln w="11430">
                  <a:solidFill>
                    <a:schemeClr val="bg1"/>
                  </a:solidFill>
                </a:ln>
                <a:solidFill>
                  <a:srgbClr val="00B0F0"/>
                </a:solidFill>
                <a:effectLst>
                  <a:outerShdw blurRad="76200" dist="50800" dir="5400000" algn="tl" rotWithShape="0">
                    <a:srgbClr val="000000">
                      <a:alpha val="65000"/>
                    </a:srgbClr>
                  </a:outerShdw>
                </a:effectLst>
              </a:rPr>
              <a:t> </a:t>
            </a:r>
            <a:r>
              <a:rPr lang="en-US" sz="5400" b="1" spc="50" dirty="0" err="1">
                <a:ln w="11430">
                  <a:solidFill>
                    <a:schemeClr val="bg1"/>
                  </a:solidFill>
                </a:ln>
                <a:solidFill>
                  <a:srgbClr val="00B0F0"/>
                </a:solidFill>
                <a:effectLst>
                  <a:outerShdw blurRad="76200" dist="50800" dir="5400000" algn="tl" rotWithShape="0">
                    <a:srgbClr val="000000">
                      <a:alpha val="65000"/>
                    </a:srgbClr>
                  </a:outerShdw>
                </a:effectLst>
              </a:rPr>
              <a:t>khởi</a:t>
            </a:r>
            <a:r>
              <a:rPr lang="en-US" sz="5400" b="1" spc="50" dirty="0">
                <a:ln w="11430">
                  <a:solidFill>
                    <a:schemeClr val="bg1"/>
                  </a:solidFill>
                </a:ln>
                <a:solidFill>
                  <a:srgbClr val="00B0F0"/>
                </a:solidFill>
                <a:effectLst>
                  <a:outerShdw blurRad="76200" dist="50800" dir="5400000" algn="tl" rotWithShape="0">
                    <a:srgbClr val="000000">
                      <a:alpha val="65000"/>
                    </a:srgbClr>
                  </a:outerShdw>
                </a:effectLst>
              </a:rPr>
              <a:t> </a:t>
            </a:r>
            <a:r>
              <a:rPr lang="en-US" sz="5400" b="1" spc="50" dirty="0" err="1">
                <a:ln w="11430">
                  <a:solidFill>
                    <a:schemeClr val="bg1"/>
                  </a:solidFill>
                </a:ln>
                <a:solidFill>
                  <a:srgbClr val="00B0F0"/>
                </a:solidFill>
                <a:effectLst>
                  <a:outerShdw blurRad="76200" dist="50800" dir="5400000" algn="tl" rotWithShape="0">
                    <a:srgbClr val="000000">
                      <a:alpha val="65000"/>
                    </a:srgbClr>
                  </a:outerShdw>
                </a:effectLst>
              </a:rPr>
              <a:t>động</a:t>
            </a:r>
            <a:r>
              <a:rPr lang="en-US" sz="5400" b="1" spc="50" dirty="0" smtClean="0">
                <a:ln w="11430">
                  <a:solidFill>
                    <a:schemeClr val="bg1"/>
                  </a:solidFill>
                </a:ln>
                <a:solidFill>
                  <a:srgbClr val="00B0F0"/>
                </a:solidFill>
                <a:effectLst>
                  <a:outerShdw blurRad="76200" dist="50800" dir="5400000" algn="tl" rotWithShape="0">
                    <a:srgbClr val="000000">
                      <a:alpha val="65000"/>
                    </a:srgbClr>
                  </a:outerShdw>
                </a:effectLst>
              </a:rPr>
              <a:t>* *</a:t>
            </a:r>
            <a:r>
              <a:rPr lang="en-US" sz="5400" b="1" spc="50" dirty="0" err="1" smtClean="0">
                <a:ln w="11430">
                  <a:solidFill>
                    <a:schemeClr val="bg1"/>
                  </a:solidFill>
                </a:ln>
                <a:solidFill>
                  <a:srgbClr val="00B0F0"/>
                </a:solidFill>
                <a:effectLst>
                  <a:outerShdw blurRad="76200" dist="50800" dir="5400000" algn="tl" rotWithShape="0">
                    <a:srgbClr val="000000">
                      <a:alpha val="65000"/>
                    </a:srgbClr>
                  </a:outerShdw>
                </a:effectLst>
              </a:rPr>
              <a:t>Thử</a:t>
            </a:r>
            <a:r>
              <a:rPr lang="en-US" sz="5400" b="1" spc="50" dirty="0" smtClean="0">
                <a:ln w="11430">
                  <a:solidFill>
                    <a:schemeClr val="bg1"/>
                  </a:solidFill>
                </a:ln>
                <a:solidFill>
                  <a:srgbClr val="00B0F0"/>
                </a:solidFill>
                <a:effectLst>
                  <a:outerShdw blurRad="76200" dist="50800" dir="5400000" algn="tl" rotWithShape="0">
                    <a:srgbClr val="000000">
                      <a:alpha val="65000"/>
                    </a:srgbClr>
                  </a:outerShdw>
                </a:effectLst>
              </a:rPr>
              <a:t> </a:t>
            </a:r>
            <a:r>
              <a:rPr lang="en-US" sz="5400" b="1" spc="50" dirty="0" err="1" smtClean="0">
                <a:ln w="11430">
                  <a:solidFill>
                    <a:schemeClr val="bg1"/>
                  </a:solidFill>
                </a:ln>
                <a:solidFill>
                  <a:srgbClr val="00B0F0"/>
                </a:solidFill>
                <a:effectLst>
                  <a:outerShdw blurRad="76200" dist="50800" dir="5400000" algn="tl" rotWithShape="0">
                    <a:srgbClr val="000000">
                      <a:alpha val="65000"/>
                    </a:srgbClr>
                  </a:outerShdw>
                </a:effectLst>
              </a:rPr>
              <a:t>làm</a:t>
            </a:r>
            <a:r>
              <a:rPr lang="en-US" sz="5400" b="1" spc="50" dirty="0" smtClean="0">
                <a:ln w="11430">
                  <a:solidFill>
                    <a:schemeClr val="bg1"/>
                  </a:solidFill>
                </a:ln>
                <a:solidFill>
                  <a:srgbClr val="00B0F0"/>
                </a:solidFill>
                <a:effectLst>
                  <a:outerShdw blurRad="76200" dist="50800" dir="5400000" algn="tl" rotWithShape="0">
                    <a:srgbClr val="000000">
                      <a:alpha val="65000"/>
                    </a:srgbClr>
                  </a:outerShdw>
                </a:effectLst>
              </a:rPr>
              <a:t> MC* *</a:t>
            </a:r>
            <a:r>
              <a:rPr lang="en-US" sz="5400" b="1" spc="50" dirty="0" err="1">
                <a:ln w="11430">
                  <a:solidFill>
                    <a:schemeClr val="bg1"/>
                  </a:solidFill>
                </a:ln>
                <a:solidFill>
                  <a:srgbClr val="00B0F0"/>
                </a:solidFill>
                <a:effectLst>
                  <a:outerShdw blurRad="76200" dist="50800" dir="5400000" algn="tl" rotWithShape="0">
                    <a:srgbClr val="000000">
                      <a:alpha val="65000"/>
                    </a:srgbClr>
                  </a:outerShdw>
                </a:effectLst>
              </a:rPr>
              <a:t>Thử</a:t>
            </a:r>
            <a:r>
              <a:rPr lang="en-US" sz="5400" b="1" spc="50" dirty="0">
                <a:ln w="11430">
                  <a:solidFill>
                    <a:schemeClr val="bg1"/>
                  </a:solidFill>
                </a:ln>
                <a:solidFill>
                  <a:srgbClr val="00B0F0"/>
                </a:solidFill>
                <a:effectLst>
                  <a:outerShdw blurRad="76200" dist="50800" dir="5400000" algn="tl" rotWithShape="0">
                    <a:srgbClr val="000000">
                      <a:alpha val="65000"/>
                    </a:srgbClr>
                  </a:outerShdw>
                </a:effectLst>
              </a:rPr>
              <a:t> </a:t>
            </a:r>
            <a:r>
              <a:rPr lang="en-US" sz="5400" b="1" spc="50" dirty="0" err="1">
                <a:ln w="11430">
                  <a:solidFill>
                    <a:schemeClr val="bg1"/>
                  </a:solidFill>
                </a:ln>
                <a:solidFill>
                  <a:srgbClr val="00B0F0"/>
                </a:solidFill>
                <a:effectLst>
                  <a:outerShdw blurRad="76200" dist="50800" dir="5400000" algn="tl" rotWithShape="0">
                    <a:srgbClr val="000000">
                      <a:alpha val="65000"/>
                    </a:srgbClr>
                  </a:outerShdw>
                </a:effectLst>
              </a:rPr>
              <a:t>làm</a:t>
            </a:r>
            <a:r>
              <a:rPr lang="en-US" sz="5400" b="1" spc="50" dirty="0">
                <a:ln w="11430">
                  <a:solidFill>
                    <a:schemeClr val="bg1"/>
                  </a:solidFill>
                </a:ln>
                <a:solidFill>
                  <a:srgbClr val="00B0F0"/>
                </a:solidFill>
                <a:effectLst>
                  <a:outerShdw blurRad="76200" dist="50800" dir="5400000" algn="tl" rotWithShape="0">
                    <a:srgbClr val="000000">
                      <a:alpha val="65000"/>
                    </a:srgbClr>
                  </a:outerShdw>
                </a:effectLst>
              </a:rPr>
              <a:t> MC </a:t>
            </a:r>
            <a:r>
              <a:rPr lang="en-US" sz="5400" b="1" spc="50" dirty="0" smtClean="0">
                <a:ln w="11430">
                  <a:solidFill>
                    <a:schemeClr val="bg1"/>
                  </a:solidFill>
                </a:ln>
                <a:solidFill>
                  <a:srgbClr val="00B0F0"/>
                </a:solidFill>
                <a:effectLst>
                  <a:outerShdw blurRad="76200" dist="50800" dir="5400000" algn="tl" rotWithShape="0">
                    <a:srgbClr val="000000">
                      <a:alpha val="65000"/>
                    </a:srgbClr>
                  </a:outerShdw>
                </a:effectLst>
              </a:rPr>
              <a:t>* </a:t>
            </a:r>
            <a:endParaRPr lang="en-US" sz="5400" b="1" spc="50" dirty="0">
              <a:ln w="11430">
                <a:solidFill>
                  <a:schemeClr val="bg1"/>
                </a:solidFill>
              </a:ln>
              <a:solidFill>
                <a:srgbClr val="00B0F0"/>
              </a:solidFill>
              <a:effectLst>
                <a:outerShdw blurRad="76200" dist="50800" dir="5400000" algn="tl" rotWithShape="0">
                  <a:srgbClr val="000000">
                    <a:alpha val="65000"/>
                  </a:srgbClr>
                </a:outerShdw>
              </a:effectLst>
            </a:endParaRPr>
          </a:p>
        </p:txBody>
      </p:sp>
      <p:pic>
        <p:nvPicPr>
          <p:cNvPr id="34" name="Picture 4" descr="C:\CHUYEN FIL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840" y="1749972"/>
            <a:ext cx="6589988" cy="4508938"/>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520261" y="1900589"/>
            <a:ext cx="6180084" cy="3908758"/>
          </a:xfrm>
          <a:prstGeom prst="rect">
            <a:avLst/>
          </a:prstGeom>
          <a:noFill/>
        </p:spPr>
        <p:txBody>
          <a:bodyPr wrap="square" lIns="91434" tIns="45718" rIns="91434" bIns="45718" rtlCol="0">
            <a:spAutoFit/>
          </a:bodyPr>
          <a:lstStyle/>
          <a:p>
            <a:pPr algn="just"/>
            <a:r>
              <a:rPr lang="en-US" sz="3100" b="1" i="1" dirty="0" smtClean="0">
                <a:solidFill>
                  <a:srgbClr val="4472C4">
                    <a:lumMod val="50000"/>
                  </a:srgbClr>
                </a:solidFill>
              </a:rPr>
              <a:t>   </a:t>
            </a:r>
            <a:r>
              <a:rPr lang="vi-VN" sz="3100" b="1" i="1" dirty="0" smtClean="0">
                <a:solidFill>
                  <a:srgbClr val="4472C4">
                    <a:lumMod val="50000"/>
                  </a:srgbClr>
                </a:solidFill>
              </a:rPr>
              <a:t>Hãy </a:t>
            </a:r>
            <a:r>
              <a:rPr lang="vi-VN" sz="3100" b="1" i="1" dirty="0">
                <a:solidFill>
                  <a:srgbClr val="4472C4">
                    <a:lumMod val="50000"/>
                  </a:srgbClr>
                </a:solidFill>
              </a:rPr>
              <a:t>tưởng tượng bạn đang tham gia một buổi sinh hoạt tập thể với tư cách là người dẫn chương trình/ hoặc người điều hành. Bạn sẽ giới thiệu chương trình như thế nào để kết nối mọi người và để không khí trở nên sôi động ngay </a:t>
            </a:r>
            <a:r>
              <a:rPr lang="vi-VN" sz="3100" b="1" i="1">
                <a:solidFill>
                  <a:srgbClr val="4472C4">
                    <a:lumMod val="50000"/>
                  </a:srgbClr>
                </a:solidFill>
              </a:rPr>
              <a:t>từ </a:t>
            </a:r>
            <a:r>
              <a:rPr lang="vi-VN" sz="3100" b="1" i="1" smtClean="0">
                <a:solidFill>
                  <a:srgbClr val="4472C4">
                    <a:lumMod val="50000"/>
                  </a:srgbClr>
                </a:solidFill>
              </a:rPr>
              <a:t>đầu ?</a:t>
            </a:r>
            <a:endParaRPr lang="en-US" sz="3100" dirty="0" smtClean="0">
              <a:solidFill>
                <a:srgbClr val="4472C4">
                  <a:lumMod val="50000"/>
                </a:srgbClr>
              </a:solidFill>
            </a:endParaRPr>
          </a:p>
        </p:txBody>
      </p:sp>
      <p:grpSp>
        <p:nvGrpSpPr>
          <p:cNvPr id="36" name="Group 35"/>
          <p:cNvGrpSpPr/>
          <p:nvPr/>
        </p:nvGrpSpPr>
        <p:grpSpPr>
          <a:xfrm>
            <a:off x="3729678" y="233513"/>
            <a:ext cx="1242068" cy="1113141"/>
            <a:chOff x="4591118" y="165534"/>
            <a:chExt cx="6586892" cy="6524726"/>
          </a:xfrm>
        </p:grpSpPr>
        <p:sp>
          <p:nvSpPr>
            <p:cNvPr id="37" name="Freeform 36"/>
            <p:cNvSpPr>
              <a:spLocks/>
            </p:cNvSpPr>
            <p:nvPr/>
          </p:nvSpPr>
          <p:spPr bwMode="ltGray">
            <a:xfrm rot="17214271">
              <a:off x="5344240" y="129627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C0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38" name="Freeform 37"/>
            <p:cNvSpPr>
              <a:spLocks/>
            </p:cNvSpPr>
            <p:nvPr/>
          </p:nvSpPr>
          <p:spPr bwMode="ltGray">
            <a:xfrm rot="20612817">
              <a:off x="6542437" y="165534"/>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00B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39" name="Freeform 38"/>
            <p:cNvSpPr>
              <a:spLocks/>
            </p:cNvSpPr>
            <p:nvPr/>
          </p:nvSpPr>
          <p:spPr bwMode="ltGray">
            <a:xfrm rot="4962736">
              <a:off x="9000663" y="168819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DC2EAA"/>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40" name="Freeform 39"/>
            <p:cNvSpPr>
              <a:spLocks/>
            </p:cNvSpPr>
            <p:nvPr/>
          </p:nvSpPr>
          <p:spPr bwMode="ltGray">
            <a:xfrm rot="-46246289">
              <a:off x="8455181" y="316645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92D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41" name="Freeform 40"/>
            <p:cNvSpPr>
              <a:spLocks/>
            </p:cNvSpPr>
            <p:nvPr/>
          </p:nvSpPr>
          <p:spPr bwMode="ltGray">
            <a:xfrm rot="14665494">
              <a:off x="5497773" y="285841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4BA5E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42" name="Freeform 41"/>
            <p:cNvSpPr>
              <a:spLocks/>
            </p:cNvSpPr>
            <p:nvPr/>
          </p:nvSpPr>
          <p:spPr bwMode="ltGray">
            <a:xfrm rot="11192326">
              <a:off x="6916636" y="3759791"/>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43" name="Freeform 42"/>
            <p:cNvSpPr>
              <a:spLocks/>
            </p:cNvSpPr>
            <p:nvPr/>
          </p:nvSpPr>
          <p:spPr bwMode="ltGray">
            <a:xfrm rot="2367108">
              <a:off x="8133026" y="45188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C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44" name="Oval 7"/>
            <p:cNvSpPr>
              <a:spLocks noChangeArrowheads="1"/>
            </p:cNvSpPr>
            <p:nvPr/>
          </p:nvSpPr>
          <p:spPr bwMode="gray">
            <a:xfrm>
              <a:off x="6981983" y="2540019"/>
              <a:ext cx="1647825" cy="1647825"/>
            </a:xfrm>
            <a:prstGeom prst="ellipse">
              <a:avLst/>
            </a:prstGeom>
            <a:solidFill>
              <a:schemeClr val="bg1">
                <a:alpha val="50000"/>
              </a:schemeClr>
            </a:solidFill>
            <a:ln w="9525">
              <a:noFill/>
              <a:round/>
              <a:headEnd/>
              <a:tailEnd/>
            </a:ln>
            <a:effectLst/>
          </p:spPr>
          <p:txBody>
            <a:bodyPr wrap="none" anchor="ctr"/>
            <a:lstStyle/>
            <a:p>
              <a:endParaRPr lang="en-US">
                <a:solidFill>
                  <a:srgbClr val="000000"/>
                </a:solidFill>
              </a:endParaRPr>
            </a:p>
          </p:txBody>
        </p:sp>
      </p:grpSp>
    </p:spTree>
    <p:extLst>
      <p:ext uri="{BB962C8B-B14F-4D97-AF65-F5344CB8AC3E}">
        <p14:creationId xmlns:p14="http://schemas.microsoft.com/office/powerpoint/2010/main" val="425899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8" presetClass="emph" presetSubtype="0" repeatCount="indefinite" fill="hold" nodeType="withEffect">
                                  <p:stCondLst>
                                    <p:cond delay="0"/>
                                  </p:stCondLst>
                                  <p:endCondLst>
                                    <p:cond evt="onNext" delay="0">
                                      <p:tgtEl>
                                        <p:sldTgt/>
                                      </p:tgtEl>
                                    </p:cond>
                                  </p:endCondLst>
                                  <p:childTnLst>
                                    <p:animRot by="21600000">
                                      <p:cBhvr>
                                        <p:cTn id="9" dur="8000" fill="hold"/>
                                        <p:tgtEl>
                                          <p:spTgt spid="36"/>
                                        </p:tgtEl>
                                        <p:attrNameLst>
                                          <p:attrName>r</p:attrName>
                                        </p:attrNameLst>
                                      </p:cBhvr>
                                    </p:animRot>
                                  </p:childTnLst>
                                </p:cTn>
                              </p:par>
                              <p:par>
                                <p:cTn id="10" presetID="8" presetClass="emph" presetSubtype="0" repeatCount="indefinite" fill="hold" nodeType="withEffect">
                                  <p:stCondLst>
                                    <p:cond delay="0"/>
                                  </p:stCondLst>
                                  <p:childTnLst>
                                    <p:animRot by="21600000">
                                      <p:cBhvr>
                                        <p:cTn id="11" dur="8000" fill="hold"/>
                                        <p:tgtEl>
                                          <p:spTgt spid="2"/>
                                        </p:tgtEl>
                                        <p:attrNameLst>
                                          <p:attrName>r</p:attrName>
                                        </p:attrNameLst>
                                      </p:cBhvr>
                                    </p:animRo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ppt_x"/>
                                          </p:val>
                                        </p:tav>
                                        <p:tav tm="100000">
                                          <p:val>
                                            <p:strVal val="#ppt_x"/>
                                          </p:val>
                                        </p:tav>
                                      </p:tavLst>
                                    </p:anim>
                                    <p:anim calcmode="lin" valueType="num">
                                      <p:cBhvr additive="base">
                                        <p:cTn id="2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0" y="702526"/>
            <a:ext cx="12192000" cy="243153"/>
            <a:chOff x="0" y="956497"/>
            <a:chExt cx="12192000" cy="243153"/>
          </a:xfrm>
        </p:grpSpPr>
        <p:sp>
          <p:nvSpPr>
            <p:cNvPr id="29" name="Rectangle 28"/>
            <p:cNvSpPr/>
            <p:nvPr/>
          </p:nvSpPr>
          <p:spPr>
            <a:xfrm>
              <a:off x="0" y="956497"/>
              <a:ext cx="711200" cy="24315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0" name="Group 29"/>
            <p:cNvGrpSpPr/>
            <p:nvPr/>
          </p:nvGrpSpPr>
          <p:grpSpPr>
            <a:xfrm>
              <a:off x="944880" y="956497"/>
              <a:ext cx="11247120" cy="243153"/>
              <a:chOff x="944880" y="956497"/>
              <a:chExt cx="9784080" cy="243153"/>
            </a:xfrm>
          </p:grpSpPr>
          <p:sp>
            <p:nvSpPr>
              <p:cNvPr id="31" name="Rectangle 30"/>
              <p:cNvSpPr/>
              <p:nvPr/>
            </p:nvSpPr>
            <p:spPr>
              <a:xfrm>
                <a:off x="944880" y="956497"/>
                <a:ext cx="2407920" cy="2431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p:nvSpPr>
            <p:spPr>
              <a:xfrm>
                <a:off x="3352800" y="956497"/>
                <a:ext cx="2407920" cy="24315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ectangle 32"/>
              <p:cNvSpPr/>
              <p:nvPr/>
            </p:nvSpPr>
            <p:spPr>
              <a:xfrm>
                <a:off x="5760720" y="956497"/>
                <a:ext cx="2479040" cy="24315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33"/>
              <p:cNvSpPr/>
              <p:nvPr/>
            </p:nvSpPr>
            <p:spPr>
              <a:xfrm>
                <a:off x="8168640" y="956497"/>
                <a:ext cx="2560320" cy="243153"/>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35" name="TextBox 34"/>
          <p:cNvSpPr txBox="1"/>
          <p:nvPr/>
        </p:nvSpPr>
        <p:spPr>
          <a:xfrm>
            <a:off x="221857" y="119478"/>
            <a:ext cx="10902623" cy="523216"/>
          </a:xfrm>
          <a:prstGeom prst="rect">
            <a:avLst/>
          </a:prstGeom>
          <a:noFill/>
        </p:spPr>
        <p:txBody>
          <a:bodyPr wrap="square" lIns="91434" tIns="45718" rIns="91434" bIns="45718" rtlCol="0">
            <a:spAutoFit/>
          </a:bodyPr>
          <a:lstStyle/>
          <a:p>
            <a:r>
              <a:rPr lang="vi-VN" sz="2800" b="1" dirty="0">
                <a:solidFill>
                  <a:srgbClr val="4472C4">
                    <a:lumMod val="50000"/>
                  </a:srgbClr>
                </a:solidFill>
              </a:rPr>
              <a:t>BẢNG TIÊU CHÍ ĐÁNH GIÁ MC</a:t>
            </a:r>
            <a:endParaRPr lang="en-US" sz="2800" b="1" dirty="0">
              <a:solidFill>
                <a:srgbClr val="4472C4">
                  <a:lumMod val="50000"/>
                </a:srgb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73871116"/>
              </p:ext>
            </p:extLst>
          </p:nvPr>
        </p:nvGraphicFramePr>
        <p:xfrm>
          <a:off x="221857" y="1005512"/>
          <a:ext cx="11694841" cy="5745322"/>
        </p:xfrm>
        <a:graphic>
          <a:graphicData uri="http://schemas.openxmlformats.org/drawingml/2006/table">
            <a:tbl>
              <a:tblPr firstRow="1" firstCol="1" bandRow="1">
                <a:tableStyleId>{5DA37D80-6434-44D0-A028-1B22A696006F}</a:tableStyleId>
              </a:tblPr>
              <a:tblGrid>
                <a:gridCol w="1375577">
                  <a:extLst>
                    <a:ext uri="{9D8B030D-6E8A-4147-A177-3AD203B41FA5}">
                      <a16:colId xmlns:a16="http://schemas.microsoft.com/office/drawing/2014/main" val="20000"/>
                    </a:ext>
                  </a:extLst>
                </a:gridCol>
                <a:gridCol w="5039758">
                  <a:extLst>
                    <a:ext uri="{9D8B030D-6E8A-4147-A177-3AD203B41FA5}">
                      <a16:colId xmlns:a16="http://schemas.microsoft.com/office/drawing/2014/main" val="20001"/>
                    </a:ext>
                  </a:extLst>
                </a:gridCol>
                <a:gridCol w="1919312">
                  <a:extLst>
                    <a:ext uri="{9D8B030D-6E8A-4147-A177-3AD203B41FA5}">
                      <a16:colId xmlns:a16="http://schemas.microsoft.com/office/drawing/2014/main" val="20002"/>
                    </a:ext>
                  </a:extLst>
                </a:gridCol>
                <a:gridCol w="2227114">
                  <a:extLst>
                    <a:ext uri="{9D8B030D-6E8A-4147-A177-3AD203B41FA5}">
                      <a16:colId xmlns:a16="http://schemas.microsoft.com/office/drawing/2014/main" val="20003"/>
                    </a:ext>
                  </a:extLst>
                </a:gridCol>
                <a:gridCol w="1133080">
                  <a:extLst>
                    <a:ext uri="{9D8B030D-6E8A-4147-A177-3AD203B41FA5}">
                      <a16:colId xmlns:a16="http://schemas.microsoft.com/office/drawing/2014/main" val="20004"/>
                    </a:ext>
                  </a:extLst>
                </a:gridCol>
              </a:tblGrid>
              <a:tr h="616561">
                <a:tc rowSpan="2">
                  <a:txBody>
                    <a:bodyPr/>
                    <a:lstStyle/>
                    <a:p>
                      <a:pPr>
                        <a:lnSpc>
                          <a:spcPct val="107000"/>
                        </a:lnSpc>
                        <a:spcAft>
                          <a:spcPts val="0"/>
                        </a:spcAft>
                      </a:pPr>
                      <a:r>
                        <a:rPr lang="en-US" sz="2800" dirty="0" err="1" smtClean="0">
                          <a:ln>
                            <a:noFill/>
                          </a:ln>
                          <a:effectLst>
                            <a:glow rad="139700">
                              <a:schemeClr val="bg1">
                                <a:alpha val="40000"/>
                              </a:schemeClr>
                            </a:glow>
                          </a:effectLst>
                        </a:rPr>
                        <a:t>Stt</a:t>
                      </a:r>
                      <a:r>
                        <a:rPr lang="en-US" sz="2800" dirty="0" smtClean="0">
                          <a:ln>
                            <a:noFill/>
                          </a:ln>
                          <a:effectLst>
                            <a:glow rad="139700">
                              <a:schemeClr val="bg1">
                                <a:alpha val="40000"/>
                              </a:schemeClr>
                            </a:glow>
                          </a:effectLst>
                        </a:rPr>
                        <a:t> </a:t>
                      </a:r>
                      <a:endParaRPr lang="en-US" sz="2800" dirty="0">
                        <a:ln>
                          <a:noFill/>
                        </a:ln>
                        <a:effectLst>
                          <a:glow rad="139700">
                            <a:schemeClr val="bg1">
                              <a:alpha val="40000"/>
                            </a:schemeClr>
                          </a:glow>
                        </a:effectLst>
                        <a:latin typeface="Arial"/>
                        <a:ea typeface="Arial"/>
                        <a:cs typeface="Times New Roman"/>
                      </a:endParaRPr>
                    </a:p>
                  </a:txBody>
                  <a:tcPr marL="68580" marR="68580" marT="0" marB="0"/>
                </a:tc>
                <a:tc rowSpan="2">
                  <a:txBody>
                    <a:bodyPr/>
                    <a:lstStyle/>
                    <a:p>
                      <a:pPr algn="ctr">
                        <a:lnSpc>
                          <a:spcPct val="107000"/>
                        </a:lnSpc>
                        <a:spcAft>
                          <a:spcPts val="0"/>
                        </a:spcAft>
                      </a:pPr>
                      <a:r>
                        <a:rPr lang="en-US" sz="2800" dirty="0" err="1">
                          <a:ln>
                            <a:noFill/>
                          </a:ln>
                          <a:effectLst>
                            <a:glow rad="139700">
                              <a:schemeClr val="bg1">
                                <a:alpha val="40000"/>
                              </a:schemeClr>
                            </a:glow>
                          </a:effectLst>
                        </a:rPr>
                        <a:t>Tiêu</a:t>
                      </a:r>
                      <a:r>
                        <a:rPr lang="en-US" sz="2800" dirty="0">
                          <a:ln>
                            <a:noFill/>
                          </a:ln>
                          <a:effectLst>
                            <a:glow rad="139700">
                              <a:schemeClr val="bg1">
                                <a:alpha val="40000"/>
                              </a:schemeClr>
                            </a:glow>
                          </a:effectLst>
                        </a:rPr>
                        <a:t> </a:t>
                      </a:r>
                      <a:r>
                        <a:rPr lang="en-US" sz="2800" dirty="0" err="1">
                          <a:ln>
                            <a:noFill/>
                          </a:ln>
                          <a:effectLst>
                            <a:glow rad="139700">
                              <a:schemeClr val="bg1">
                                <a:alpha val="40000"/>
                              </a:schemeClr>
                            </a:glow>
                          </a:effectLst>
                        </a:rPr>
                        <a:t>chí</a:t>
                      </a:r>
                      <a:r>
                        <a:rPr lang="en-US" sz="2800" dirty="0">
                          <a:ln>
                            <a:noFill/>
                          </a:ln>
                          <a:effectLst>
                            <a:glow rad="139700">
                              <a:schemeClr val="bg1">
                                <a:alpha val="40000"/>
                              </a:schemeClr>
                            </a:glow>
                          </a:effectLst>
                        </a:rPr>
                        <a:t> </a:t>
                      </a:r>
                      <a:r>
                        <a:rPr lang="en-US" sz="2800" dirty="0" err="1">
                          <a:ln>
                            <a:noFill/>
                          </a:ln>
                          <a:effectLst>
                            <a:glow rad="139700">
                              <a:schemeClr val="bg1">
                                <a:alpha val="40000"/>
                              </a:schemeClr>
                            </a:glow>
                          </a:effectLst>
                        </a:rPr>
                        <a:t>đánh</a:t>
                      </a:r>
                      <a:r>
                        <a:rPr lang="en-US" sz="2800" dirty="0">
                          <a:ln>
                            <a:noFill/>
                          </a:ln>
                          <a:effectLst>
                            <a:glow rad="139700">
                              <a:schemeClr val="bg1">
                                <a:alpha val="40000"/>
                              </a:schemeClr>
                            </a:glow>
                          </a:effectLst>
                        </a:rPr>
                        <a:t> </a:t>
                      </a:r>
                      <a:r>
                        <a:rPr lang="en-US" sz="2800" dirty="0" err="1">
                          <a:ln>
                            <a:noFill/>
                          </a:ln>
                          <a:effectLst>
                            <a:glow rad="139700">
                              <a:schemeClr val="bg1">
                                <a:alpha val="40000"/>
                              </a:schemeClr>
                            </a:glow>
                          </a:effectLst>
                        </a:rPr>
                        <a:t>giá</a:t>
                      </a:r>
                      <a:endParaRPr lang="en-US" sz="2800" dirty="0">
                        <a:ln>
                          <a:noFill/>
                        </a:ln>
                        <a:effectLst>
                          <a:glow rad="139700">
                            <a:schemeClr val="bg1">
                              <a:alpha val="40000"/>
                            </a:schemeClr>
                          </a:glow>
                        </a:effectLst>
                        <a:latin typeface="Arial"/>
                        <a:ea typeface="Arial"/>
                        <a:cs typeface="Times New Roman"/>
                      </a:endParaRPr>
                    </a:p>
                  </a:txBody>
                  <a:tcPr marL="68580" marR="68580" marT="0" marB="0"/>
                </a:tc>
                <a:tc gridSpan="3">
                  <a:txBody>
                    <a:bodyPr/>
                    <a:lstStyle/>
                    <a:p>
                      <a:pPr algn="ctr">
                        <a:lnSpc>
                          <a:spcPct val="107000"/>
                        </a:lnSpc>
                        <a:spcAft>
                          <a:spcPts val="0"/>
                        </a:spcAft>
                      </a:pPr>
                      <a:r>
                        <a:rPr lang="en-US" sz="2800" dirty="0" err="1" smtClean="0">
                          <a:ln>
                            <a:noFill/>
                          </a:ln>
                          <a:effectLst>
                            <a:glow rad="139700">
                              <a:schemeClr val="bg1">
                                <a:alpha val="40000"/>
                              </a:schemeClr>
                            </a:glow>
                          </a:effectLst>
                        </a:rPr>
                        <a:t>Mức</a:t>
                      </a:r>
                      <a:r>
                        <a:rPr lang="en-US" sz="2800" baseline="0" dirty="0" smtClean="0">
                          <a:ln>
                            <a:noFill/>
                          </a:ln>
                          <a:effectLst>
                            <a:glow rad="139700">
                              <a:schemeClr val="bg1">
                                <a:alpha val="40000"/>
                              </a:schemeClr>
                            </a:glow>
                          </a:effectLst>
                        </a:rPr>
                        <a:t> </a:t>
                      </a:r>
                      <a:r>
                        <a:rPr lang="en-US" sz="2800" baseline="0" dirty="0" err="1" smtClean="0">
                          <a:ln>
                            <a:noFill/>
                          </a:ln>
                          <a:effectLst>
                            <a:glow rad="139700">
                              <a:schemeClr val="bg1">
                                <a:alpha val="40000"/>
                              </a:schemeClr>
                            </a:glow>
                          </a:effectLst>
                        </a:rPr>
                        <a:t>độ</a:t>
                      </a:r>
                      <a:r>
                        <a:rPr lang="en-US" sz="2800" dirty="0" smtClean="0">
                          <a:ln>
                            <a:noFill/>
                          </a:ln>
                          <a:effectLst>
                            <a:glow rad="139700">
                              <a:schemeClr val="bg1">
                                <a:alpha val="40000"/>
                              </a:schemeClr>
                            </a:glow>
                          </a:effectLst>
                        </a:rPr>
                        <a:t> </a:t>
                      </a:r>
                      <a:endParaRPr lang="en-US" sz="2800" dirty="0">
                        <a:ln>
                          <a:noFill/>
                        </a:ln>
                        <a:effectLst>
                          <a:glow rad="139700">
                            <a:schemeClr val="bg1">
                              <a:alpha val="40000"/>
                            </a:schemeClr>
                          </a:glow>
                        </a:effectLst>
                        <a:latin typeface="Arial"/>
                        <a:ea typeface="Arial"/>
                        <a:cs typeface="Times New Roman"/>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96337">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n-US" sz="2800" dirty="0" err="1">
                          <a:ln>
                            <a:noFill/>
                          </a:ln>
                          <a:effectLst>
                            <a:glow rad="139700">
                              <a:schemeClr val="bg1">
                                <a:alpha val="40000"/>
                              </a:schemeClr>
                            </a:glow>
                          </a:effectLst>
                        </a:rPr>
                        <a:t>Đạt</a:t>
                      </a:r>
                      <a:endParaRPr lang="en-US" sz="2800" dirty="0">
                        <a:ln>
                          <a:noFill/>
                        </a:ln>
                        <a:effectLst>
                          <a:glow rad="139700">
                            <a:schemeClr val="bg1">
                              <a:alpha val="40000"/>
                            </a:schemeClr>
                          </a:glow>
                        </a:effectLst>
                        <a:latin typeface="Arial"/>
                        <a:ea typeface="Arial"/>
                        <a:cs typeface="Times New Roman"/>
                      </a:endParaRPr>
                    </a:p>
                  </a:txBody>
                  <a:tcPr marL="68580" marR="68580" marT="0" marB="0"/>
                </a:tc>
                <a:tc>
                  <a:txBody>
                    <a:bodyPr/>
                    <a:lstStyle/>
                    <a:p>
                      <a:pPr algn="ctr">
                        <a:lnSpc>
                          <a:spcPct val="107000"/>
                        </a:lnSpc>
                        <a:spcAft>
                          <a:spcPts val="0"/>
                        </a:spcAft>
                      </a:pPr>
                      <a:r>
                        <a:rPr lang="en-US" sz="2800" dirty="0" err="1">
                          <a:ln>
                            <a:noFill/>
                          </a:ln>
                          <a:effectLst>
                            <a:glow rad="139700">
                              <a:schemeClr val="bg1">
                                <a:alpha val="40000"/>
                              </a:schemeClr>
                            </a:glow>
                          </a:effectLst>
                        </a:rPr>
                        <a:t>Khá</a:t>
                      </a:r>
                      <a:endParaRPr lang="en-US" sz="2800" dirty="0">
                        <a:ln>
                          <a:noFill/>
                        </a:ln>
                        <a:effectLst>
                          <a:glow rad="139700">
                            <a:schemeClr val="bg1">
                              <a:alpha val="40000"/>
                            </a:schemeClr>
                          </a:glow>
                        </a:effectLst>
                        <a:latin typeface="Arial"/>
                        <a:ea typeface="Arial"/>
                        <a:cs typeface="Times New Roman"/>
                      </a:endParaRPr>
                    </a:p>
                  </a:txBody>
                  <a:tcPr marL="68580" marR="68580" marT="0" marB="0"/>
                </a:tc>
                <a:tc>
                  <a:txBody>
                    <a:bodyPr/>
                    <a:lstStyle/>
                    <a:p>
                      <a:pPr algn="ctr">
                        <a:lnSpc>
                          <a:spcPct val="107000"/>
                        </a:lnSpc>
                        <a:spcAft>
                          <a:spcPts val="0"/>
                        </a:spcAft>
                      </a:pPr>
                      <a:r>
                        <a:rPr lang="en-US" sz="4000" dirty="0" err="1">
                          <a:ln>
                            <a:noFill/>
                          </a:ln>
                          <a:effectLst>
                            <a:glow rad="139700">
                              <a:schemeClr val="bg1">
                                <a:alpha val="40000"/>
                              </a:schemeClr>
                            </a:glow>
                          </a:effectLst>
                        </a:rPr>
                        <a:t>Tốt</a:t>
                      </a:r>
                      <a:endParaRPr lang="en-US" sz="4000" dirty="0">
                        <a:ln>
                          <a:noFill/>
                        </a:ln>
                        <a:effectLst>
                          <a:glow rad="139700">
                            <a:schemeClr val="bg1">
                              <a:alpha val="40000"/>
                            </a:schemeClr>
                          </a:glow>
                        </a:effectLst>
                        <a:latin typeface="Arial"/>
                        <a:ea typeface="Arial"/>
                        <a:cs typeface="Times New Roman"/>
                      </a:endParaRPr>
                    </a:p>
                  </a:txBody>
                  <a:tcPr marL="68580" marR="68580" marT="0" marB="0"/>
                </a:tc>
                <a:extLst>
                  <a:ext uri="{0D108BD9-81ED-4DB2-BD59-A6C34878D82A}">
                    <a16:rowId xmlns:a16="http://schemas.microsoft.com/office/drawing/2014/main" val="10001"/>
                  </a:ext>
                </a:extLst>
              </a:tr>
              <a:tr h="1900694">
                <a:tc>
                  <a:txBody>
                    <a:bodyPr/>
                    <a:lstStyle/>
                    <a:p>
                      <a:pPr>
                        <a:lnSpc>
                          <a:spcPct val="107000"/>
                        </a:lnSpc>
                        <a:spcAft>
                          <a:spcPts val="0"/>
                        </a:spcAft>
                      </a:pPr>
                      <a:r>
                        <a:rPr lang="en-US" sz="2800" dirty="0">
                          <a:ln>
                            <a:noFill/>
                          </a:ln>
                          <a:effectLst>
                            <a:glow rad="139700">
                              <a:schemeClr val="bg1">
                                <a:alpha val="40000"/>
                              </a:schemeClr>
                            </a:glow>
                          </a:effectLst>
                        </a:rPr>
                        <a:t> </a:t>
                      </a:r>
                      <a:r>
                        <a:rPr lang="en-US" sz="2800" dirty="0" smtClean="0">
                          <a:ln>
                            <a:noFill/>
                          </a:ln>
                          <a:effectLst>
                            <a:glow rad="139700">
                              <a:schemeClr val="bg1">
                                <a:alpha val="40000"/>
                              </a:schemeClr>
                            </a:glow>
                          </a:effectLst>
                        </a:rPr>
                        <a:t>1</a:t>
                      </a:r>
                      <a:endParaRPr lang="en-US" sz="2800" dirty="0">
                        <a:ln>
                          <a:noFill/>
                        </a:ln>
                        <a:effectLst>
                          <a:glow rad="139700">
                            <a:schemeClr val="bg1">
                              <a:alpha val="40000"/>
                            </a:schemeClr>
                          </a:glow>
                        </a:effectLst>
                        <a:latin typeface="Arial"/>
                        <a:ea typeface="Arial"/>
                        <a:cs typeface="Times New Roman"/>
                      </a:endParaRPr>
                    </a:p>
                  </a:txBody>
                  <a:tcPr marL="68580" marR="68580" marT="0" marB="0"/>
                </a:tc>
                <a:tc>
                  <a:txBody>
                    <a:bodyPr/>
                    <a:lstStyle/>
                    <a:p>
                      <a:pPr algn="just">
                        <a:lnSpc>
                          <a:spcPct val="107000"/>
                        </a:lnSpc>
                        <a:spcAft>
                          <a:spcPts val="0"/>
                        </a:spcAft>
                      </a:pPr>
                      <a:r>
                        <a:rPr lang="vi-VN" sz="2800" smtClean="0">
                          <a:ln>
                            <a:noFill/>
                          </a:ln>
                          <a:effectLst>
                            <a:glow rad="139700">
                              <a:schemeClr val="bg1">
                                <a:alpha val="40000"/>
                              </a:schemeClr>
                            </a:glow>
                          </a:effectLst>
                          <a:latin typeface="+mn-lt"/>
                          <a:ea typeface="+mn-ea"/>
                          <a:cs typeface="+mn-cs"/>
                        </a:rPr>
                        <a:t>Nội dung giới thiệu phù hợp</a:t>
                      </a:r>
                      <a:r>
                        <a:rPr lang="vi-VN" sz="2800" baseline="0" smtClean="0">
                          <a:ln>
                            <a:noFill/>
                          </a:ln>
                          <a:effectLst>
                            <a:glow rad="139700">
                              <a:schemeClr val="bg1">
                                <a:alpha val="40000"/>
                              </a:schemeClr>
                            </a:glow>
                          </a:effectLst>
                          <a:latin typeface="+mn-lt"/>
                          <a:ea typeface="+mn-ea"/>
                          <a:cs typeface="+mn-cs"/>
                        </a:rPr>
                        <a:t> với chủ đề</a:t>
                      </a:r>
                      <a:endParaRPr lang="en-US" sz="2800" dirty="0">
                        <a:ln>
                          <a:noFill/>
                        </a:ln>
                        <a:effectLst>
                          <a:glow rad="139700">
                            <a:schemeClr val="bg1">
                              <a:alpha val="40000"/>
                            </a:schemeClr>
                          </a:glow>
                        </a:effectLst>
                        <a:latin typeface="Arial"/>
                        <a:ea typeface="Arial"/>
                        <a:cs typeface="Times New Roman"/>
                      </a:endParaRPr>
                    </a:p>
                  </a:txBody>
                  <a:tcPr marL="68580" marR="68580" marT="0" marB="0"/>
                </a:tc>
                <a:tc>
                  <a:txBody>
                    <a:bodyPr/>
                    <a:lstStyle/>
                    <a:p>
                      <a:pPr>
                        <a:lnSpc>
                          <a:spcPct val="107000"/>
                        </a:lnSpc>
                        <a:spcAft>
                          <a:spcPts val="0"/>
                        </a:spcAft>
                      </a:pPr>
                      <a:r>
                        <a:rPr lang="en-US" sz="2800" dirty="0">
                          <a:ln>
                            <a:noFill/>
                          </a:ln>
                          <a:effectLst>
                            <a:glow rad="139700">
                              <a:schemeClr val="bg1">
                                <a:alpha val="40000"/>
                              </a:schemeClr>
                            </a:glow>
                          </a:effectLst>
                        </a:rPr>
                        <a:t> </a:t>
                      </a:r>
                      <a:endParaRPr lang="en-US" sz="2800" dirty="0">
                        <a:ln>
                          <a:noFill/>
                        </a:ln>
                        <a:effectLst>
                          <a:glow rad="139700">
                            <a:schemeClr val="bg1">
                              <a:alpha val="40000"/>
                            </a:schemeClr>
                          </a:glow>
                        </a:effectLst>
                        <a:latin typeface="Arial"/>
                        <a:ea typeface="Arial"/>
                        <a:cs typeface="Times New Roman"/>
                      </a:endParaRPr>
                    </a:p>
                  </a:txBody>
                  <a:tcPr marL="68580" marR="68580" marT="0" marB="0"/>
                </a:tc>
                <a:tc>
                  <a:txBody>
                    <a:bodyPr/>
                    <a:lstStyle/>
                    <a:p>
                      <a:pPr>
                        <a:lnSpc>
                          <a:spcPct val="107000"/>
                        </a:lnSpc>
                        <a:spcAft>
                          <a:spcPts val="0"/>
                        </a:spcAft>
                      </a:pPr>
                      <a:r>
                        <a:rPr lang="en-US" sz="2800" dirty="0">
                          <a:ln>
                            <a:noFill/>
                          </a:ln>
                          <a:effectLst>
                            <a:glow rad="139700">
                              <a:schemeClr val="bg1">
                                <a:alpha val="40000"/>
                              </a:schemeClr>
                            </a:glow>
                          </a:effectLst>
                        </a:rPr>
                        <a:t> </a:t>
                      </a:r>
                      <a:endParaRPr lang="en-US" sz="2800" dirty="0">
                        <a:ln>
                          <a:noFill/>
                        </a:ln>
                        <a:effectLst>
                          <a:glow rad="139700">
                            <a:schemeClr val="bg1">
                              <a:alpha val="40000"/>
                            </a:schemeClr>
                          </a:glow>
                        </a:effectLst>
                        <a:latin typeface="Arial"/>
                        <a:ea typeface="Arial"/>
                        <a:cs typeface="Times New Roman"/>
                      </a:endParaRPr>
                    </a:p>
                  </a:txBody>
                  <a:tcPr marL="68580" marR="68580" marT="0" marB="0"/>
                </a:tc>
                <a:tc>
                  <a:txBody>
                    <a:bodyPr/>
                    <a:lstStyle/>
                    <a:p>
                      <a:pPr>
                        <a:lnSpc>
                          <a:spcPct val="107000"/>
                        </a:lnSpc>
                        <a:spcAft>
                          <a:spcPts val="0"/>
                        </a:spcAft>
                      </a:pPr>
                      <a:r>
                        <a:rPr lang="en-US" sz="4000" dirty="0">
                          <a:ln>
                            <a:noFill/>
                          </a:ln>
                          <a:effectLst>
                            <a:glow rad="139700">
                              <a:schemeClr val="bg1">
                                <a:alpha val="40000"/>
                              </a:schemeClr>
                            </a:glow>
                          </a:effectLst>
                        </a:rPr>
                        <a:t> </a:t>
                      </a:r>
                      <a:endParaRPr lang="en-US" sz="4000" dirty="0">
                        <a:ln>
                          <a:noFill/>
                        </a:ln>
                        <a:effectLst>
                          <a:glow rad="139700">
                            <a:schemeClr val="bg1">
                              <a:alpha val="40000"/>
                            </a:schemeClr>
                          </a:glow>
                        </a:effectLst>
                        <a:latin typeface="Arial"/>
                        <a:ea typeface="Arial"/>
                        <a:cs typeface="Times New Roman"/>
                      </a:endParaRPr>
                    </a:p>
                  </a:txBody>
                  <a:tcPr marL="68580" marR="68580" marT="0" marB="0"/>
                </a:tc>
                <a:extLst>
                  <a:ext uri="{0D108BD9-81ED-4DB2-BD59-A6C34878D82A}">
                    <a16:rowId xmlns:a16="http://schemas.microsoft.com/office/drawing/2014/main" val="10002"/>
                  </a:ext>
                </a:extLst>
              </a:tr>
              <a:tr h="1265865">
                <a:tc>
                  <a:txBody>
                    <a:bodyPr/>
                    <a:lstStyle/>
                    <a:p>
                      <a:pPr>
                        <a:lnSpc>
                          <a:spcPct val="107000"/>
                        </a:lnSpc>
                        <a:spcAft>
                          <a:spcPts val="0"/>
                        </a:spcAft>
                      </a:pPr>
                      <a:r>
                        <a:rPr lang="en-US" sz="2800" dirty="0">
                          <a:ln>
                            <a:noFill/>
                          </a:ln>
                          <a:effectLst>
                            <a:glow rad="139700">
                              <a:schemeClr val="bg1">
                                <a:alpha val="40000"/>
                              </a:schemeClr>
                            </a:glow>
                          </a:effectLst>
                        </a:rPr>
                        <a:t> </a:t>
                      </a:r>
                      <a:r>
                        <a:rPr lang="en-US" sz="2800" dirty="0" smtClean="0">
                          <a:ln>
                            <a:noFill/>
                          </a:ln>
                          <a:effectLst>
                            <a:glow rad="139700">
                              <a:schemeClr val="bg1">
                                <a:alpha val="40000"/>
                              </a:schemeClr>
                            </a:glow>
                          </a:effectLst>
                        </a:rPr>
                        <a:t>2</a:t>
                      </a:r>
                      <a:endParaRPr lang="en-US" sz="2800" dirty="0">
                        <a:ln>
                          <a:noFill/>
                        </a:ln>
                        <a:effectLst>
                          <a:glow rad="139700">
                            <a:schemeClr val="bg1">
                              <a:alpha val="40000"/>
                            </a:schemeClr>
                          </a:glow>
                        </a:effectLst>
                        <a:latin typeface="Arial"/>
                        <a:ea typeface="Arial"/>
                        <a:cs typeface="Times New Roman"/>
                      </a:endParaRPr>
                    </a:p>
                  </a:txBody>
                  <a:tcPr marL="68580" marR="68580" marT="0" marB="0"/>
                </a:tc>
                <a:tc>
                  <a:txBody>
                    <a:bodyPr/>
                    <a:lstStyle/>
                    <a:p>
                      <a:pPr algn="just">
                        <a:lnSpc>
                          <a:spcPct val="107000"/>
                        </a:lnSpc>
                        <a:spcAft>
                          <a:spcPts val="0"/>
                        </a:spcAft>
                      </a:pPr>
                      <a:r>
                        <a:rPr lang="en-US" sz="2800">
                          <a:ln>
                            <a:noFill/>
                          </a:ln>
                          <a:effectLst>
                            <a:glow rad="139700">
                              <a:schemeClr val="bg1">
                                <a:alpha val="40000"/>
                              </a:schemeClr>
                            </a:glow>
                          </a:effectLst>
                        </a:rPr>
                        <a:t> </a:t>
                      </a:r>
                      <a:r>
                        <a:rPr lang="en-US" sz="2800" smtClean="0">
                          <a:ln>
                            <a:noFill/>
                          </a:ln>
                          <a:effectLst>
                            <a:glow rad="139700">
                              <a:schemeClr val="bg1">
                                <a:alpha val="40000"/>
                              </a:schemeClr>
                            </a:glow>
                          </a:effectLst>
                        </a:rPr>
                        <a:t>Phong</a:t>
                      </a:r>
                      <a:r>
                        <a:rPr lang="en-US" sz="2800" baseline="0" smtClean="0">
                          <a:ln>
                            <a:noFill/>
                          </a:ln>
                          <a:effectLst>
                            <a:glow rad="139700">
                              <a:schemeClr val="bg1">
                                <a:alpha val="40000"/>
                              </a:schemeClr>
                            </a:glow>
                          </a:effectLst>
                        </a:rPr>
                        <a:t> thái tự tin, linh hoạt</a:t>
                      </a:r>
                      <a:endParaRPr lang="en-US" sz="2800">
                        <a:ln>
                          <a:noFill/>
                        </a:ln>
                        <a:effectLst>
                          <a:glow rad="139700">
                            <a:schemeClr val="bg1">
                              <a:alpha val="40000"/>
                            </a:schemeClr>
                          </a:glow>
                        </a:effectLst>
                        <a:latin typeface="Arial"/>
                        <a:ea typeface="Arial"/>
                        <a:cs typeface="Times New Roman"/>
                      </a:endParaRPr>
                    </a:p>
                  </a:txBody>
                  <a:tcPr marL="68580" marR="68580" marT="0" marB="0"/>
                </a:tc>
                <a:tc>
                  <a:txBody>
                    <a:bodyPr/>
                    <a:lstStyle/>
                    <a:p>
                      <a:pPr>
                        <a:lnSpc>
                          <a:spcPct val="107000"/>
                        </a:lnSpc>
                        <a:spcAft>
                          <a:spcPts val="0"/>
                        </a:spcAft>
                      </a:pPr>
                      <a:r>
                        <a:rPr lang="en-US" sz="2800" dirty="0">
                          <a:ln>
                            <a:noFill/>
                          </a:ln>
                          <a:effectLst>
                            <a:glow rad="139700">
                              <a:schemeClr val="bg1">
                                <a:alpha val="40000"/>
                              </a:schemeClr>
                            </a:glow>
                          </a:effectLst>
                        </a:rPr>
                        <a:t> </a:t>
                      </a:r>
                      <a:endParaRPr lang="en-US" sz="2800" dirty="0">
                        <a:ln>
                          <a:noFill/>
                        </a:ln>
                        <a:effectLst>
                          <a:glow rad="139700">
                            <a:schemeClr val="bg1">
                              <a:alpha val="40000"/>
                            </a:schemeClr>
                          </a:glow>
                        </a:effectLst>
                        <a:latin typeface="Arial"/>
                        <a:ea typeface="Arial"/>
                        <a:cs typeface="Times New Roman"/>
                      </a:endParaRPr>
                    </a:p>
                  </a:txBody>
                  <a:tcPr marL="68580" marR="68580" marT="0" marB="0"/>
                </a:tc>
                <a:tc>
                  <a:txBody>
                    <a:bodyPr/>
                    <a:lstStyle/>
                    <a:p>
                      <a:pPr>
                        <a:lnSpc>
                          <a:spcPct val="107000"/>
                        </a:lnSpc>
                        <a:spcAft>
                          <a:spcPts val="0"/>
                        </a:spcAft>
                      </a:pPr>
                      <a:r>
                        <a:rPr lang="en-US" sz="2800" dirty="0">
                          <a:ln>
                            <a:noFill/>
                          </a:ln>
                          <a:effectLst>
                            <a:glow rad="139700">
                              <a:schemeClr val="bg1">
                                <a:alpha val="40000"/>
                              </a:schemeClr>
                            </a:glow>
                          </a:effectLst>
                        </a:rPr>
                        <a:t> </a:t>
                      </a:r>
                      <a:endParaRPr lang="en-US" sz="2800" dirty="0">
                        <a:ln>
                          <a:noFill/>
                        </a:ln>
                        <a:effectLst>
                          <a:glow rad="139700">
                            <a:schemeClr val="bg1">
                              <a:alpha val="40000"/>
                            </a:schemeClr>
                          </a:glow>
                        </a:effectLst>
                        <a:latin typeface="Arial"/>
                        <a:ea typeface="Arial"/>
                        <a:cs typeface="Times New Roman"/>
                      </a:endParaRPr>
                    </a:p>
                  </a:txBody>
                  <a:tcPr marL="68580" marR="68580" marT="0" marB="0"/>
                </a:tc>
                <a:tc>
                  <a:txBody>
                    <a:bodyPr/>
                    <a:lstStyle/>
                    <a:p>
                      <a:pPr>
                        <a:lnSpc>
                          <a:spcPct val="107000"/>
                        </a:lnSpc>
                        <a:spcAft>
                          <a:spcPts val="0"/>
                        </a:spcAft>
                      </a:pPr>
                      <a:r>
                        <a:rPr lang="en-US" sz="4000" dirty="0">
                          <a:ln>
                            <a:noFill/>
                          </a:ln>
                          <a:effectLst>
                            <a:glow rad="139700">
                              <a:schemeClr val="bg1">
                                <a:alpha val="40000"/>
                              </a:schemeClr>
                            </a:glow>
                          </a:effectLst>
                        </a:rPr>
                        <a:t> </a:t>
                      </a:r>
                      <a:endParaRPr lang="en-US" sz="4000" dirty="0">
                        <a:ln>
                          <a:noFill/>
                        </a:ln>
                        <a:effectLst>
                          <a:glow rad="139700">
                            <a:schemeClr val="bg1">
                              <a:alpha val="40000"/>
                            </a:schemeClr>
                          </a:glow>
                        </a:effectLst>
                        <a:latin typeface="Arial"/>
                        <a:ea typeface="Arial"/>
                        <a:cs typeface="Times New Roman"/>
                      </a:endParaRPr>
                    </a:p>
                  </a:txBody>
                  <a:tcPr marL="68580" marR="68580" marT="0" marB="0"/>
                </a:tc>
                <a:extLst>
                  <a:ext uri="{0D108BD9-81ED-4DB2-BD59-A6C34878D82A}">
                    <a16:rowId xmlns:a16="http://schemas.microsoft.com/office/drawing/2014/main" val="10003"/>
                  </a:ext>
                </a:extLst>
              </a:tr>
              <a:tr h="1265865">
                <a:tc>
                  <a:txBody>
                    <a:bodyPr/>
                    <a:lstStyle/>
                    <a:p>
                      <a:pPr>
                        <a:lnSpc>
                          <a:spcPct val="107000"/>
                        </a:lnSpc>
                        <a:spcAft>
                          <a:spcPts val="0"/>
                        </a:spcAft>
                      </a:pPr>
                      <a:r>
                        <a:rPr lang="en-US" sz="2800">
                          <a:ln>
                            <a:noFill/>
                          </a:ln>
                          <a:effectLst>
                            <a:glow rad="139700">
                              <a:schemeClr val="bg1">
                                <a:alpha val="40000"/>
                              </a:schemeClr>
                            </a:glow>
                          </a:effectLst>
                        </a:rPr>
                        <a:t> </a:t>
                      </a:r>
                      <a:r>
                        <a:rPr lang="en-US" sz="2800" smtClean="0">
                          <a:ln>
                            <a:noFill/>
                          </a:ln>
                          <a:effectLst>
                            <a:glow rad="139700">
                              <a:schemeClr val="bg1">
                                <a:alpha val="40000"/>
                              </a:schemeClr>
                            </a:glow>
                          </a:effectLst>
                        </a:rPr>
                        <a:t>3</a:t>
                      </a:r>
                      <a:endParaRPr lang="en-US" sz="2800" dirty="0">
                        <a:ln>
                          <a:noFill/>
                        </a:ln>
                        <a:effectLst>
                          <a:glow rad="139700">
                            <a:schemeClr val="bg1">
                              <a:alpha val="40000"/>
                            </a:schemeClr>
                          </a:glow>
                        </a:effectLst>
                        <a:latin typeface="Arial"/>
                        <a:ea typeface="Arial"/>
                        <a:cs typeface="Times New Roman"/>
                      </a:endParaRPr>
                    </a:p>
                  </a:txBody>
                  <a:tcPr marL="68580" marR="68580" marT="0" marB="0"/>
                </a:tc>
                <a:tc>
                  <a:txBody>
                    <a:bodyPr/>
                    <a:lstStyle/>
                    <a:p>
                      <a:pPr>
                        <a:lnSpc>
                          <a:spcPct val="107000"/>
                        </a:lnSpc>
                        <a:spcAft>
                          <a:spcPts val="0"/>
                        </a:spcAft>
                      </a:pPr>
                      <a:r>
                        <a:rPr lang="en-US" sz="2800">
                          <a:ln>
                            <a:noFill/>
                          </a:ln>
                          <a:effectLst>
                            <a:glow rad="139700">
                              <a:schemeClr val="bg1">
                                <a:alpha val="40000"/>
                              </a:schemeClr>
                            </a:glow>
                          </a:effectLst>
                        </a:rPr>
                        <a:t> </a:t>
                      </a:r>
                      <a:r>
                        <a:rPr lang="en-US" sz="2800" smtClean="0">
                          <a:ln>
                            <a:noFill/>
                          </a:ln>
                          <a:effectLst>
                            <a:glow rad="139700">
                              <a:schemeClr val="bg1">
                                <a:alpha val="40000"/>
                              </a:schemeClr>
                            </a:glow>
                          </a:effectLst>
                        </a:rPr>
                        <a:t>Giọng</a:t>
                      </a:r>
                      <a:r>
                        <a:rPr lang="en-US" sz="2800" baseline="0" smtClean="0">
                          <a:ln>
                            <a:noFill/>
                          </a:ln>
                          <a:effectLst>
                            <a:glow rad="139700">
                              <a:schemeClr val="bg1">
                                <a:alpha val="40000"/>
                              </a:schemeClr>
                            </a:glow>
                          </a:effectLst>
                        </a:rPr>
                        <a:t> nói truyền cảm, lôi cuốn</a:t>
                      </a:r>
                      <a:endParaRPr lang="en-US" sz="2800">
                        <a:ln>
                          <a:noFill/>
                        </a:ln>
                        <a:effectLst>
                          <a:glow rad="139700">
                            <a:schemeClr val="bg1">
                              <a:alpha val="40000"/>
                            </a:schemeClr>
                          </a:glow>
                        </a:effectLst>
                        <a:latin typeface="Arial"/>
                        <a:ea typeface="Arial"/>
                        <a:cs typeface="Times New Roman"/>
                      </a:endParaRPr>
                    </a:p>
                  </a:txBody>
                  <a:tcPr marL="68580" marR="68580" marT="0" marB="0"/>
                </a:tc>
                <a:tc>
                  <a:txBody>
                    <a:bodyPr/>
                    <a:lstStyle/>
                    <a:p>
                      <a:pPr>
                        <a:lnSpc>
                          <a:spcPct val="107000"/>
                        </a:lnSpc>
                        <a:spcAft>
                          <a:spcPts val="0"/>
                        </a:spcAft>
                      </a:pPr>
                      <a:r>
                        <a:rPr lang="en-US" sz="2800" dirty="0">
                          <a:ln>
                            <a:noFill/>
                          </a:ln>
                          <a:effectLst>
                            <a:glow rad="139700">
                              <a:schemeClr val="bg1">
                                <a:alpha val="40000"/>
                              </a:schemeClr>
                            </a:glow>
                          </a:effectLst>
                        </a:rPr>
                        <a:t> </a:t>
                      </a:r>
                      <a:endParaRPr lang="en-US" sz="2800" dirty="0">
                        <a:ln>
                          <a:noFill/>
                        </a:ln>
                        <a:effectLst>
                          <a:glow rad="139700">
                            <a:schemeClr val="bg1">
                              <a:alpha val="40000"/>
                            </a:schemeClr>
                          </a:glow>
                        </a:effectLst>
                        <a:latin typeface="Arial"/>
                        <a:ea typeface="Arial"/>
                        <a:cs typeface="Times New Roman"/>
                      </a:endParaRPr>
                    </a:p>
                  </a:txBody>
                  <a:tcPr marL="68580" marR="68580" marT="0" marB="0"/>
                </a:tc>
                <a:tc>
                  <a:txBody>
                    <a:bodyPr/>
                    <a:lstStyle/>
                    <a:p>
                      <a:pPr>
                        <a:lnSpc>
                          <a:spcPct val="107000"/>
                        </a:lnSpc>
                        <a:spcAft>
                          <a:spcPts val="0"/>
                        </a:spcAft>
                      </a:pPr>
                      <a:r>
                        <a:rPr lang="en-US" sz="2800" dirty="0">
                          <a:ln>
                            <a:noFill/>
                          </a:ln>
                          <a:effectLst>
                            <a:glow rad="139700">
                              <a:schemeClr val="bg1">
                                <a:alpha val="40000"/>
                              </a:schemeClr>
                            </a:glow>
                          </a:effectLst>
                        </a:rPr>
                        <a:t> </a:t>
                      </a:r>
                      <a:endParaRPr lang="en-US" sz="2800" dirty="0">
                        <a:ln>
                          <a:noFill/>
                        </a:ln>
                        <a:effectLst>
                          <a:glow rad="139700">
                            <a:schemeClr val="bg1">
                              <a:alpha val="40000"/>
                            </a:schemeClr>
                          </a:glow>
                        </a:effectLst>
                        <a:latin typeface="Arial"/>
                        <a:ea typeface="Arial"/>
                        <a:cs typeface="Times New Roman"/>
                      </a:endParaRPr>
                    </a:p>
                  </a:txBody>
                  <a:tcPr marL="68580" marR="68580" marT="0" marB="0"/>
                </a:tc>
                <a:tc>
                  <a:txBody>
                    <a:bodyPr/>
                    <a:lstStyle/>
                    <a:p>
                      <a:pPr>
                        <a:lnSpc>
                          <a:spcPct val="107000"/>
                        </a:lnSpc>
                        <a:spcAft>
                          <a:spcPts val="0"/>
                        </a:spcAft>
                      </a:pPr>
                      <a:r>
                        <a:rPr lang="en-US" sz="4000" dirty="0">
                          <a:ln>
                            <a:noFill/>
                          </a:ln>
                          <a:effectLst>
                            <a:glow rad="139700">
                              <a:schemeClr val="bg1">
                                <a:alpha val="40000"/>
                              </a:schemeClr>
                            </a:glow>
                          </a:effectLst>
                        </a:rPr>
                        <a:t> </a:t>
                      </a:r>
                      <a:endParaRPr lang="en-US" sz="4000" dirty="0">
                        <a:ln>
                          <a:noFill/>
                        </a:ln>
                        <a:effectLst>
                          <a:glow rad="139700">
                            <a:schemeClr val="bg1">
                              <a:alpha val="40000"/>
                            </a:schemeClr>
                          </a:glow>
                        </a:effectLst>
                        <a:latin typeface="Arial"/>
                        <a:ea typeface="Arial"/>
                        <a:cs typeface="Times New Roman"/>
                      </a:endParaRPr>
                    </a:p>
                  </a:txBody>
                  <a:tcPr marL="68580" marR="68580" marT="0" marB="0"/>
                </a:tc>
                <a:extLst>
                  <a:ext uri="{0D108BD9-81ED-4DB2-BD59-A6C34878D82A}">
                    <a16:rowId xmlns:a16="http://schemas.microsoft.com/office/drawing/2014/main" val="10004"/>
                  </a:ext>
                </a:extLst>
              </a:tr>
            </a:tbl>
          </a:graphicData>
        </a:graphic>
      </p:graphicFrame>
      <p:grpSp>
        <p:nvGrpSpPr>
          <p:cNvPr id="14" name="Group 13"/>
          <p:cNvGrpSpPr/>
          <p:nvPr/>
        </p:nvGrpSpPr>
        <p:grpSpPr>
          <a:xfrm>
            <a:off x="5673168" y="34980"/>
            <a:ext cx="965774" cy="863167"/>
            <a:chOff x="4591118" y="165534"/>
            <a:chExt cx="6586892" cy="6524726"/>
          </a:xfrm>
        </p:grpSpPr>
        <p:sp>
          <p:nvSpPr>
            <p:cNvPr id="15" name="Freeform 14"/>
            <p:cNvSpPr>
              <a:spLocks/>
            </p:cNvSpPr>
            <p:nvPr/>
          </p:nvSpPr>
          <p:spPr bwMode="ltGray">
            <a:xfrm rot="17214271">
              <a:off x="5344240" y="129627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C0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16" name="Freeform 15"/>
            <p:cNvSpPr>
              <a:spLocks/>
            </p:cNvSpPr>
            <p:nvPr/>
          </p:nvSpPr>
          <p:spPr bwMode="ltGray">
            <a:xfrm rot="20612817">
              <a:off x="6542437" y="165534"/>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00B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17" name="Freeform 16"/>
            <p:cNvSpPr>
              <a:spLocks/>
            </p:cNvSpPr>
            <p:nvPr/>
          </p:nvSpPr>
          <p:spPr bwMode="ltGray">
            <a:xfrm rot="4962736">
              <a:off x="9000663" y="168819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DC2EAA"/>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18" name="Freeform 17"/>
            <p:cNvSpPr>
              <a:spLocks/>
            </p:cNvSpPr>
            <p:nvPr/>
          </p:nvSpPr>
          <p:spPr bwMode="ltGray">
            <a:xfrm rot="-46246289">
              <a:off x="8455181" y="316645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92D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19" name="Freeform 18"/>
            <p:cNvSpPr>
              <a:spLocks/>
            </p:cNvSpPr>
            <p:nvPr/>
          </p:nvSpPr>
          <p:spPr bwMode="ltGray">
            <a:xfrm rot="14665494">
              <a:off x="5497773" y="285841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4BA5E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20" name="Freeform 19"/>
            <p:cNvSpPr>
              <a:spLocks/>
            </p:cNvSpPr>
            <p:nvPr/>
          </p:nvSpPr>
          <p:spPr bwMode="ltGray">
            <a:xfrm rot="11192326">
              <a:off x="6916636" y="3759791"/>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21" name="Freeform 20"/>
            <p:cNvSpPr>
              <a:spLocks/>
            </p:cNvSpPr>
            <p:nvPr/>
          </p:nvSpPr>
          <p:spPr bwMode="ltGray">
            <a:xfrm rot="2367108">
              <a:off x="8133026" y="45188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C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22" name="Oval 7"/>
            <p:cNvSpPr>
              <a:spLocks noChangeArrowheads="1"/>
            </p:cNvSpPr>
            <p:nvPr/>
          </p:nvSpPr>
          <p:spPr bwMode="gray">
            <a:xfrm>
              <a:off x="6981983" y="2540019"/>
              <a:ext cx="1647825" cy="1647825"/>
            </a:xfrm>
            <a:prstGeom prst="ellipse">
              <a:avLst/>
            </a:prstGeom>
            <a:solidFill>
              <a:schemeClr val="bg1">
                <a:alpha val="50000"/>
              </a:schemeClr>
            </a:solidFill>
            <a:ln w="9525">
              <a:noFill/>
              <a:round/>
              <a:headEnd/>
              <a:tailEnd/>
            </a:ln>
            <a:effectLst/>
          </p:spPr>
          <p:txBody>
            <a:bodyPr wrap="none" anchor="ctr"/>
            <a:lstStyle/>
            <a:p>
              <a:endParaRPr lang="en-US">
                <a:solidFill>
                  <a:srgbClr val="000000"/>
                </a:solidFill>
              </a:endParaRPr>
            </a:p>
          </p:txBody>
        </p:sp>
      </p:grpSp>
    </p:spTree>
    <p:extLst>
      <p:ext uri="{BB962C8B-B14F-4D97-AF65-F5344CB8AC3E}">
        <p14:creationId xmlns:p14="http://schemas.microsoft.com/office/powerpoint/2010/main" val="233742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8" presetClass="emph" presetSubtype="0" repeatCount="indefinite" fill="hold" nodeType="withEffect">
                                  <p:stCondLst>
                                    <p:cond delay="0"/>
                                  </p:stCondLst>
                                  <p:childTnLst>
                                    <p:animRot by="21600000">
                                      <p:cBhvr>
                                        <p:cTn id="9" dur="8000" fill="hold"/>
                                        <p:tgtEl>
                                          <p:spTgt spid="14"/>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94536" y="2693846"/>
            <a:ext cx="1149308" cy="1166990"/>
          </a:xfrm>
          <a:prstGeom prst="roundRect">
            <a:avLst>
              <a:gd name="adj" fmla="val 22746"/>
            </a:avLst>
          </a:prstGeom>
          <a:solidFill>
            <a:srgbClr val="00808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15" name="Rounded Rectangle 14"/>
          <p:cNvSpPr/>
          <p:nvPr/>
        </p:nvSpPr>
        <p:spPr>
          <a:xfrm>
            <a:off x="10641584" y="1139939"/>
            <a:ext cx="1261379" cy="1754944"/>
          </a:xfrm>
          <a:prstGeom prst="roundRect">
            <a:avLst>
              <a:gd name="adj" fmla="val 30702"/>
            </a:avLst>
          </a:prstGeom>
          <a:solidFill>
            <a:srgbClr val="00808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16" name="Rounded Rectangle 15"/>
          <p:cNvSpPr/>
          <p:nvPr/>
        </p:nvSpPr>
        <p:spPr>
          <a:xfrm>
            <a:off x="568959" y="1416209"/>
            <a:ext cx="10955633" cy="222562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dirty="0">
              <a:solidFill>
                <a:prstClr val="white"/>
              </a:solidFill>
              <a:latin typeface="Calibri" panose="020F0502020204030204"/>
            </a:endParaRPr>
          </a:p>
        </p:txBody>
      </p:sp>
      <p:sp>
        <p:nvSpPr>
          <p:cNvPr id="17" name="TextBox 16"/>
          <p:cNvSpPr txBox="1"/>
          <p:nvPr/>
        </p:nvSpPr>
        <p:spPr>
          <a:xfrm>
            <a:off x="1633564" y="1799502"/>
            <a:ext cx="4136615" cy="523220"/>
          </a:xfrm>
          <a:prstGeom prst="rect">
            <a:avLst/>
          </a:prstGeom>
          <a:noFill/>
        </p:spPr>
        <p:txBody>
          <a:bodyPr wrap="square" rtlCol="0">
            <a:spAutoFit/>
          </a:bodyPr>
          <a:lstStyle>
            <a:defPPr>
              <a:defRPr lang="en-US"/>
            </a:defPPr>
            <a:lvl1pPr lvl="0" algn="just">
              <a:defRPr sz="2400" b="1">
                <a:solidFill>
                  <a:srgbClr val="124057"/>
                </a:solidFill>
                <a:latin typeface="Calibri" panose="020F0502020204030204" pitchFamily="34" charset="0"/>
                <a:ea typeface="Nixie One"/>
                <a:cs typeface="Calibri" panose="020F0502020204030204" pitchFamily="34" charset="0"/>
              </a:defRPr>
            </a:lvl1pPr>
          </a:lstStyle>
          <a:p>
            <a:pPr defTabSz="914400">
              <a:defRPr/>
            </a:pPr>
            <a:r>
              <a:rPr lang="vi-VN" sz="2800" dirty="0">
                <a:latin typeface="Calibri (Body)"/>
              </a:rPr>
              <a:t>Vấn đề thảo luận </a:t>
            </a:r>
            <a:endParaRPr lang="en-US" sz="2800" dirty="0">
              <a:latin typeface="Calibri (Body)"/>
            </a:endParaRPr>
          </a:p>
        </p:txBody>
      </p:sp>
      <p:sp>
        <p:nvSpPr>
          <p:cNvPr id="18" name="Rounded Rectangle 17"/>
          <p:cNvSpPr/>
          <p:nvPr/>
        </p:nvSpPr>
        <p:spPr>
          <a:xfrm>
            <a:off x="811217" y="1529492"/>
            <a:ext cx="822347" cy="822346"/>
          </a:xfrm>
          <a:prstGeom prst="round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5400" b="1" dirty="0">
                <a:solidFill>
                  <a:prstClr val="white"/>
                </a:solidFill>
                <a:latin typeface="Calibri" panose="020F0502020204030204"/>
              </a:rPr>
              <a:t>1</a:t>
            </a:r>
          </a:p>
        </p:txBody>
      </p:sp>
      <p:grpSp>
        <p:nvGrpSpPr>
          <p:cNvPr id="41" name="Group 40"/>
          <p:cNvGrpSpPr/>
          <p:nvPr/>
        </p:nvGrpSpPr>
        <p:grpSpPr>
          <a:xfrm>
            <a:off x="0" y="745033"/>
            <a:ext cx="12192000" cy="243153"/>
            <a:chOff x="0" y="956497"/>
            <a:chExt cx="12192000" cy="243153"/>
          </a:xfrm>
        </p:grpSpPr>
        <p:sp>
          <p:nvSpPr>
            <p:cNvPr id="42" name="Rectangle 41"/>
            <p:cNvSpPr/>
            <p:nvPr/>
          </p:nvSpPr>
          <p:spPr>
            <a:xfrm>
              <a:off x="0" y="956497"/>
              <a:ext cx="711200" cy="2431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grpSp>
          <p:nvGrpSpPr>
            <p:cNvPr id="43" name="Group 42"/>
            <p:cNvGrpSpPr/>
            <p:nvPr/>
          </p:nvGrpSpPr>
          <p:grpSpPr>
            <a:xfrm>
              <a:off x="944880" y="956497"/>
              <a:ext cx="11247120" cy="243153"/>
              <a:chOff x="944880" y="956497"/>
              <a:chExt cx="9784080" cy="243153"/>
            </a:xfrm>
          </p:grpSpPr>
          <p:sp>
            <p:nvSpPr>
              <p:cNvPr id="44" name="Rectangle 43"/>
              <p:cNvSpPr/>
              <p:nvPr/>
            </p:nvSpPr>
            <p:spPr>
              <a:xfrm>
                <a:off x="944880" y="956497"/>
                <a:ext cx="2407920" cy="24315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45" name="Rectangle 44"/>
              <p:cNvSpPr/>
              <p:nvPr/>
            </p:nvSpPr>
            <p:spPr>
              <a:xfrm>
                <a:off x="3352800" y="956497"/>
                <a:ext cx="2407920" cy="24315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46" name="Rectangle 45"/>
              <p:cNvSpPr/>
              <p:nvPr/>
            </p:nvSpPr>
            <p:spPr>
              <a:xfrm>
                <a:off x="5760720" y="956497"/>
                <a:ext cx="2479040" cy="24315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47" name="Rectangle 46"/>
              <p:cNvSpPr/>
              <p:nvPr/>
            </p:nvSpPr>
            <p:spPr>
              <a:xfrm>
                <a:off x="8168640" y="956497"/>
                <a:ext cx="2560320" cy="243153"/>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grpSp>
      </p:grpSp>
      <p:sp>
        <p:nvSpPr>
          <p:cNvPr id="26" name="TextBox 25">
            <a:extLst>
              <a:ext uri="{FF2B5EF4-FFF2-40B4-BE49-F238E27FC236}">
                <a16:creationId xmlns:a16="http://schemas.microsoft.com/office/drawing/2014/main" id="{8C79E30D-B445-499E-A0AD-5FE07462EC17}"/>
              </a:ext>
            </a:extLst>
          </p:cNvPr>
          <p:cNvSpPr txBox="1"/>
          <p:nvPr/>
        </p:nvSpPr>
        <p:spPr>
          <a:xfrm>
            <a:off x="1443844" y="2351838"/>
            <a:ext cx="9543154" cy="954107"/>
          </a:xfrm>
          <a:prstGeom prst="rect">
            <a:avLst/>
          </a:prstGeom>
          <a:noFill/>
        </p:spPr>
        <p:txBody>
          <a:bodyPr wrap="square">
            <a:spAutoFit/>
          </a:bodyPr>
          <a:lstStyle/>
          <a:p>
            <a:pPr algn="just" defTabSz="914400">
              <a:defRPr/>
            </a:pPr>
            <a:r>
              <a:rPr lang="vi-VN" sz="2800" b="1" i="1" dirty="0">
                <a:solidFill>
                  <a:srgbClr val="2F5E8D"/>
                </a:solidFill>
                <a:latin typeface="Calibri (Body)"/>
              </a:rPr>
              <a:t>Theo anh/chị, truyện ngắn không có cốt truyện li kì, hấp dẫn có thể là một truyện hay được không ?</a:t>
            </a:r>
            <a:endParaRPr lang="en-US" sz="2800" b="1" i="1" dirty="0">
              <a:solidFill>
                <a:srgbClr val="2F5E8D"/>
              </a:solidFill>
              <a:latin typeface="Calibri (Body)"/>
            </a:endParaRPr>
          </a:p>
        </p:txBody>
      </p:sp>
      <p:sp>
        <p:nvSpPr>
          <p:cNvPr id="34" name="TextBox 33"/>
          <p:cNvSpPr txBox="1"/>
          <p:nvPr/>
        </p:nvSpPr>
        <p:spPr>
          <a:xfrm>
            <a:off x="152642" y="125365"/>
            <a:ext cx="12067953" cy="492443"/>
          </a:xfrm>
          <a:prstGeom prst="rect">
            <a:avLst/>
          </a:prstGeom>
          <a:noFill/>
        </p:spPr>
        <p:txBody>
          <a:bodyPr wrap="square" rtlCol="0">
            <a:spAutoFit/>
          </a:bodyPr>
          <a:lstStyle/>
          <a:p>
            <a:pPr algn="just" defTabSz="914400"/>
            <a:r>
              <a:rPr lang="vi-VN" sz="2600" b="1" dirty="0">
                <a:solidFill>
                  <a:srgbClr val="2F5E8D"/>
                </a:solidFill>
              </a:rPr>
              <a:t>PHIẾU GIAO NHIỆM VỤ SỐ 1: HOẠT ĐỘNG HÌNH THÀNH KIẾN THỨC</a:t>
            </a:r>
          </a:p>
        </p:txBody>
      </p:sp>
      <p:sp>
        <p:nvSpPr>
          <p:cNvPr id="35" name="Rounded Rectangle 34"/>
          <p:cNvSpPr/>
          <p:nvPr/>
        </p:nvSpPr>
        <p:spPr>
          <a:xfrm>
            <a:off x="294536" y="5384928"/>
            <a:ext cx="1149308" cy="1166990"/>
          </a:xfrm>
          <a:prstGeom prst="roundRect">
            <a:avLst>
              <a:gd name="adj" fmla="val 22746"/>
            </a:avLst>
          </a:prstGeom>
          <a:solidFill>
            <a:schemeClr val="accent2"/>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36" name="Rounded Rectangle 35"/>
          <p:cNvSpPr/>
          <p:nvPr/>
        </p:nvSpPr>
        <p:spPr>
          <a:xfrm>
            <a:off x="10641584" y="3831021"/>
            <a:ext cx="1261379" cy="1754944"/>
          </a:xfrm>
          <a:prstGeom prst="roundRect">
            <a:avLst>
              <a:gd name="adj" fmla="val 30702"/>
            </a:avLst>
          </a:prstGeom>
          <a:solidFill>
            <a:schemeClr val="accent2"/>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37" name="Rounded Rectangle 36"/>
          <p:cNvSpPr/>
          <p:nvPr/>
        </p:nvSpPr>
        <p:spPr>
          <a:xfrm>
            <a:off x="568959" y="4050028"/>
            <a:ext cx="10955633" cy="222562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dirty="0">
              <a:solidFill>
                <a:prstClr val="white"/>
              </a:solidFill>
              <a:latin typeface="Calibri" panose="020F0502020204030204"/>
            </a:endParaRPr>
          </a:p>
        </p:txBody>
      </p:sp>
      <p:sp>
        <p:nvSpPr>
          <p:cNvPr id="38" name="TextBox 37"/>
          <p:cNvSpPr txBox="1"/>
          <p:nvPr/>
        </p:nvSpPr>
        <p:spPr>
          <a:xfrm>
            <a:off x="1443844" y="4128292"/>
            <a:ext cx="9755098" cy="3108543"/>
          </a:xfrm>
          <a:prstGeom prst="rect">
            <a:avLst/>
          </a:prstGeom>
          <a:noFill/>
        </p:spPr>
        <p:txBody>
          <a:bodyPr wrap="square" rtlCol="0">
            <a:spAutoFit/>
          </a:bodyPr>
          <a:lstStyle>
            <a:defPPr>
              <a:defRPr lang="en-US"/>
            </a:defPPr>
            <a:lvl1pPr lvl="0" algn="just">
              <a:defRPr sz="2400" b="1">
                <a:solidFill>
                  <a:srgbClr val="124057"/>
                </a:solidFill>
                <a:latin typeface="Calibri" panose="020F0502020204030204" pitchFamily="34" charset="0"/>
                <a:ea typeface="Nixie One"/>
                <a:cs typeface="Calibri" panose="020F0502020204030204" pitchFamily="34" charset="0"/>
              </a:defRPr>
            </a:lvl1pPr>
          </a:lstStyle>
          <a:p>
            <a:pPr defTabSz="914400">
              <a:defRPr/>
            </a:pPr>
            <a:r>
              <a:rPr lang="vi-VN" sz="2800" dirty="0">
                <a:latin typeface="Calibri (Body)"/>
              </a:rPr>
              <a:t>Cách thức </a:t>
            </a:r>
            <a:r>
              <a:rPr lang="vi-VN" sz="2800">
                <a:latin typeface="Calibri (Body)"/>
              </a:rPr>
              <a:t>tiến </a:t>
            </a:r>
            <a:r>
              <a:rPr lang="vi-VN" sz="2800" smtClean="0">
                <a:latin typeface="Calibri (Body)"/>
              </a:rPr>
              <a:t>hành:Tổ chức buổi tọa đàm văn học</a:t>
            </a:r>
          </a:p>
          <a:p>
            <a:pPr marL="457200" indent="-457200" defTabSz="914400">
              <a:buFontTx/>
              <a:buChar char="-"/>
              <a:defRPr/>
            </a:pPr>
            <a:r>
              <a:rPr lang="vi-VN" sz="2800" b="0" smtClean="0">
                <a:latin typeface="Calibri (Body)"/>
              </a:rPr>
              <a:t>Người chiến thắng trong cuộc thi THỬ LÀM MC sẽ là người điều hành cuộc thảo luận</a:t>
            </a:r>
          </a:p>
          <a:p>
            <a:pPr marL="457200" indent="-457200" defTabSz="914400">
              <a:buFontTx/>
              <a:buChar char="-"/>
              <a:defRPr/>
            </a:pPr>
            <a:r>
              <a:rPr lang="vi-VN" sz="2800" b="0" smtClean="0">
                <a:latin typeface="Calibri (Body)"/>
              </a:rPr>
              <a:t>Mỗi nhóm cử một đại diện làm khách mời</a:t>
            </a:r>
          </a:p>
          <a:p>
            <a:pPr marL="457200" indent="-457200" defTabSz="914400">
              <a:buFontTx/>
              <a:buChar char="-"/>
              <a:defRPr/>
            </a:pPr>
            <a:r>
              <a:rPr lang="vi-VN" sz="2800" b="0" smtClean="0">
                <a:latin typeface="Calibri (Body)"/>
              </a:rPr>
              <a:t>Thời gian thảo luận: không quá 10 phút</a:t>
            </a:r>
          </a:p>
          <a:p>
            <a:pPr marL="457200" indent="-457200" defTabSz="914400">
              <a:buFontTx/>
              <a:buChar char="-"/>
              <a:defRPr/>
            </a:pPr>
            <a:r>
              <a:rPr lang="vi-VN" sz="2800" b="0" smtClean="0">
                <a:latin typeface="Calibri (Body)"/>
              </a:rPr>
              <a:t>Căn cứ vào bảng kiểm để đánh giá cuộc thảo luận</a:t>
            </a:r>
          </a:p>
          <a:p>
            <a:pPr defTabSz="914400">
              <a:defRPr/>
            </a:pPr>
            <a:r>
              <a:rPr lang="vi-VN" sz="2800" smtClean="0">
                <a:latin typeface="Calibri (Body)"/>
              </a:rPr>
              <a:t>  </a:t>
            </a:r>
            <a:endParaRPr lang="en-US" sz="2800" dirty="0">
              <a:latin typeface="Calibri (Body)"/>
            </a:endParaRPr>
          </a:p>
        </p:txBody>
      </p:sp>
      <p:sp>
        <p:nvSpPr>
          <p:cNvPr id="39" name="Rounded Rectangle 38"/>
          <p:cNvSpPr/>
          <p:nvPr/>
        </p:nvSpPr>
        <p:spPr>
          <a:xfrm>
            <a:off x="811217" y="4220574"/>
            <a:ext cx="822347" cy="82234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5400" b="1" dirty="0" smtClean="0">
                <a:solidFill>
                  <a:prstClr val="white"/>
                </a:solidFill>
                <a:latin typeface="Calibri" panose="020F0502020204030204"/>
              </a:rPr>
              <a:t>2</a:t>
            </a:r>
            <a:endParaRPr lang="en-US" sz="5400" b="1" dirty="0">
              <a:solidFill>
                <a:prstClr val="white"/>
              </a:solidFill>
              <a:latin typeface="Calibri" panose="020F0502020204030204"/>
            </a:endParaRPr>
          </a:p>
        </p:txBody>
      </p:sp>
    </p:spTree>
    <p:extLst>
      <p:ext uri="{BB962C8B-B14F-4D97-AF65-F5344CB8AC3E}">
        <p14:creationId xmlns:p14="http://schemas.microsoft.com/office/powerpoint/2010/main" val="54584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p:bldP spid="18" grpId="0" animBg="1"/>
      <p:bldP spid="26" grpId="0"/>
      <p:bldP spid="34" grpId="0"/>
      <p:bldP spid="35" grpId="0" animBg="1"/>
      <p:bldP spid="36" grpId="0" animBg="1"/>
      <p:bldP spid="37" grpId="0" animBg="1"/>
      <p:bldP spid="38" grpId="0"/>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2" name="Rectangle 1"/>
          <p:cNvSpPr/>
          <p:nvPr/>
        </p:nvSpPr>
        <p:spPr>
          <a:xfrm>
            <a:off x="10579398" y="95698"/>
            <a:ext cx="1488559" cy="595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srgbClr val="FFFFFF"/>
              </a:solidFill>
            </a:endParaRPr>
          </a:p>
        </p:txBody>
      </p:sp>
      <p:sp>
        <p:nvSpPr>
          <p:cNvPr id="6" name="TextBox 5"/>
          <p:cNvSpPr txBox="1"/>
          <p:nvPr/>
        </p:nvSpPr>
        <p:spPr>
          <a:xfrm>
            <a:off x="199940" y="125365"/>
            <a:ext cx="11576903" cy="492443"/>
          </a:xfrm>
          <a:prstGeom prst="rect">
            <a:avLst/>
          </a:prstGeom>
          <a:noFill/>
        </p:spPr>
        <p:txBody>
          <a:bodyPr wrap="square" rtlCol="0">
            <a:spAutoFit/>
          </a:bodyPr>
          <a:lstStyle/>
          <a:p>
            <a:pPr algn="just" defTabSz="914400"/>
            <a:r>
              <a:rPr lang="vi-VN" sz="2600" b="1" dirty="0">
                <a:solidFill>
                  <a:srgbClr val="2F5E8D"/>
                </a:solidFill>
              </a:rPr>
              <a:t>Bảng kiểm đánh giá cuộc thảo luận</a:t>
            </a:r>
          </a:p>
        </p:txBody>
      </p:sp>
      <p:grpSp>
        <p:nvGrpSpPr>
          <p:cNvPr id="7" name="Group 6"/>
          <p:cNvGrpSpPr/>
          <p:nvPr/>
        </p:nvGrpSpPr>
        <p:grpSpPr>
          <a:xfrm>
            <a:off x="6049317" y="75976"/>
            <a:ext cx="896956" cy="790633"/>
            <a:chOff x="4591118" y="165534"/>
            <a:chExt cx="6586892" cy="6524726"/>
          </a:xfrm>
        </p:grpSpPr>
        <p:sp>
          <p:nvSpPr>
            <p:cNvPr id="8" name="Freeform 7"/>
            <p:cNvSpPr>
              <a:spLocks/>
            </p:cNvSpPr>
            <p:nvPr/>
          </p:nvSpPr>
          <p:spPr bwMode="ltGray">
            <a:xfrm rot="17214271">
              <a:off x="5344240" y="129627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C0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9" name="Freeform 8"/>
            <p:cNvSpPr>
              <a:spLocks/>
            </p:cNvSpPr>
            <p:nvPr/>
          </p:nvSpPr>
          <p:spPr bwMode="ltGray">
            <a:xfrm rot="20612817">
              <a:off x="6542437" y="165534"/>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00B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10" name="Freeform 9"/>
            <p:cNvSpPr>
              <a:spLocks/>
            </p:cNvSpPr>
            <p:nvPr/>
          </p:nvSpPr>
          <p:spPr bwMode="ltGray">
            <a:xfrm rot="4962736">
              <a:off x="9000663" y="168819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DC2EAA"/>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11" name="Freeform 10"/>
            <p:cNvSpPr>
              <a:spLocks/>
            </p:cNvSpPr>
            <p:nvPr/>
          </p:nvSpPr>
          <p:spPr bwMode="ltGray">
            <a:xfrm rot="-46246289">
              <a:off x="8455181" y="316645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92D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12" name="Freeform 11"/>
            <p:cNvSpPr>
              <a:spLocks/>
            </p:cNvSpPr>
            <p:nvPr/>
          </p:nvSpPr>
          <p:spPr bwMode="ltGray">
            <a:xfrm rot="14665494">
              <a:off x="5497773" y="285841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4BA5E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13" name="Freeform 12"/>
            <p:cNvSpPr>
              <a:spLocks/>
            </p:cNvSpPr>
            <p:nvPr/>
          </p:nvSpPr>
          <p:spPr bwMode="ltGray">
            <a:xfrm rot="11192326">
              <a:off x="6916636" y="3759791"/>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14" name="Freeform 13"/>
            <p:cNvSpPr>
              <a:spLocks/>
            </p:cNvSpPr>
            <p:nvPr/>
          </p:nvSpPr>
          <p:spPr bwMode="ltGray">
            <a:xfrm rot="2367108">
              <a:off x="8133026" y="45188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C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15" name="Oval 7"/>
            <p:cNvSpPr>
              <a:spLocks noChangeArrowheads="1"/>
            </p:cNvSpPr>
            <p:nvPr/>
          </p:nvSpPr>
          <p:spPr bwMode="gray">
            <a:xfrm>
              <a:off x="6981983" y="2540019"/>
              <a:ext cx="1647825" cy="1647825"/>
            </a:xfrm>
            <a:prstGeom prst="ellipse">
              <a:avLst/>
            </a:prstGeom>
            <a:solidFill>
              <a:schemeClr val="bg1">
                <a:alpha val="50000"/>
              </a:schemeClr>
            </a:solidFill>
            <a:ln w="9525">
              <a:noFill/>
              <a:round/>
              <a:headEnd/>
              <a:tailEnd/>
            </a:ln>
            <a:effectLst/>
          </p:spPr>
          <p:txBody>
            <a:bodyPr wrap="none" anchor="ctr"/>
            <a:lstStyle/>
            <a:p>
              <a:endParaRPr lang="en-US">
                <a:solidFill>
                  <a:srgbClr val="000000"/>
                </a:solidFill>
              </a:endParaRPr>
            </a:p>
          </p:txBody>
        </p:sp>
      </p:grpSp>
      <p:graphicFrame>
        <p:nvGraphicFramePr>
          <p:cNvPr id="21" name="Table 20"/>
          <p:cNvGraphicFramePr>
            <a:graphicFrameLocks noGrp="1"/>
          </p:cNvGraphicFramePr>
          <p:nvPr>
            <p:extLst>
              <p:ext uri="{D42A27DB-BD31-4B8C-83A1-F6EECF244321}">
                <p14:modId xmlns:p14="http://schemas.microsoft.com/office/powerpoint/2010/main" val="1387726099"/>
              </p:ext>
            </p:extLst>
          </p:nvPr>
        </p:nvGraphicFramePr>
        <p:xfrm>
          <a:off x="355600" y="1308537"/>
          <a:ext cx="11547365" cy="4533012"/>
        </p:xfrm>
        <a:graphic>
          <a:graphicData uri="http://schemas.openxmlformats.org/drawingml/2006/table">
            <a:tbl>
              <a:tblPr firstRow="1" firstCol="1" bandRow="1">
                <a:tableStyleId>{69CF1AB2-1976-4502-BF36-3FF5EA218861}</a:tableStyleId>
              </a:tblPr>
              <a:tblGrid>
                <a:gridCol w="831482">
                  <a:extLst>
                    <a:ext uri="{9D8B030D-6E8A-4147-A177-3AD203B41FA5}">
                      <a16:colId xmlns:a16="http://schemas.microsoft.com/office/drawing/2014/main" val="20000"/>
                    </a:ext>
                  </a:extLst>
                </a:gridCol>
                <a:gridCol w="7767732">
                  <a:extLst>
                    <a:ext uri="{9D8B030D-6E8A-4147-A177-3AD203B41FA5}">
                      <a16:colId xmlns:a16="http://schemas.microsoft.com/office/drawing/2014/main" val="20001"/>
                    </a:ext>
                  </a:extLst>
                </a:gridCol>
                <a:gridCol w="1481958">
                  <a:extLst>
                    <a:ext uri="{9D8B030D-6E8A-4147-A177-3AD203B41FA5}">
                      <a16:colId xmlns:a16="http://schemas.microsoft.com/office/drawing/2014/main" val="20002"/>
                    </a:ext>
                  </a:extLst>
                </a:gridCol>
                <a:gridCol w="1466193">
                  <a:extLst>
                    <a:ext uri="{9D8B030D-6E8A-4147-A177-3AD203B41FA5}">
                      <a16:colId xmlns:a16="http://schemas.microsoft.com/office/drawing/2014/main" val="20003"/>
                    </a:ext>
                  </a:extLst>
                </a:gridCol>
              </a:tblGrid>
              <a:tr h="341586">
                <a:tc rowSpan="2">
                  <a:txBody>
                    <a:bodyPr/>
                    <a:lstStyle/>
                    <a:p>
                      <a:pPr algn="just">
                        <a:lnSpc>
                          <a:spcPct val="107000"/>
                        </a:lnSpc>
                        <a:spcBef>
                          <a:spcPts val="480"/>
                        </a:spcBef>
                        <a:spcAft>
                          <a:spcPts val="480"/>
                        </a:spcAft>
                      </a:pPr>
                      <a:r>
                        <a:rPr lang="en-US" sz="2400" dirty="0" smtClean="0">
                          <a:effectLst/>
                        </a:rPr>
                        <a:t>STT</a:t>
                      </a:r>
                      <a:endParaRPr lang="en-US" sz="2400" b="1" dirty="0">
                        <a:effectLst/>
                        <a:latin typeface="Arial"/>
                        <a:ea typeface="Arial"/>
                        <a:cs typeface="Times New Roman"/>
                      </a:endParaRPr>
                    </a:p>
                  </a:txBody>
                  <a:tcPr marL="68580" marR="68580" marT="0" marB="0"/>
                </a:tc>
                <a:tc rowSpan="2">
                  <a:txBody>
                    <a:bodyPr/>
                    <a:lstStyle/>
                    <a:p>
                      <a:pPr algn="ctr">
                        <a:lnSpc>
                          <a:spcPct val="107000"/>
                        </a:lnSpc>
                        <a:spcBef>
                          <a:spcPts val="480"/>
                        </a:spcBef>
                        <a:spcAft>
                          <a:spcPts val="480"/>
                        </a:spcAft>
                      </a:pPr>
                      <a:r>
                        <a:rPr lang="en-US" sz="2400" dirty="0" err="1" smtClean="0">
                          <a:effectLst/>
                        </a:rPr>
                        <a:t>Nội</a:t>
                      </a:r>
                      <a:r>
                        <a:rPr lang="en-US" sz="2400" dirty="0" smtClean="0">
                          <a:effectLst/>
                        </a:rPr>
                        <a:t> dung </a:t>
                      </a:r>
                      <a:r>
                        <a:rPr lang="en-US" sz="2400" dirty="0" err="1" smtClean="0">
                          <a:effectLst/>
                        </a:rPr>
                        <a:t>đánh</a:t>
                      </a:r>
                      <a:r>
                        <a:rPr lang="en-US" sz="2400" dirty="0" smtClean="0">
                          <a:effectLst/>
                        </a:rPr>
                        <a:t> </a:t>
                      </a:r>
                      <a:r>
                        <a:rPr lang="en-US" sz="2400" dirty="0" err="1" smtClean="0">
                          <a:effectLst/>
                        </a:rPr>
                        <a:t>giá</a:t>
                      </a:r>
                      <a:endParaRPr lang="en-US" sz="2400" b="1" dirty="0">
                        <a:effectLst/>
                        <a:latin typeface="Arial"/>
                        <a:ea typeface="Arial"/>
                        <a:cs typeface="Times New Roman"/>
                      </a:endParaRPr>
                    </a:p>
                  </a:txBody>
                  <a:tcPr marL="68580" marR="68580" marT="0" marB="0"/>
                </a:tc>
                <a:tc gridSpan="2">
                  <a:txBody>
                    <a:bodyPr/>
                    <a:lstStyle/>
                    <a:p>
                      <a:pPr algn="ctr">
                        <a:lnSpc>
                          <a:spcPct val="107000"/>
                        </a:lnSpc>
                        <a:spcBef>
                          <a:spcPts val="480"/>
                        </a:spcBef>
                        <a:spcAft>
                          <a:spcPts val="480"/>
                        </a:spcAft>
                      </a:pPr>
                      <a:r>
                        <a:rPr lang="en-US" sz="2400">
                          <a:effectLst/>
                        </a:rPr>
                        <a:t>Kết quả</a:t>
                      </a:r>
                      <a:endParaRPr lang="en-US" sz="2400" b="1">
                        <a:effectLst/>
                        <a:latin typeface="Arial"/>
                        <a:ea typeface="Arial"/>
                        <a:cs typeface="Times New Roman"/>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341586">
                <a:tc vMerge="1">
                  <a:txBody>
                    <a:bodyPr/>
                    <a:lstStyle/>
                    <a:p>
                      <a:endParaRPr lang="en-US"/>
                    </a:p>
                  </a:txBody>
                  <a:tcPr/>
                </a:tc>
                <a:tc vMerge="1">
                  <a:txBody>
                    <a:bodyPr/>
                    <a:lstStyle/>
                    <a:p>
                      <a:endParaRPr lang="en-US"/>
                    </a:p>
                  </a:txBody>
                  <a:tcPr/>
                </a:tc>
                <a:tc>
                  <a:txBody>
                    <a:bodyPr/>
                    <a:lstStyle/>
                    <a:p>
                      <a:pPr algn="ctr">
                        <a:lnSpc>
                          <a:spcPct val="107000"/>
                        </a:lnSpc>
                        <a:spcBef>
                          <a:spcPts val="480"/>
                        </a:spcBef>
                        <a:spcAft>
                          <a:spcPts val="480"/>
                        </a:spcAft>
                      </a:pPr>
                      <a:r>
                        <a:rPr lang="en-US" sz="2400" dirty="0" err="1">
                          <a:effectLst/>
                        </a:rPr>
                        <a:t>Đạt</a:t>
                      </a:r>
                      <a:endParaRPr lang="en-US" sz="2400" b="1" dirty="0">
                        <a:effectLst/>
                        <a:latin typeface="Arial"/>
                        <a:ea typeface="Arial"/>
                        <a:cs typeface="Times New Roman"/>
                      </a:endParaRPr>
                    </a:p>
                  </a:txBody>
                  <a:tcPr marL="68580" marR="68580" marT="0" marB="0"/>
                </a:tc>
                <a:tc>
                  <a:txBody>
                    <a:bodyPr/>
                    <a:lstStyle/>
                    <a:p>
                      <a:pPr algn="ctr">
                        <a:lnSpc>
                          <a:spcPct val="107000"/>
                        </a:lnSpc>
                        <a:spcBef>
                          <a:spcPts val="480"/>
                        </a:spcBef>
                        <a:spcAft>
                          <a:spcPts val="480"/>
                        </a:spcAft>
                      </a:pPr>
                      <a:r>
                        <a:rPr lang="en-US" sz="2400" dirty="0" err="1" smtClean="0">
                          <a:effectLst/>
                        </a:rPr>
                        <a:t>Chưa</a:t>
                      </a:r>
                      <a:r>
                        <a:rPr lang="en-US" sz="2400" dirty="0" smtClean="0">
                          <a:effectLst/>
                        </a:rPr>
                        <a:t> </a:t>
                      </a:r>
                      <a:r>
                        <a:rPr lang="en-US" sz="2400" dirty="0" err="1" smtClean="0">
                          <a:effectLst/>
                        </a:rPr>
                        <a:t>đạt</a:t>
                      </a:r>
                      <a:endParaRPr lang="en-US" sz="2400" b="1" dirty="0">
                        <a:effectLst/>
                        <a:latin typeface="Arial"/>
                        <a:ea typeface="Arial"/>
                        <a:cs typeface="Times New Roman"/>
                      </a:endParaRPr>
                    </a:p>
                  </a:txBody>
                  <a:tcPr marL="68580" marR="68580" marT="0" marB="0"/>
                </a:tc>
                <a:extLst>
                  <a:ext uri="{0D108BD9-81ED-4DB2-BD59-A6C34878D82A}">
                    <a16:rowId xmlns:a16="http://schemas.microsoft.com/office/drawing/2014/main" val="10001"/>
                  </a:ext>
                </a:extLst>
              </a:tr>
              <a:tr h="683173">
                <a:tc>
                  <a:txBody>
                    <a:bodyPr/>
                    <a:lstStyle/>
                    <a:p>
                      <a:pPr algn="ctr">
                        <a:lnSpc>
                          <a:spcPct val="107000"/>
                        </a:lnSpc>
                        <a:spcBef>
                          <a:spcPts val="480"/>
                        </a:spcBef>
                        <a:spcAft>
                          <a:spcPts val="480"/>
                        </a:spcAft>
                      </a:pPr>
                      <a:r>
                        <a:rPr lang="en-US" sz="2300" dirty="0">
                          <a:effectLst/>
                        </a:rPr>
                        <a:t>1</a:t>
                      </a:r>
                      <a:endParaRPr lang="en-US" sz="2300" dirty="0">
                        <a:effectLst/>
                        <a:latin typeface="Arial"/>
                        <a:ea typeface="Arial"/>
                        <a:cs typeface="Times New Roman"/>
                      </a:endParaRPr>
                    </a:p>
                  </a:txBody>
                  <a:tcPr marL="68580" marR="68580" marT="0" marB="0"/>
                </a:tc>
                <a:tc>
                  <a:txBody>
                    <a:bodyPr/>
                    <a:lstStyle/>
                    <a:p>
                      <a:pPr algn="just">
                        <a:lnSpc>
                          <a:spcPct val="107000"/>
                        </a:lnSpc>
                        <a:spcBef>
                          <a:spcPts val="480"/>
                        </a:spcBef>
                        <a:spcAft>
                          <a:spcPts val="480"/>
                        </a:spcAft>
                      </a:pPr>
                      <a:r>
                        <a:rPr lang="en-US" sz="2300" dirty="0" err="1">
                          <a:effectLst/>
                        </a:rPr>
                        <a:t>Nêu</a:t>
                      </a:r>
                      <a:r>
                        <a:rPr lang="en-US" sz="2300" dirty="0">
                          <a:effectLst/>
                        </a:rPr>
                        <a:t> </a:t>
                      </a:r>
                      <a:r>
                        <a:rPr lang="en-US" sz="2300" dirty="0" err="1">
                          <a:effectLst/>
                        </a:rPr>
                        <a:t>được</a:t>
                      </a:r>
                      <a:r>
                        <a:rPr lang="en-US" sz="2300" dirty="0">
                          <a:effectLst/>
                        </a:rPr>
                        <a:t> </a:t>
                      </a:r>
                      <a:r>
                        <a:rPr lang="en-US" sz="2300" dirty="0" err="1">
                          <a:effectLst/>
                        </a:rPr>
                        <a:t>vấn</a:t>
                      </a:r>
                      <a:r>
                        <a:rPr lang="en-US" sz="2300" dirty="0">
                          <a:effectLst/>
                        </a:rPr>
                        <a:t> </a:t>
                      </a:r>
                      <a:r>
                        <a:rPr lang="en-US" sz="2300" dirty="0" err="1">
                          <a:effectLst/>
                        </a:rPr>
                        <a:t>đề</a:t>
                      </a:r>
                      <a:r>
                        <a:rPr lang="en-US" sz="2300" dirty="0">
                          <a:effectLst/>
                        </a:rPr>
                        <a:t> </a:t>
                      </a:r>
                      <a:r>
                        <a:rPr lang="en-US" sz="2300" dirty="0" err="1">
                          <a:effectLst/>
                        </a:rPr>
                        <a:t>văn</a:t>
                      </a:r>
                      <a:r>
                        <a:rPr lang="en-US" sz="2300" dirty="0">
                          <a:effectLst/>
                        </a:rPr>
                        <a:t> </a:t>
                      </a:r>
                      <a:r>
                        <a:rPr lang="en-US" sz="2300" dirty="0" err="1">
                          <a:effectLst/>
                        </a:rPr>
                        <a:t>học</a:t>
                      </a:r>
                      <a:r>
                        <a:rPr lang="en-US" sz="2300" dirty="0">
                          <a:effectLst/>
                        </a:rPr>
                        <a:t> </a:t>
                      </a:r>
                      <a:r>
                        <a:rPr lang="en-US" sz="2300" dirty="0" err="1">
                          <a:effectLst/>
                        </a:rPr>
                        <a:t>có</a:t>
                      </a:r>
                      <a:r>
                        <a:rPr lang="en-US" sz="2300" dirty="0">
                          <a:effectLst/>
                        </a:rPr>
                        <a:t> </a:t>
                      </a:r>
                      <a:r>
                        <a:rPr lang="en-US" sz="2300" dirty="0" err="1">
                          <a:effectLst/>
                        </a:rPr>
                        <a:t>các</a:t>
                      </a:r>
                      <a:r>
                        <a:rPr lang="en-US" sz="2300" dirty="0">
                          <a:effectLst/>
                        </a:rPr>
                        <a:t> ý </a:t>
                      </a:r>
                      <a:r>
                        <a:rPr lang="en-US" sz="2300" dirty="0" err="1">
                          <a:effectLst/>
                        </a:rPr>
                        <a:t>kiến</a:t>
                      </a:r>
                      <a:r>
                        <a:rPr lang="en-US" sz="2300" dirty="0">
                          <a:effectLst/>
                        </a:rPr>
                        <a:t> </a:t>
                      </a:r>
                      <a:r>
                        <a:rPr lang="en-US" sz="2300" dirty="0" err="1">
                          <a:effectLst/>
                        </a:rPr>
                        <a:t>đánh</a:t>
                      </a:r>
                      <a:r>
                        <a:rPr lang="en-US" sz="2300" dirty="0">
                          <a:effectLst/>
                        </a:rPr>
                        <a:t> </a:t>
                      </a:r>
                      <a:r>
                        <a:rPr lang="en-US" sz="2300" dirty="0" err="1">
                          <a:effectLst/>
                        </a:rPr>
                        <a:t>giá</a:t>
                      </a:r>
                      <a:r>
                        <a:rPr lang="en-US" sz="2300" dirty="0">
                          <a:effectLst/>
                        </a:rPr>
                        <a:t> </a:t>
                      </a:r>
                      <a:r>
                        <a:rPr lang="en-US" sz="2300" dirty="0" err="1">
                          <a:effectLst/>
                        </a:rPr>
                        <a:t>khác</a:t>
                      </a:r>
                      <a:r>
                        <a:rPr lang="en-US" sz="2300" dirty="0">
                          <a:effectLst/>
                        </a:rPr>
                        <a:t> </a:t>
                      </a:r>
                      <a:r>
                        <a:rPr lang="en-US" sz="2300" dirty="0" err="1">
                          <a:effectLst/>
                        </a:rPr>
                        <a:t>nhau</a:t>
                      </a:r>
                      <a:r>
                        <a:rPr lang="en-US" sz="2300" dirty="0">
                          <a:effectLst/>
                        </a:rPr>
                        <a:t> </a:t>
                      </a:r>
                      <a:r>
                        <a:rPr lang="en-US" sz="2300" dirty="0" err="1">
                          <a:effectLst/>
                        </a:rPr>
                        <a:t>để</a:t>
                      </a:r>
                      <a:r>
                        <a:rPr lang="en-US" sz="2300" dirty="0">
                          <a:effectLst/>
                        </a:rPr>
                        <a:t> </a:t>
                      </a:r>
                      <a:r>
                        <a:rPr lang="en-US" sz="2300" dirty="0" err="1">
                          <a:effectLst/>
                        </a:rPr>
                        <a:t>thảo</a:t>
                      </a:r>
                      <a:r>
                        <a:rPr lang="en-US" sz="2300" dirty="0">
                          <a:effectLst/>
                        </a:rPr>
                        <a:t> </a:t>
                      </a:r>
                      <a:r>
                        <a:rPr lang="en-US" sz="2300" dirty="0" err="1">
                          <a:effectLst/>
                        </a:rPr>
                        <a:t>luận</a:t>
                      </a:r>
                      <a:endParaRPr lang="en-US" sz="2300" dirty="0">
                        <a:effectLst/>
                        <a:latin typeface="Arial"/>
                        <a:ea typeface="Arial"/>
                        <a:cs typeface="Times New Roman"/>
                      </a:endParaRPr>
                    </a:p>
                  </a:txBody>
                  <a:tcPr marL="68580" marR="68580" marT="0" marB="0"/>
                </a:tc>
                <a:tc>
                  <a:txBody>
                    <a:bodyPr/>
                    <a:lstStyle/>
                    <a:p>
                      <a:pPr algn="just">
                        <a:lnSpc>
                          <a:spcPct val="107000"/>
                        </a:lnSpc>
                        <a:spcBef>
                          <a:spcPts val="480"/>
                        </a:spcBef>
                        <a:spcAft>
                          <a:spcPts val="480"/>
                        </a:spcAft>
                      </a:pPr>
                      <a:r>
                        <a:rPr lang="en-US" sz="2300" dirty="0">
                          <a:effectLst/>
                        </a:rPr>
                        <a:t> </a:t>
                      </a:r>
                      <a:endParaRPr lang="en-US" sz="2300" dirty="0">
                        <a:effectLst/>
                        <a:latin typeface="Arial"/>
                        <a:ea typeface="Arial"/>
                        <a:cs typeface="Times New Roman"/>
                      </a:endParaRPr>
                    </a:p>
                  </a:txBody>
                  <a:tcPr marL="68580" marR="68580" marT="0" marB="0"/>
                </a:tc>
                <a:tc>
                  <a:txBody>
                    <a:bodyPr/>
                    <a:lstStyle/>
                    <a:p>
                      <a:pPr algn="just">
                        <a:lnSpc>
                          <a:spcPct val="107000"/>
                        </a:lnSpc>
                        <a:spcBef>
                          <a:spcPts val="480"/>
                        </a:spcBef>
                        <a:spcAft>
                          <a:spcPts val="480"/>
                        </a:spcAft>
                      </a:pPr>
                      <a:r>
                        <a:rPr lang="en-US" sz="2300">
                          <a:effectLst/>
                        </a:rPr>
                        <a:t> </a:t>
                      </a:r>
                      <a:endParaRPr lang="en-US" sz="2300">
                        <a:effectLst/>
                        <a:latin typeface="Arial"/>
                        <a:ea typeface="Arial"/>
                        <a:cs typeface="Times New Roman"/>
                      </a:endParaRPr>
                    </a:p>
                  </a:txBody>
                  <a:tcPr marL="68580" marR="68580" marT="0" marB="0"/>
                </a:tc>
                <a:extLst>
                  <a:ext uri="{0D108BD9-81ED-4DB2-BD59-A6C34878D82A}">
                    <a16:rowId xmlns:a16="http://schemas.microsoft.com/office/drawing/2014/main" val="10002"/>
                  </a:ext>
                </a:extLst>
              </a:tr>
              <a:tr h="683173">
                <a:tc>
                  <a:txBody>
                    <a:bodyPr/>
                    <a:lstStyle/>
                    <a:p>
                      <a:pPr algn="ctr">
                        <a:lnSpc>
                          <a:spcPct val="107000"/>
                        </a:lnSpc>
                        <a:spcBef>
                          <a:spcPts val="480"/>
                        </a:spcBef>
                        <a:spcAft>
                          <a:spcPts val="480"/>
                        </a:spcAft>
                      </a:pPr>
                      <a:r>
                        <a:rPr lang="en-US" sz="2300">
                          <a:effectLst/>
                        </a:rPr>
                        <a:t>2</a:t>
                      </a:r>
                      <a:endParaRPr lang="en-US" sz="2300">
                        <a:effectLst/>
                        <a:latin typeface="Arial"/>
                        <a:ea typeface="Arial"/>
                        <a:cs typeface="Times New Roman"/>
                      </a:endParaRPr>
                    </a:p>
                  </a:txBody>
                  <a:tcPr marL="68580" marR="68580" marT="0" marB="0"/>
                </a:tc>
                <a:tc>
                  <a:txBody>
                    <a:bodyPr/>
                    <a:lstStyle/>
                    <a:p>
                      <a:pPr algn="just">
                        <a:lnSpc>
                          <a:spcPct val="107000"/>
                        </a:lnSpc>
                        <a:spcBef>
                          <a:spcPts val="480"/>
                        </a:spcBef>
                        <a:spcAft>
                          <a:spcPts val="480"/>
                        </a:spcAft>
                      </a:pPr>
                      <a:r>
                        <a:rPr lang="en-US" sz="2300" dirty="0" err="1">
                          <a:effectLst/>
                        </a:rPr>
                        <a:t>Thể</a:t>
                      </a:r>
                      <a:r>
                        <a:rPr lang="en-US" sz="2300" dirty="0">
                          <a:effectLst/>
                        </a:rPr>
                        <a:t> </a:t>
                      </a:r>
                      <a:r>
                        <a:rPr lang="en-US" sz="2300" dirty="0" err="1">
                          <a:effectLst/>
                        </a:rPr>
                        <a:t>hiện</a:t>
                      </a:r>
                      <a:r>
                        <a:rPr lang="en-US" sz="2300" dirty="0">
                          <a:effectLst/>
                        </a:rPr>
                        <a:t> </a:t>
                      </a:r>
                      <a:r>
                        <a:rPr lang="en-US" sz="2300" dirty="0" err="1">
                          <a:effectLst/>
                        </a:rPr>
                        <a:t>được</a:t>
                      </a:r>
                      <a:r>
                        <a:rPr lang="en-US" sz="2300" dirty="0">
                          <a:effectLst/>
                        </a:rPr>
                        <a:t> </a:t>
                      </a:r>
                      <a:r>
                        <a:rPr lang="en-US" sz="2300" dirty="0" err="1">
                          <a:effectLst/>
                        </a:rPr>
                        <a:t>quan</a:t>
                      </a:r>
                      <a:r>
                        <a:rPr lang="en-US" sz="2300" dirty="0">
                          <a:effectLst/>
                        </a:rPr>
                        <a:t> </a:t>
                      </a:r>
                      <a:r>
                        <a:rPr lang="en-US" sz="2300" dirty="0" err="1">
                          <a:effectLst/>
                        </a:rPr>
                        <a:t>điểm</a:t>
                      </a:r>
                      <a:r>
                        <a:rPr lang="en-US" sz="2300" dirty="0">
                          <a:effectLst/>
                        </a:rPr>
                        <a:t> </a:t>
                      </a:r>
                      <a:r>
                        <a:rPr lang="en-US" sz="2300" dirty="0" err="1">
                          <a:effectLst/>
                        </a:rPr>
                        <a:t>nhìn</a:t>
                      </a:r>
                      <a:r>
                        <a:rPr lang="en-US" sz="2300" dirty="0">
                          <a:effectLst/>
                        </a:rPr>
                        <a:t> </a:t>
                      </a:r>
                      <a:r>
                        <a:rPr lang="en-US" sz="2300" dirty="0" err="1">
                          <a:effectLst/>
                        </a:rPr>
                        <a:t>nhận</a:t>
                      </a:r>
                      <a:r>
                        <a:rPr lang="en-US" sz="2300" dirty="0">
                          <a:effectLst/>
                        </a:rPr>
                        <a:t> </a:t>
                      </a:r>
                      <a:r>
                        <a:rPr lang="en-US" sz="2300" dirty="0" err="1">
                          <a:effectLst/>
                        </a:rPr>
                        <a:t>về</a:t>
                      </a:r>
                      <a:r>
                        <a:rPr lang="en-US" sz="2300" dirty="0">
                          <a:effectLst/>
                        </a:rPr>
                        <a:t> </a:t>
                      </a:r>
                      <a:r>
                        <a:rPr lang="en-US" sz="2300" dirty="0" err="1">
                          <a:effectLst/>
                        </a:rPr>
                        <a:t>vấn</a:t>
                      </a:r>
                      <a:r>
                        <a:rPr lang="en-US" sz="2300" dirty="0">
                          <a:effectLst/>
                        </a:rPr>
                        <a:t> </a:t>
                      </a:r>
                      <a:r>
                        <a:rPr lang="en-US" sz="2300" dirty="0" err="1">
                          <a:effectLst/>
                        </a:rPr>
                        <a:t>đề</a:t>
                      </a:r>
                      <a:r>
                        <a:rPr lang="en-US" sz="2300" dirty="0">
                          <a:effectLst/>
                        </a:rPr>
                        <a:t> </a:t>
                      </a:r>
                      <a:r>
                        <a:rPr lang="en-US" sz="2300" dirty="0" err="1">
                          <a:effectLst/>
                        </a:rPr>
                        <a:t>văn</a:t>
                      </a:r>
                      <a:r>
                        <a:rPr lang="en-US" sz="2300" dirty="0">
                          <a:effectLst/>
                        </a:rPr>
                        <a:t> </a:t>
                      </a:r>
                      <a:r>
                        <a:rPr lang="en-US" sz="2300" dirty="0" err="1">
                          <a:effectLst/>
                        </a:rPr>
                        <a:t>học</a:t>
                      </a:r>
                      <a:r>
                        <a:rPr lang="en-US" sz="2300" dirty="0">
                          <a:effectLst/>
                        </a:rPr>
                        <a:t> </a:t>
                      </a:r>
                      <a:r>
                        <a:rPr lang="en-US" sz="2300" dirty="0" err="1">
                          <a:effectLst/>
                        </a:rPr>
                        <a:t>một</a:t>
                      </a:r>
                      <a:r>
                        <a:rPr lang="en-US" sz="2300" dirty="0">
                          <a:effectLst/>
                        </a:rPr>
                        <a:t> </a:t>
                      </a:r>
                      <a:r>
                        <a:rPr lang="en-US" sz="2300" dirty="0" err="1">
                          <a:effectLst/>
                        </a:rPr>
                        <a:t>cách</a:t>
                      </a:r>
                      <a:r>
                        <a:rPr lang="en-US" sz="2300" dirty="0">
                          <a:effectLst/>
                        </a:rPr>
                        <a:t> </a:t>
                      </a:r>
                      <a:r>
                        <a:rPr lang="en-US" sz="2300" dirty="0" err="1">
                          <a:effectLst/>
                        </a:rPr>
                        <a:t>rõ</a:t>
                      </a:r>
                      <a:r>
                        <a:rPr lang="en-US" sz="2300" dirty="0">
                          <a:effectLst/>
                        </a:rPr>
                        <a:t> </a:t>
                      </a:r>
                      <a:r>
                        <a:rPr lang="en-US" sz="2300" dirty="0" err="1">
                          <a:effectLst/>
                        </a:rPr>
                        <a:t>ràng</a:t>
                      </a:r>
                      <a:endParaRPr lang="en-US" sz="2300" dirty="0">
                        <a:effectLst/>
                        <a:latin typeface="Arial"/>
                        <a:ea typeface="Arial"/>
                        <a:cs typeface="Times New Roman"/>
                      </a:endParaRPr>
                    </a:p>
                  </a:txBody>
                  <a:tcPr marL="68580" marR="68580" marT="0" marB="0"/>
                </a:tc>
                <a:tc>
                  <a:txBody>
                    <a:bodyPr/>
                    <a:lstStyle/>
                    <a:p>
                      <a:pPr algn="just">
                        <a:lnSpc>
                          <a:spcPct val="107000"/>
                        </a:lnSpc>
                        <a:spcBef>
                          <a:spcPts val="480"/>
                        </a:spcBef>
                        <a:spcAft>
                          <a:spcPts val="480"/>
                        </a:spcAft>
                      </a:pPr>
                      <a:r>
                        <a:rPr lang="en-US" sz="2300" dirty="0">
                          <a:effectLst/>
                        </a:rPr>
                        <a:t> </a:t>
                      </a:r>
                      <a:endParaRPr lang="en-US" sz="2300" dirty="0">
                        <a:effectLst/>
                        <a:latin typeface="Arial"/>
                        <a:ea typeface="Arial"/>
                        <a:cs typeface="Times New Roman"/>
                      </a:endParaRPr>
                    </a:p>
                  </a:txBody>
                  <a:tcPr marL="68580" marR="68580" marT="0" marB="0"/>
                </a:tc>
                <a:tc>
                  <a:txBody>
                    <a:bodyPr/>
                    <a:lstStyle/>
                    <a:p>
                      <a:pPr algn="just">
                        <a:lnSpc>
                          <a:spcPct val="107000"/>
                        </a:lnSpc>
                        <a:spcBef>
                          <a:spcPts val="480"/>
                        </a:spcBef>
                        <a:spcAft>
                          <a:spcPts val="480"/>
                        </a:spcAft>
                      </a:pPr>
                      <a:r>
                        <a:rPr lang="en-US" sz="2300">
                          <a:effectLst/>
                        </a:rPr>
                        <a:t> </a:t>
                      </a:r>
                      <a:endParaRPr lang="en-US" sz="2300">
                        <a:effectLst/>
                        <a:latin typeface="Arial"/>
                        <a:ea typeface="Arial"/>
                        <a:cs typeface="Times New Roman"/>
                      </a:endParaRPr>
                    </a:p>
                  </a:txBody>
                  <a:tcPr marL="68580" marR="68580" marT="0" marB="0"/>
                </a:tc>
                <a:extLst>
                  <a:ext uri="{0D108BD9-81ED-4DB2-BD59-A6C34878D82A}">
                    <a16:rowId xmlns:a16="http://schemas.microsoft.com/office/drawing/2014/main" val="10003"/>
                  </a:ext>
                </a:extLst>
              </a:tr>
              <a:tr h="683173">
                <a:tc>
                  <a:txBody>
                    <a:bodyPr/>
                    <a:lstStyle/>
                    <a:p>
                      <a:pPr algn="ctr">
                        <a:lnSpc>
                          <a:spcPct val="107000"/>
                        </a:lnSpc>
                        <a:spcBef>
                          <a:spcPts val="480"/>
                        </a:spcBef>
                        <a:spcAft>
                          <a:spcPts val="480"/>
                        </a:spcAft>
                      </a:pPr>
                      <a:r>
                        <a:rPr lang="en-US" sz="2300">
                          <a:effectLst/>
                        </a:rPr>
                        <a:t>3</a:t>
                      </a:r>
                      <a:endParaRPr lang="en-US" sz="2300">
                        <a:effectLst/>
                        <a:latin typeface="Arial"/>
                        <a:ea typeface="Arial"/>
                        <a:cs typeface="Times New Roman"/>
                      </a:endParaRPr>
                    </a:p>
                  </a:txBody>
                  <a:tcPr marL="68580" marR="68580" marT="0" marB="0"/>
                </a:tc>
                <a:tc>
                  <a:txBody>
                    <a:bodyPr/>
                    <a:lstStyle/>
                    <a:p>
                      <a:pPr algn="just">
                        <a:lnSpc>
                          <a:spcPct val="107000"/>
                        </a:lnSpc>
                        <a:spcBef>
                          <a:spcPts val="480"/>
                        </a:spcBef>
                        <a:spcAft>
                          <a:spcPts val="480"/>
                        </a:spcAft>
                      </a:pPr>
                      <a:r>
                        <a:rPr lang="en-US" sz="2300" dirty="0" err="1">
                          <a:effectLst/>
                        </a:rPr>
                        <a:t>Nắm</a:t>
                      </a:r>
                      <a:r>
                        <a:rPr lang="en-US" sz="2300" dirty="0">
                          <a:effectLst/>
                        </a:rPr>
                        <a:t> </a:t>
                      </a:r>
                      <a:r>
                        <a:rPr lang="en-US" sz="2300" dirty="0" err="1">
                          <a:effectLst/>
                        </a:rPr>
                        <a:t>bắt</a:t>
                      </a:r>
                      <a:r>
                        <a:rPr lang="en-US" sz="2300" dirty="0">
                          <a:effectLst/>
                        </a:rPr>
                        <a:t> </a:t>
                      </a:r>
                      <a:r>
                        <a:rPr lang="en-US" sz="2300" dirty="0" err="1">
                          <a:effectLst/>
                        </a:rPr>
                        <a:t>được</a:t>
                      </a:r>
                      <a:r>
                        <a:rPr lang="en-US" sz="2300" dirty="0">
                          <a:effectLst/>
                        </a:rPr>
                        <a:t> </a:t>
                      </a:r>
                      <a:r>
                        <a:rPr lang="en-US" sz="2300" dirty="0" err="1">
                          <a:effectLst/>
                        </a:rPr>
                        <a:t>chính</a:t>
                      </a:r>
                      <a:r>
                        <a:rPr lang="en-US" sz="2300" dirty="0">
                          <a:effectLst/>
                        </a:rPr>
                        <a:t> </a:t>
                      </a:r>
                      <a:r>
                        <a:rPr lang="en-US" sz="2300" dirty="0" err="1">
                          <a:effectLst/>
                        </a:rPr>
                        <a:t>xác</a:t>
                      </a:r>
                      <a:r>
                        <a:rPr lang="en-US" sz="2300" dirty="0">
                          <a:effectLst/>
                        </a:rPr>
                        <a:t> </a:t>
                      </a:r>
                      <a:r>
                        <a:rPr lang="en-US" sz="2300" dirty="0" err="1">
                          <a:effectLst/>
                        </a:rPr>
                        <a:t>những</a:t>
                      </a:r>
                      <a:r>
                        <a:rPr lang="en-US" sz="2300" dirty="0">
                          <a:effectLst/>
                        </a:rPr>
                        <a:t> ý </a:t>
                      </a:r>
                      <a:r>
                        <a:rPr lang="en-US" sz="2300" dirty="0" err="1">
                          <a:effectLst/>
                        </a:rPr>
                        <a:t>kiến</a:t>
                      </a:r>
                      <a:r>
                        <a:rPr lang="en-US" sz="2300" dirty="0">
                          <a:effectLst/>
                        </a:rPr>
                        <a:t> </a:t>
                      </a:r>
                      <a:r>
                        <a:rPr lang="en-US" sz="2300" dirty="0" err="1">
                          <a:effectLst/>
                        </a:rPr>
                        <a:t>đánh</a:t>
                      </a:r>
                      <a:r>
                        <a:rPr lang="en-US" sz="2300" dirty="0">
                          <a:effectLst/>
                        </a:rPr>
                        <a:t> </a:t>
                      </a:r>
                      <a:r>
                        <a:rPr lang="en-US" sz="2300" dirty="0" err="1">
                          <a:effectLst/>
                        </a:rPr>
                        <a:t>giá</a:t>
                      </a:r>
                      <a:r>
                        <a:rPr lang="en-US" sz="2300" dirty="0">
                          <a:effectLst/>
                        </a:rPr>
                        <a:t> </a:t>
                      </a:r>
                      <a:r>
                        <a:rPr lang="en-US" sz="2300" dirty="0" err="1">
                          <a:effectLst/>
                        </a:rPr>
                        <a:t>khác</a:t>
                      </a:r>
                      <a:r>
                        <a:rPr lang="en-US" sz="2300" dirty="0">
                          <a:effectLst/>
                        </a:rPr>
                        <a:t> </a:t>
                      </a:r>
                      <a:r>
                        <a:rPr lang="en-US" sz="2300" dirty="0" err="1">
                          <a:effectLst/>
                        </a:rPr>
                        <a:t>nhau</a:t>
                      </a:r>
                      <a:r>
                        <a:rPr lang="en-US" sz="2300" dirty="0">
                          <a:effectLst/>
                        </a:rPr>
                        <a:t> </a:t>
                      </a:r>
                      <a:r>
                        <a:rPr lang="en-US" sz="2300" dirty="0" err="1">
                          <a:effectLst/>
                        </a:rPr>
                        <a:t>về</a:t>
                      </a:r>
                      <a:r>
                        <a:rPr lang="en-US" sz="2300" dirty="0">
                          <a:effectLst/>
                        </a:rPr>
                        <a:t> </a:t>
                      </a:r>
                      <a:r>
                        <a:rPr lang="en-US" sz="2300" dirty="0" err="1">
                          <a:effectLst/>
                        </a:rPr>
                        <a:t>vấn</a:t>
                      </a:r>
                      <a:r>
                        <a:rPr lang="en-US" sz="2300" dirty="0">
                          <a:effectLst/>
                        </a:rPr>
                        <a:t> </a:t>
                      </a:r>
                      <a:r>
                        <a:rPr lang="en-US" sz="2300" dirty="0" err="1">
                          <a:effectLst/>
                        </a:rPr>
                        <a:t>đề</a:t>
                      </a:r>
                      <a:r>
                        <a:rPr lang="en-US" sz="2300" dirty="0">
                          <a:effectLst/>
                        </a:rPr>
                        <a:t> </a:t>
                      </a:r>
                      <a:r>
                        <a:rPr lang="en-US" sz="2300" dirty="0" err="1">
                          <a:effectLst/>
                        </a:rPr>
                        <a:t>văn</a:t>
                      </a:r>
                      <a:r>
                        <a:rPr lang="en-US" sz="2300" dirty="0">
                          <a:effectLst/>
                        </a:rPr>
                        <a:t> </a:t>
                      </a:r>
                      <a:r>
                        <a:rPr lang="en-US" sz="2300" dirty="0" err="1">
                          <a:effectLst/>
                        </a:rPr>
                        <a:t>học</a:t>
                      </a:r>
                      <a:endParaRPr lang="en-US" sz="2300" dirty="0">
                        <a:effectLst/>
                        <a:latin typeface="Arial"/>
                        <a:ea typeface="Arial"/>
                        <a:cs typeface="Times New Roman"/>
                      </a:endParaRPr>
                    </a:p>
                  </a:txBody>
                  <a:tcPr marL="68580" marR="68580" marT="0" marB="0"/>
                </a:tc>
                <a:tc>
                  <a:txBody>
                    <a:bodyPr/>
                    <a:lstStyle/>
                    <a:p>
                      <a:pPr algn="just">
                        <a:lnSpc>
                          <a:spcPct val="107000"/>
                        </a:lnSpc>
                        <a:spcBef>
                          <a:spcPts val="480"/>
                        </a:spcBef>
                        <a:spcAft>
                          <a:spcPts val="480"/>
                        </a:spcAft>
                      </a:pPr>
                      <a:r>
                        <a:rPr lang="en-US" sz="2300" dirty="0">
                          <a:effectLst/>
                        </a:rPr>
                        <a:t> </a:t>
                      </a:r>
                      <a:endParaRPr lang="en-US" sz="2300" dirty="0">
                        <a:effectLst/>
                        <a:latin typeface="Arial"/>
                        <a:ea typeface="Arial"/>
                        <a:cs typeface="Times New Roman"/>
                      </a:endParaRPr>
                    </a:p>
                  </a:txBody>
                  <a:tcPr marL="68580" marR="68580" marT="0" marB="0"/>
                </a:tc>
                <a:tc>
                  <a:txBody>
                    <a:bodyPr/>
                    <a:lstStyle/>
                    <a:p>
                      <a:pPr algn="just">
                        <a:lnSpc>
                          <a:spcPct val="107000"/>
                        </a:lnSpc>
                        <a:spcBef>
                          <a:spcPts val="480"/>
                        </a:spcBef>
                        <a:spcAft>
                          <a:spcPts val="480"/>
                        </a:spcAft>
                      </a:pPr>
                      <a:r>
                        <a:rPr lang="en-US" sz="2300" dirty="0">
                          <a:effectLst/>
                        </a:rPr>
                        <a:t> </a:t>
                      </a:r>
                      <a:endParaRPr lang="en-US" sz="2300" dirty="0">
                        <a:effectLst/>
                        <a:latin typeface="Arial"/>
                        <a:ea typeface="Arial"/>
                        <a:cs typeface="Times New Roman"/>
                      </a:endParaRPr>
                    </a:p>
                  </a:txBody>
                  <a:tcPr marL="68580" marR="68580" marT="0" marB="0"/>
                </a:tc>
                <a:extLst>
                  <a:ext uri="{0D108BD9-81ED-4DB2-BD59-A6C34878D82A}">
                    <a16:rowId xmlns:a16="http://schemas.microsoft.com/office/drawing/2014/main" val="10004"/>
                  </a:ext>
                </a:extLst>
              </a:tr>
              <a:tr h="683173">
                <a:tc>
                  <a:txBody>
                    <a:bodyPr/>
                    <a:lstStyle/>
                    <a:p>
                      <a:pPr algn="ctr">
                        <a:lnSpc>
                          <a:spcPct val="107000"/>
                        </a:lnSpc>
                        <a:spcBef>
                          <a:spcPts val="480"/>
                        </a:spcBef>
                        <a:spcAft>
                          <a:spcPts val="480"/>
                        </a:spcAft>
                      </a:pPr>
                      <a:r>
                        <a:rPr lang="en-US" sz="2300">
                          <a:effectLst/>
                        </a:rPr>
                        <a:t>4</a:t>
                      </a:r>
                      <a:endParaRPr lang="en-US" sz="2300">
                        <a:effectLst/>
                        <a:latin typeface="Arial"/>
                        <a:ea typeface="Arial"/>
                        <a:cs typeface="Times New Roman"/>
                      </a:endParaRPr>
                    </a:p>
                  </a:txBody>
                  <a:tcPr marL="68580" marR="68580" marT="0" marB="0"/>
                </a:tc>
                <a:tc>
                  <a:txBody>
                    <a:bodyPr/>
                    <a:lstStyle/>
                    <a:p>
                      <a:pPr algn="just">
                        <a:lnSpc>
                          <a:spcPct val="107000"/>
                        </a:lnSpc>
                        <a:spcBef>
                          <a:spcPts val="480"/>
                        </a:spcBef>
                        <a:spcAft>
                          <a:spcPts val="480"/>
                        </a:spcAft>
                      </a:pPr>
                      <a:r>
                        <a:rPr lang="en-US" sz="2300" dirty="0" err="1">
                          <a:effectLst/>
                        </a:rPr>
                        <a:t>Xác</a:t>
                      </a:r>
                      <a:r>
                        <a:rPr lang="en-US" sz="2300" dirty="0">
                          <a:effectLst/>
                        </a:rPr>
                        <a:t> </a:t>
                      </a:r>
                      <a:r>
                        <a:rPr lang="en-US" sz="2300" dirty="0" err="1">
                          <a:effectLst/>
                        </a:rPr>
                        <a:t>định</a:t>
                      </a:r>
                      <a:r>
                        <a:rPr lang="en-US" sz="2300" dirty="0">
                          <a:effectLst/>
                        </a:rPr>
                        <a:t> </a:t>
                      </a:r>
                      <a:r>
                        <a:rPr lang="en-US" sz="2300" dirty="0" err="1">
                          <a:effectLst/>
                        </a:rPr>
                        <a:t>được</a:t>
                      </a:r>
                      <a:r>
                        <a:rPr lang="en-US" sz="2300" dirty="0">
                          <a:effectLst/>
                        </a:rPr>
                        <a:t> </a:t>
                      </a:r>
                      <a:r>
                        <a:rPr lang="en-US" sz="2300" dirty="0" err="1">
                          <a:effectLst/>
                        </a:rPr>
                        <a:t>những</a:t>
                      </a:r>
                      <a:r>
                        <a:rPr lang="en-US" sz="2300" dirty="0">
                          <a:effectLst/>
                        </a:rPr>
                        <a:t> </a:t>
                      </a:r>
                      <a:r>
                        <a:rPr lang="en-US" sz="2300" dirty="0" err="1">
                          <a:effectLst/>
                        </a:rPr>
                        <a:t>điểm</a:t>
                      </a:r>
                      <a:r>
                        <a:rPr lang="en-US" sz="2300" dirty="0">
                          <a:effectLst/>
                        </a:rPr>
                        <a:t> </a:t>
                      </a:r>
                      <a:r>
                        <a:rPr lang="en-US" sz="2300" dirty="0" err="1">
                          <a:effectLst/>
                        </a:rPr>
                        <a:t>có</a:t>
                      </a:r>
                      <a:r>
                        <a:rPr lang="en-US" sz="2300" dirty="0">
                          <a:effectLst/>
                        </a:rPr>
                        <a:t> </a:t>
                      </a:r>
                      <a:r>
                        <a:rPr lang="en-US" sz="2300" dirty="0" err="1">
                          <a:effectLst/>
                        </a:rPr>
                        <a:t>sự</a:t>
                      </a:r>
                      <a:r>
                        <a:rPr lang="en-US" sz="2300" dirty="0">
                          <a:effectLst/>
                        </a:rPr>
                        <a:t> </a:t>
                      </a:r>
                      <a:r>
                        <a:rPr lang="en-US" sz="2300" dirty="0" err="1">
                          <a:effectLst/>
                        </a:rPr>
                        <a:t>đồng</a:t>
                      </a:r>
                      <a:r>
                        <a:rPr lang="en-US" sz="2300" dirty="0">
                          <a:effectLst/>
                        </a:rPr>
                        <a:t> </a:t>
                      </a:r>
                      <a:r>
                        <a:rPr lang="en-US" sz="2300" dirty="0" err="1">
                          <a:effectLst/>
                        </a:rPr>
                        <a:t>thuận</a:t>
                      </a:r>
                      <a:r>
                        <a:rPr lang="en-US" sz="2300" dirty="0">
                          <a:effectLst/>
                        </a:rPr>
                        <a:t> </a:t>
                      </a:r>
                      <a:r>
                        <a:rPr lang="en-US" sz="2300" dirty="0" err="1">
                          <a:effectLst/>
                        </a:rPr>
                        <a:t>giữa</a:t>
                      </a:r>
                      <a:r>
                        <a:rPr lang="en-US" sz="2300" dirty="0">
                          <a:effectLst/>
                        </a:rPr>
                        <a:t> </a:t>
                      </a:r>
                      <a:r>
                        <a:rPr lang="en-US" sz="2300" dirty="0" err="1">
                          <a:effectLst/>
                        </a:rPr>
                        <a:t>các</a:t>
                      </a:r>
                      <a:r>
                        <a:rPr lang="en-US" sz="2300" dirty="0">
                          <a:effectLst/>
                        </a:rPr>
                        <a:t> ý </a:t>
                      </a:r>
                      <a:r>
                        <a:rPr lang="en-US" sz="2300" dirty="0" err="1">
                          <a:effectLst/>
                        </a:rPr>
                        <a:t>kiến</a:t>
                      </a:r>
                      <a:endParaRPr lang="en-US" sz="2300" dirty="0">
                        <a:effectLst/>
                        <a:latin typeface="Arial"/>
                        <a:ea typeface="Arial"/>
                        <a:cs typeface="Times New Roman"/>
                      </a:endParaRPr>
                    </a:p>
                  </a:txBody>
                  <a:tcPr marL="68580" marR="68580" marT="0" marB="0"/>
                </a:tc>
                <a:tc>
                  <a:txBody>
                    <a:bodyPr/>
                    <a:lstStyle/>
                    <a:p>
                      <a:pPr algn="just">
                        <a:lnSpc>
                          <a:spcPct val="107000"/>
                        </a:lnSpc>
                        <a:spcBef>
                          <a:spcPts val="480"/>
                        </a:spcBef>
                        <a:spcAft>
                          <a:spcPts val="480"/>
                        </a:spcAft>
                      </a:pPr>
                      <a:r>
                        <a:rPr lang="en-US" sz="2300">
                          <a:effectLst/>
                        </a:rPr>
                        <a:t> </a:t>
                      </a:r>
                      <a:endParaRPr lang="en-US" sz="2300">
                        <a:effectLst/>
                        <a:latin typeface="Arial"/>
                        <a:ea typeface="Arial"/>
                        <a:cs typeface="Times New Roman"/>
                      </a:endParaRPr>
                    </a:p>
                  </a:txBody>
                  <a:tcPr marL="68580" marR="68580" marT="0" marB="0"/>
                </a:tc>
                <a:tc>
                  <a:txBody>
                    <a:bodyPr/>
                    <a:lstStyle/>
                    <a:p>
                      <a:pPr algn="just">
                        <a:lnSpc>
                          <a:spcPct val="107000"/>
                        </a:lnSpc>
                        <a:spcBef>
                          <a:spcPts val="480"/>
                        </a:spcBef>
                        <a:spcAft>
                          <a:spcPts val="480"/>
                        </a:spcAft>
                      </a:pPr>
                      <a:r>
                        <a:rPr lang="en-US" sz="2300" dirty="0">
                          <a:effectLst/>
                        </a:rPr>
                        <a:t> </a:t>
                      </a:r>
                      <a:endParaRPr lang="en-US" sz="2300" dirty="0">
                        <a:effectLst/>
                        <a:latin typeface="Arial"/>
                        <a:ea typeface="Arial"/>
                        <a:cs typeface="Times New Roman"/>
                      </a:endParaRPr>
                    </a:p>
                  </a:txBody>
                  <a:tcPr marL="68580" marR="68580" marT="0" marB="0"/>
                </a:tc>
                <a:extLst>
                  <a:ext uri="{0D108BD9-81ED-4DB2-BD59-A6C34878D82A}">
                    <a16:rowId xmlns:a16="http://schemas.microsoft.com/office/drawing/2014/main" val="10005"/>
                  </a:ext>
                </a:extLst>
              </a:tr>
              <a:tr h="341586">
                <a:tc>
                  <a:txBody>
                    <a:bodyPr/>
                    <a:lstStyle/>
                    <a:p>
                      <a:pPr algn="ctr">
                        <a:lnSpc>
                          <a:spcPct val="107000"/>
                        </a:lnSpc>
                        <a:spcBef>
                          <a:spcPts val="480"/>
                        </a:spcBef>
                        <a:spcAft>
                          <a:spcPts val="480"/>
                        </a:spcAft>
                      </a:pPr>
                      <a:r>
                        <a:rPr lang="en-US" sz="2300">
                          <a:effectLst/>
                        </a:rPr>
                        <a:t>5</a:t>
                      </a:r>
                      <a:endParaRPr lang="en-US" sz="2300">
                        <a:effectLst/>
                        <a:latin typeface="Arial"/>
                        <a:ea typeface="Arial"/>
                        <a:cs typeface="Times New Roman"/>
                      </a:endParaRPr>
                    </a:p>
                  </a:txBody>
                  <a:tcPr marL="68580" marR="68580" marT="0" marB="0"/>
                </a:tc>
                <a:tc>
                  <a:txBody>
                    <a:bodyPr/>
                    <a:lstStyle/>
                    <a:p>
                      <a:pPr algn="just">
                        <a:lnSpc>
                          <a:spcPct val="107000"/>
                        </a:lnSpc>
                        <a:spcBef>
                          <a:spcPts val="480"/>
                        </a:spcBef>
                        <a:spcAft>
                          <a:spcPts val="480"/>
                        </a:spcAft>
                      </a:pPr>
                      <a:r>
                        <a:rPr lang="en-US" sz="2300" dirty="0" err="1">
                          <a:effectLst/>
                        </a:rPr>
                        <a:t>Gợi</a:t>
                      </a:r>
                      <a:r>
                        <a:rPr lang="en-US" sz="2300" dirty="0">
                          <a:effectLst/>
                        </a:rPr>
                        <a:t> </a:t>
                      </a:r>
                      <a:r>
                        <a:rPr lang="en-US" sz="2300" dirty="0" err="1">
                          <a:effectLst/>
                        </a:rPr>
                        <a:t>mở</a:t>
                      </a:r>
                      <a:r>
                        <a:rPr lang="en-US" sz="2300" dirty="0">
                          <a:effectLst/>
                        </a:rPr>
                        <a:t> </a:t>
                      </a:r>
                      <a:r>
                        <a:rPr lang="en-US" sz="2300" dirty="0" err="1">
                          <a:effectLst/>
                        </a:rPr>
                        <a:t>được</a:t>
                      </a:r>
                      <a:r>
                        <a:rPr lang="en-US" sz="2300" dirty="0">
                          <a:effectLst/>
                        </a:rPr>
                        <a:t> </a:t>
                      </a:r>
                      <a:r>
                        <a:rPr lang="en-US" sz="2300" dirty="0" err="1">
                          <a:effectLst/>
                        </a:rPr>
                        <a:t>những</a:t>
                      </a:r>
                      <a:r>
                        <a:rPr lang="en-US" sz="2300" dirty="0">
                          <a:effectLst/>
                        </a:rPr>
                        <a:t> </a:t>
                      </a:r>
                      <a:r>
                        <a:rPr lang="en-US" sz="2300" dirty="0" err="1">
                          <a:effectLst/>
                        </a:rPr>
                        <a:t>vấn</a:t>
                      </a:r>
                      <a:r>
                        <a:rPr lang="en-US" sz="2300" dirty="0">
                          <a:effectLst/>
                        </a:rPr>
                        <a:t> </a:t>
                      </a:r>
                      <a:r>
                        <a:rPr lang="en-US" sz="2300" dirty="0" err="1">
                          <a:effectLst/>
                        </a:rPr>
                        <a:t>đề</a:t>
                      </a:r>
                      <a:r>
                        <a:rPr lang="en-US" sz="2300" dirty="0">
                          <a:effectLst/>
                        </a:rPr>
                        <a:t> </a:t>
                      </a:r>
                      <a:r>
                        <a:rPr lang="en-US" sz="2300" dirty="0" err="1">
                          <a:effectLst/>
                        </a:rPr>
                        <a:t>mới</a:t>
                      </a:r>
                      <a:r>
                        <a:rPr lang="en-US" sz="2300" dirty="0">
                          <a:effectLst/>
                        </a:rPr>
                        <a:t> </a:t>
                      </a:r>
                      <a:r>
                        <a:rPr lang="en-US" sz="2300" dirty="0" err="1">
                          <a:effectLst/>
                        </a:rPr>
                        <a:t>cần</a:t>
                      </a:r>
                      <a:r>
                        <a:rPr lang="en-US" sz="2300" dirty="0">
                          <a:effectLst/>
                        </a:rPr>
                        <a:t> </a:t>
                      </a:r>
                      <a:r>
                        <a:rPr lang="en-US" sz="2300" dirty="0" err="1">
                          <a:effectLst/>
                        </a:rPr>
                        <a:t>tìm</a:t>
                      </a:r>
                      <a:r>
                        <a:rPr lang="en-US" sz="2300" dirty="0">
                          <a:effectLst/>
                        </a:rPr>
                        <a:t> </a:t>
                      </a:r>
                      <a:r>
                        <a:rPr lang="en-US" sz="2300" dirty="0" err="1">
                          <a:effectLst/>
                        </a:rPr>
                        <a:t>hiểu</a:t>
                      </a:r>
                      <a:r>
                        <a:rPr lang="en-US" sz="2300" dirty="0">
                          <a:effectLst/>
                        </a:rPr>
                        <a:t> </a:t>
                      </a:r>
                      <a:r>
                        <a:rPr lang="en-US" sz="2300" dirty="0" err="1">
                          <a:effectLst/>
                        </a:rPr>
                        <a:t>tiếp</a:t>
                      </a:r>
                      <a:endParaRPr lang="en-US" sz="2300" dirty="0">
                        <a:effectLst/>
                        <a:latin typeface="Arial"/>
                        <a:ea typeface="Arial"/>
                        <a:cs typeface="Times New Roman"/>
                      </a:endParaRPr>
                    </a:p>
                  </a:txBody>
                  <a:tcPr marL="68580" marR="68580" marT="0" marB="0"/>
                </a:tc>
                <a:tc>
                  <a:txBody>
                    <a:bodyPr/>
                    <a:lstStyle/>
                    <a:p>
                      <a:pPr algn="just">
                        <a:lnSpc>
                          <a:spcPct val="107000"/>
                        </a:lnSpc>
                        <a:spcBef>
                          <a:spcPts val="480"/>
                        </a:spcBef>
                        <a:spcAft>
                          <a:spcPts val="480"/>
                        </a:spcAft>
                      </a:pPr>
                      <a:r>
                        <a:rPr lang="en-US" sz="2300">
                          <a:effectLst/>
                        </a:rPr>
                        <a:t> </a:t>
                      </a:r>
                      <a:endParaRPr lang="en-US" sz="2300">
                        <a:effectLst/>
                        <a:latin typeface="Arial"/>
                        <a:ea typeface="Arial"/>
                        <a:cs typeface="Times New Roman"/>
                      </a:endParaRPr>
                    </a:p>
                  </a:txBody>
                  <a:tcPr marL="68580" marR="68580" marT="0" marB="0"/>
                </a:tc>
                <a:tc>
                  <a:txBody>
                    <a:bodyPr/>
                    <a:lstStyle/>
                    <a:p>
                      <a:pPr algn="just">
                        <a:lnSpc>
                          <a:spcPct val="107000"/>
                        </a:lnSpc>
                        <a:spcBef>
                          <a:spcPts val="480"/>
                        </a:spcBef>
                        <a:spcAft>
                          <a:spcPts val="480"/>
                        </a:spcAft>
                      </a:pPr>
                      <a:r>
                        <a:rPr lang="en-US" sz="2300" dirty="0">
                          <a:effectLst/>
                        </a:rPr>
                        <a:t> </a:t>
                      </a:r>
                      <a:endParaRPr lang="en-US" sz="2300" dirty="0">
                        <a:effectLst/>
                        <a:latin typeface="Arial"/>
                        <a:ea typeface="Arial"/>
                        <a:cs typeface="Times New Roman"/>
                      </a:endParaRPr>
                    </a:p>
                  </a:txBody>
                  <a:tcPr marL="68580" marR="68580" marT="0" marB="0"/>
                </a:tc>
                <a:extLst>
                  <a:ext uri="{0D108BD9-81ED-4DB2-BD59-A6C34878D82A}">
                    <a16:rowId xmlns:a16="http://schemas.microsoft.com/office/drawing/2014/main" val="10006"/>
                  </a:ext>
                </a:extLst>
              </a:tr>
              <a:tr h="341586">
                <a:tc>
                  <a:txBody>
                    <a:bodyPr/>
                    <a:lstStyle/>
                    <a:p>
                      <a:pPr algn="ctr">
                        <a:lnSpc>
                          <a:spcPct val="107000"/>
                        </a:lnSpc>
                        <a:spcBef>
                          <a:spcPts val="480"/>
                        </a:spcBef>
                        <a:spcAft>
                          <a:spcPts val="480"/>
                        </a:spcAft>
                      </a:pPr>
                      <a:r>
                        <a:rPr lang="en-US" sz="2300">
                          <a:effectLst/>
                        </a:rPr>
                        <a:t>6</a:t>
                      </a:r>
                      <a:endParaRPr lang="en-US" sz="2300">
                        <a:effectLst/>
                        <a:latin typeface="Arial"/>
                        <a:ea typeface="Arial"/>
                        <a:cs typeface="Times New Roman"/>
                      </a:endParaRPr>
                    </a:p>
                  </a:txBody>
                  <a:tcPr marL="68580" marR="68580" marT="0" marB="0"/>
                </a:tc>
                <a:tc>
                  <a:txBody>
                    <a:bodyPr/>
                    <a:lstStyle/>
                    <a:p>
                      <a:pPr algn="just">
                        <a:lnSpc>
                          <a:spcPct val="107000"/>
                        </a:lnSpc>
                        <a:spcBef>
                          <a:spcPts val="480"/>
                        </a:spcBef>
                        <a:spcAft>
                          <a:spcPts val="480"/>
                        </a:spcAft>
                      </a:pPr>
                      <a:r>
                        <a:rPr lang="en-US" sz="2300" dirty="0" err="1">
                          <a:effectLst/>
                        </a:rPr>
                        <a:t>Tạo</a:t>
                      </a:r>
                      <a:r>
                        <a:rPr lang="en-US" sz="2300" dirty="0">
                          <a:effectLst/>
                        </a:rPr>
                        <a:t> </a:t>
                      </a:r>
                      <a:r>
                        <a:rPr lang="en-US" sz="2300" dirty="0" err="1">
                          <a:effectLst/>
                        </a:rPr>
                        <a:t>được</a:t>
                      </a:r>
                      <a:r>
                        <a:rPr lang="en-US" sz="2300" dirty="0">
                          <a:effectLst/>
                        </a:rPr>
                        <a:t> </a:t>
                      </a:r>
                      <a:r>
                        <a:rPr lang="en-US" sz="2300" dirty="0" err="1">
                          <a:effectLst/>
                        </a:rPr>
                        <a:t>không</a:t>
                      </a:r>
                      <a:r>
                        <a:rPr lang="en-US" sz="2300" dirty="0">
                          <a:effectLst/>
                        </a:rPr>
                        <a:t> </a:t>
                      </a:r>
                      <a:r>
                        <a:rPr lang="en-US" sz="2300" dirty="0" err="1">
                          <a:effectLst/>
                        </a:rPr>
                        <a:t>khí</a:t>
                      </a:r>
                      <a:r>
                        <a:rPr lang="en-US" sz="2300" dirty="0">
                          <a:effectLst/>
                        </a:rPr>
                        <a:t> </a:t>
                      </a:r>
                      <a:r>
                        <a:rPr lang="en-US" sz="2300" dirty="0" err="1">
                          <a:effectLst/>
                        </a:rPr>
                        <a:t>đối</a:t>
                      </a:r>
                      <a:r>
                        <a:rPr lang="en-US" sz="2300" dirty="0">
                          <a:effectLst/>
                        </a:rPr>
                        <a:t> </a:t>
                      </a:r>
                      <a:r>
                        <a:rPr lang="en-US" sz="2300" dirty="0" err="1">
                          <a:effectLst/>
                        </a:rPr>
                        <a:t>thoại</a:t>
                      </a:r>
                      <a:r>
                        <a:rPr lang="en-US" sz="2300" dirty="0">
                          <a:effectLst/>
                        </a:rPr>
                        <a:t> </a:t>
                      </a:r>
                      <a:r>
                        <a:rPr lang="en-US" sz="2300" dirty="0" err="1">
                          <a:effectLst/>
                        </a:rPr>
                        <a:t>thoải</a:t>
                      </a:r>
                      <a:r>
                        <a:rPr lang="en-US" sz="2300" dirty="0">
                          <a:effectLst/>
                        </a:rPr>
                        <a:t> </a:t>
                      </a:r>
                      <a:r>
                        <a:rPr lang="en-US" sz="2300" dirty="0" err="1">
                          <a:effectLst/>
                        </a:rPr>
                        <a:t>mái</a:t>
                      </a:r>
                      <a:r>
                        <a:rPr lang="en-US" sz="2300" dirty="0">
                          <a:effectLst/>
                        </a:rPr>
                        <a:t>, </a:t>
                      </a:r>
                      <a:r>
                        <a:rPr lang="en-US" sz="2300" dirty="0" err="1">
                          <a:effectLst/>
                        </a:rPr>
                        <a:t>bình</a:t>
                      </a:r>
                      <a:r>
                        <a:rPr lang="en-US" sz="2300" dirty="0">
                          <a:effectLst/>
                        </a:rPr>
                        <a:t> </a:t>
                      </a:r>
                      <a:r>
                        <a:rPr lang="en-US" sz="2300" dirty="0" err="1">
                          <a:effectLst/>
                        </a:rPr>
                        <a:t>đẳng</a:t>
                      </a:r>
                      <a:endParaRPr lang="en-US" sz="2300" dirty="0">
                        <a:effectLst/>
                        <a:latin typeface="Arial"/>
                        <a:ea typeface="Arial"/>
                        <a:cs typeface="Times New Roman"/>
                      </a:endParaRPr>
                    </a:p>
                  </a:txBody>
                  <a:tcPr marL="68580" marR="68580" marT="0" marB="0"/>
                </a:tc>
                <a:tc>
                  <a:txBody>
                    <a:bodyPr/>
                    <a:lstStyle/>
                    <a:p>
                      <a:pPr algn="just">
                        <a:lnSpc>
                          <a:spcPct val="107000"/>
                        </a:lnSpc>
                        <a:spcBef>
                          <a:spcPts val="480"/>
                        </a:spcBef>
                        <a:spcAft>
                          <a:spcPts val="480"/>
                        </a:spcAft>
                      </a:pPr>
                      <a:r>
                        <a:rPr lang="en-US" sz="2300" dirty="0">
                          <a:effectLst/>
                        </a:rPr>
                        <a:t> </a:t>
                      </a:r>
                      <a:endParaRPr lang="en-US" sz="2300" dirty="0">
                        <a:effectLst/>
                        <a:latin typeface="Arial"/>
                        <a:ea typeface="Arial"/>
                        <a:cs typeface="Times New Roman"/>
                      </a:endParaRPr>
                    </a:p>
                  </a:txBody>
                  <a:tcPr marL="68580" marR="68580" marT="0" marB="0"/>
                </a:tc>
                <a:tc>
                  <a:txBody>
                    <a:bodyPr/>
                    <a:lstStyle/>
                    <a:p>
                      <a:pPr algn="just">
                        <a:lnSpc>
                          <a:spcPct val="107000"/>
                        </a:lnSpc>
                        <a:spcBef>
                          <a:spcPts val="480"/>
                        </a:spcBef>
                        <a:spcAft>
                          <a:spcPts val="480"/>
                        </a:spcAft>
                      </a:pPr>
                      <a:r>
                        <a:rPr lang="en-US" sz="2300" dirty="0">
                          <a:effectLst/>
                        </a:rPr>
                        <a:t> </a:t>
                      </a:r>
                      <a:endParaRPr lang="en-US" sz="2300" dirty="0">
                        <a:effectLst/>
                        <a:latin typeface="Arial"/>
                        <a:ea typeface="Arial"/>
                        <a:cs typeface="Times New Roman"/>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56024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8" presetClass="emph" presetSubtype="0" repeatCount="indefinite" fill="hold" nodeType="withEffect">
                                  <p:stCondLst>
                                    <p:cond delay="0"/>
                                  </p:stCondLst>
                                  <p:childTnLst>
                                    <p:animRot by="21600000">
                                      <p:cBhvr>
                                        <p:cTn id="10" dur="8000" fill="hold"/>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8000"/>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0" y="745033"/>
            <a:ext cx="12192000" cy="243153"/>
            <a:chOff x="0" y="956497"/>
            <a:chExt cx="12192000" cy="243153"/>
          </a:xfrm>
        </p:grpSpPr>
        <p:sp>
          <p:nvSpPr>
            <p:cNvPr id="6" name="Rectangle 5"/>
            <p:cNvSpPr/>
            <p:nvPr/>
          </p:nvSpPr>
          <p:spPr>
            <a:xfrm>
              <a:off x="0" y="956497"/>
              <a:ext cx="711200" cy="2431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grpSp>
          <p:nvGrpSpPr>
            <p:cNvPr id="7" name="Group 6"/>
            <p:cNvGrpSpPr/>
            <p:nvPr/>
          </p:nvGrpSpPr>
          <p:grpSpPr>
            <a:xfrm>
              <a:off x="944880" y="956497"/>
              <a:ext cx="11247120" cy="243153"/>
              <a:chOff x="944880" y="956497"/>
              <a:chExt cx="9784080" cy="243153"/>
            </a:xfrm>
          </p:grpSpPr>
          <p:sp>
            <p:nvSpPr>
              <p:cNvPr id="8" name="Rectangle 7"/>
              <p:cNvSpPr/>
              <p:nvPr/>
            </p:nvSpPr>
            <p:spPr>
              <a:xfrm>
                <a:off x="944880" y="956497"/>
                <a:ext cx="2407920" cy="24315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9" name="Rectangle 8"/>
              <p:cNvSpPr/>
              <p:nvPr/>
            </p:nvSpPr>
            <p:spPr>
              <a:xfrm>
                <a:off x="3352800" y="956497"/>
                <a:ext cx="2407920" cy="24315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10" name="Rectangle 9"/>
              <p:cNvSpPr/>
              <p:nvPr/>
            </p:nvSpPr>
            <p:spPr>
              <a:xfrm>
                <a:off x="5760720" y="956497"/>
                <a:ext cx="2479040" cy="24315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11" name="Rectangle 10"/>
              <p:cNvSpPr/>
              <p:nvPr/>
            </p:nvSpPr>
            <p:spPr>
              <a:xfrm>
                <a:off x="8168640" y="956497"/>
                <a:ext cx="2560320" cy="243153"/>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grpSp>
      </p:grpSp>
      <p:sp>
        <p:nvSpPr>
          <p:cNvPr id="12" name="TextBox 11"/>
          <p:cNvSpPr txBox="1"/>
          <p:nvPr/>
        </p:nvSpPr>
        <p:spPr>
          <a:xfrm>
            <a:off x="199940" y="125365"/>
            <a:ext cx="11576903" cy="492443"/>
          </a:xfrm>
          <a:prstGeom prst="rect">
            <a:avLst/>
          </a:prstGeom>
          <a:noFill/>
        </p:spPr>
        <p:txBody>
          <a:bodyPr wrap="square" rtlCol="0">
            <a:spAutoFit/>
          </a:bodyPr>
          <a:lstStyle/>
          <a:p>
            <a:pPr algn="just" defTabSz="914400"/>
            <a:r>
              <a:rPr lang="vi-VN" sz="2600" b="1" dirty="0">
                <a:solidFill>
                  <a:srgbClr val="2F5E8D"/>
                </a:solidFill>
              </a:rPr>
              <a:t>Định hướng của GV về nội dung vấn đề đang thảo luận</a:t>
            </a:r>
          </a:p>
        </p:txBody>
      </p:sp>
      <p:grpSp>
        <p:nvGrpSpPr>
          <p:cNvPr id="14" name="Group 13"/>
          <p:cNvGrpSpPr/>
          <p:nvPr/>
        </p:nvGrpSpPr>
        <p:grpSpPr>
          <a:xfrm>
            <a:off x="10888458" y="75976"/>
            <a:ext cx="896956" cy="790633"/>
            <a:chOff x="4591118" y="165534"/>
            <a:chExt cx="6586892" cy="6524726"/>
          </a:xfrm>
        </p:grpSpPr>
        <p:sp>
          <p:nvSpPr>
            <p:cNvPr id="15" name="Freeform 14"/>
            <p:cNvSpPr>
              <a:spLocks/>
            </p:cNvSpPr>
            <p:nvPr/>
          </p:nvSpPr>
          <p:spPr bwMode="ltGray">
            <a:xfrm rot="17214271">
              <a:off x="5344240" y="129627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C0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16" name="Freeform 15"/>
            <p:cNvSpPr>
              <a:spLocks/>
            </p:cNvSpPr>
            <p:nvPr/>
          </p:nvSpPr>
          <p:spPr bwMode="ltGray">
            <a:xfrm rot="20612817">
              <a:off x="6542437" y="165534"/>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00B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17" name="Freeform 16"/>
            <p:cNvSpPr>
              <a:spLocks/>
            </p:cNvSpPr>
            <p:nvPr/>
          </p:nvSpPr>
          <p:spPr bwMode="ltGray">
            <a:xfrm rot="4962736">
              <a:off x="9000663" y="168819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DC2EAA"/>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18" name="Freeform 17"/>
            <p:cNvSpPr>
              <a:spLocks/>
            </p:cNvSpPr>
            <p:nvPr/>
          </p:nvSpPr>
          <p:spPr bwMode="ltGray">
            <a:xfrm rot="-46246289">
              <a:off x="8455181" y="316645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92D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19" name="Freeform 18"/>
            <p:cNvSpPr>
              <a:spLocks/>
            </p:cNvSpPr>
            <p:nvPr/>
          </p:nvSpPr>
          <p:spPr bwMode="ltGray">
            <a:xfrm rot="14665494">
              <a:off x="5497773" y="285841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4BA5E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20" name="Freeform 19"/>
            <p:cNvSpPr>
              <a:spLocks/>
            </p:cNvSpPr>
            <p:nvPr/>
          </p:nvSpPr>
          <p:spPr bwMode="ltGray">
            <a:xfrm rot="11192326">
              <a:off x="6916636" y="3759791"/>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21" name="Freeform 20"/>
            <p:cNvSpPr>
              <a:spLocks/>
            </p:cNvSpPr>
            <p:nvPr/>
          </p:nvSpPr>
          <p:spPr bwMode="ltGray">
            <a:xfrm rot="2367108">
              <a:off x="8133026" y="45188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C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22" name="Oval 7"/>
            <p:cNvSpPr>
              <a:spLocks noChangeArrowheads="1"/>
            </p:cNvSpPr>
            <p:nvPr/>
          </p:nvSpPr>
          <p:spPr bwMode="gray">
            <a:xfrm>
              <a:off x="6981983" y="2540019"/>
              <a:ext cx="1647825" cy="1647825"/>
            </a:xfrm>
            <a:prstGeom prst="ellipse">
              <a:avLst/>
            </a:prstGeom>
            <a:solidFill>
              <a:schemeClr val="bg1">
                <a:alpha val="50000"/>
              </a:schemeClr>
            </a:solidFill>
            <a:ln w="9525">
              <a:noFill/>
              <a:round/>
              <a:headEnd/>
              <a:tailEnd/>
            </a:ln>
            <a:effectLst/>
          </p:spPr>
          <p:txBody>
            <a:bodyPr wrap="none" anchor="ctr"/>
            <a:lstStyle/>
            <a:p>
              <a:endParaRPr lang="en-US">
                <a:solidFill>
                  <a:srgbClr val="000000"/>
                </a:solidFill>
              </a:endParaRPr>
            </a:p>
          </p:txBody>
        </p:sp>
      </p:grpSp>
      <p:sp>
        <p:nvSpPr>
          <p:cNvPr id="28" name="Freeform 10">
            <a:extLst>
              <a:ext uri="{FF2B5EF4-FFF2-40B4-BE49-F238E27FC236}">
                <a16:creationId xmlns:a16="http://schemas.microsoft.com/office/drawing/2014/main" id="{444B9E8C-04F3-4FB4-8655-43D4CF7939F0}"/>
              </a:ext>
            </a:extLst>
          </p:cNvPr>
          <p:cNvSpPr>
            <a:spLocks noEditPoints="1"/>
          </p:cNvSpPr>
          <p:nvPr/>
        </p:nvSpPr>
        <p:spPr bwMode="auto">
          <a:xfrm>
            <a:off x="1658079" y="4126856"/>
            <a:ext cx="1059351" cy="1061956"/>
          </a:xfrm>
          <a:custGeom>
            <a:avLst/>
            <a:gdLst>
              <a:gd name="T0" fmla="*/ 307 w 614"/>
              <a:gd name="T1" fmla="*/ 42 h 615"/>
              <a:gd name="T2" fmla="*/ 573 w 614"/>
              <a:gd name="T3" fmla="*/ 308 h 615"/>
              <a:gd name="T4" fmla="*/ 307 w 614"/>
              <a:gd name="T5" fmla="*/ 574 h 615"/>
              <a:gd name="T6" fmla="*/ 41 w 614"/>
              <a:gd name="T7" fmla="*/ 308 h 615"/>
              <a:gd name="T8" fmla="*/ 307 w 614"/>
              <a:gd name="T9" fmla="*/ 42 h 615"/>
              <a:gd name="T10" fmla="*/ 307 w 614"/>
              <a:gd name="T11" fmla="*/ 0 h 615"/>
              <a:gd name="T12" fmla="*/ 0 w 614"/>
              <a:gd name="T13" fmla="*/ 308 h 615"/>
              <a:gd name="T14" fmla="*/ 307 w 614"/>
              <a:gd name="T15" fmla="*/ 615 h 615"/>
              <a:gd name="T16" fmla="*/ 614 w 614"/>
              <a:gd name="T17" fmla="*/ 308 h 615"/>
              <a:gd name="T18" fmla="*/ 307 w 614"/>
              <a:gd name="T19"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4" h="615">
                <a:moveTo>
                  <a:pt x="307" y="42"/>
                </a:moveTo>
                <a:cubicBezTo>
                  <a:pt x="454" y="42"/>
                  <a:pt x="573" y="161"/>
                  <a:pt x="573" y="308"/>
                </a:cubicBezTo>
                <a:cubicBezTo>
                  <a:pt x="573" y="454"/>
                  <a:pt x="454" y="574"/>
                  <a:pt x="307" y="574"/>
                </a:cubicBezTo>
                <a:cubicBezTo>
                  <a:pt x="160" y="574"/>
                  <a:pt x="41" y="454"/>
                  <a:pt x="41" y="308"/>
                </a:cubicBezTo>
                <a:cubicBezTo>
                  <a:pt x="41" y="161"/>
                  <a:pt x="160" y="42"/>
                  <a:pt x="307" y="42"/>
                </a:cubicBezTo>
                <a:close/>
                <a:moveTo>
                  <a:pt x="307" y="0"/>
                </a:moveTo>
                <a:cubicBezTo>
                  <a:pt x="137" y="0"/>
                  <a:pt x="0" y="138"/>
                  <a:pt x="0" y="308"/>
                </a:cubicBezTo>
                <a:cubicBezTo>
                  <a:pt x="0" y="477"/>
                  <a:pt x="137" y="615"/>
                  <a:pt x="307" y="615"/>
                </a:cubicBezTo>
                <a:cubicBezTo>
                  <a:pt x="477" y="615"/>
                  <a:pt x="614" y="477"/>
                  <a:pt x="614" y="308"/>
                </a:cubicBezTo>
                <a:cubicBezTo>
                  <a:pt x="614" y="138"/>
                  <a:pt x="477" y="0"/>
                  <a:pt x="307" y="0"/>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a:buClr>
                <a:srgbClr val="000000"/>
              </a:buClr>
              <a:buFont typeface="Arial" panose="020B0604020202020204"/>
              <a:buNone/>
              <a:defRPr/>
            </a:pPr>
            <a:endParaRPr lang="en-US" kern="0">
              <a:solidFill>
                <a:srgbClr val="000000"/>
              </a:solidFill>
              <a:cs typeface="Arial" panose="020B0604020202020204"/>
              <a:sym typeface="Arial" panose="020B0604020202020204"/>
            </a:endParaRPr>
          </a:p>
        </p:txBody>
      </p:sp>
      <p:sp>
        <p:nvSpPr>
          <p:cNvPr id="29" name="Oval 3">
            <a:extLst>
              <a:ext uri="{FF2B5EF4-FFF2-40B4-BE49-F238E27FC236}">
                <a16:creationId xmlns:a16="http://schemas.microsoft.com/office/drawing/2014/main" id="{14E0AE36-13AA-4FF6-AF85-E71BF13C8AA1}"/>
              </a:ext>
            </a:extLst>
          </p:cNvPr>
          <p:cNvSpPr/>
          <p:nvPr/>
        </p:nvSpPr>
        <p:spPr>
          <a:xfrm>
            <a:off x="2001757" y="4525339"/>
            <a:ext cx="254000" cy="254000"/>
          </a:xfrm>
          <a:prstGeom prst="ellipse">
            <a:avLst/>
          </a:prstGeom>
          <a:solidFill>
            <a:schemeClr val="tx1">
              <a:lumMod val="10000"/>
              <a:lumOff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panose="020B0604020202020204"/>
              <a:buNone/>
              <a:defRPr/>
            </a:pPr>
            <a:endParaRPr lang="en-US" kern="0">
              <a:solidFill>
                <a:srgbClr val="FFFFFF"/>
              </a:solidFill>
              <a:sym typeface="Arial" panose="020B0604020202020204"/>
            </a:endParaRPr>
          </a:p>
        </p:txBody>
      </p:sp>
      <p:cxnSp>
        <p:nvCxnSpPr>
          <p:cNvPr id="30" name="Straight Connector 12">
            <a:extLst>
              <a:ext uri="{FF2B5EF4-FFF2-40B4-BE49-F238E27FC236}">
                <a16:creationId xmlns:a16="http://schemas.microsoft.com/office/drawing/2014/main" id="{CE9DCDDA-7F93-4A74-823D-0F55684CDACA}"/>
              </a:ext>
            </a:extLst>
          </p:cNvPr>
          <p:cNvCxnSpPr>
            <a:stCxn id="29" idx="7"/>
          </p:cNvCxnSpPr>
          <p:nvPr/>
        </p:nvCxnSpPr>
        <p:spPr>
          <a:xfrm flipV="1">
            <a:off x="2218560" y="1960807"/>
            <a:ext cx="1085382" cy="2601729"/>
          </a:xfrm>
          <a:prstGeom prst="line">
            <a:avLst/>
          </a:prstGeom>
          <a:ln w="38100">
            <a:solidFill>
              <a:schemeClr val="tx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1" name="Inhaltsplatzhalter 4">
            <a:extLst>
              <a:ext uri="{FF2B5EF4-FFF2-40B4-BE49-F238E27FC236}">
                <a16:creationId xmlns:a16="http://schemas.microsoft.com/office/drawing/2014/main" id="{5D422132-AC46-4256-93B8-061B68587EC2}"/>
              </a:ext>
            </a:extLst>
          </p:cNvPr>
          <p:cNvSpPr txBox="1">
            <a:spLocks/>
          </p:cNvSpPr>
          <p:nvPr/>
        </p:nvSpPr>
        <p:spPr>
          <a:xfrm>
            <a:off x="3511164" y="1646416"/>
            <a:ext cx="8011664" cy="830997"/>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Aft>
                <a:spcPts val="1200"/>
              </a:spcAft>
              <a:buClr>
                <a:srgbClr val="000000"/>
              </a:buClr>
              <a:buNone/>
              <a:defRPr/>
            </a:pPr>
            <a:r>
              <a:rPr lang="vi-VN" sz="2700" b="1" dirty="0">
                <a:solidFill>
                  <a:srgbClr val="006699"/>
                </a:solidFill>
                <a:latin typeface="Arial"/>
                <a:sym typeface="Arial" panose="020B0604020202020204"/>
              </a:rPr>
              <a:t>Truyện ngắn không có cốt truyện li kì, hấp dẫn có thể là một truyện hay được không ?</a:t>
            </a:r>
          </a:p>
        </p:txBody>
      </p:sp>
      <p:pic>
        <p:nvPicPr>
          <p:cNvPr id="2049" name="Picture 1" descr="C:\CHUYEN FILE\gia-tri-cua-bieu-thuc-a-1-2-3-4-5-6-199-200-la.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16030" t="15596" r="24622" b="21980"/>
          <a:stretch/>
        </p:blipFill>
        <p:spPr bwMode="auto">
          <a:xfrm>
            <a:off x="138794" y="1414664"/>
            <a:ext cx="2320627" cy="2440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00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8" presetClass="emph" presetSubtype="0" repeatCount="indefinite" fill="hold" nodeType="withEffect">
                                  <p:stCondLst>
                                    <p:cond delay="0"/>
                                  </p:stCondLst>
                                  <p:childTnLst>
                                    <p:animRot by="21600000">
                                      <p:cBhvr>
                                        <p:cTn id="10" dur="8000" fill="hold"/>
                                        <p:tgtEl>
                                          <p:spTgt spid="1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49"/>
                                        </p:tgtEl>
                                        <p:attrNameLst>
                                          <p:attrName>style.visibility</p:attrName>
                                        </p:attrNameLst>
                                      </p:cBhvr>
                                      <p:to>
                                        <p:strVal val="visible"/>
                                      </p:to>
                                    </p:set>
                                    <p:animEffect transition="in" filter="fade">
                                      <p:cBhvr>
                                        <p:cTn id="15" dur="500"/>
                                        <p:tgtEl>
                                          <p:spTgt spid="204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500" fill="hold"/>
                                        <p:tgtEl>
                                          <p:spTgt spid="31"/>
                                        </p:tgtEl>
                                        <p:attrNameLst>
                                          <p:attrName>ppt_x</p:attrName>
                                        </p:attrNameLst>
                                      </p:cBhvr>
                                      <p:tavLst>
                                        <p:tav tm="0">
                                          <p:val>
                                            <p:strVal val="#ppt_x"/>
                                          </p:val>
                                        </p:tav>
                                        <p:tav tm="100000">
                                          <p:val>
                                            <p:strVal val="#ppt_x"/>
                                          </p:val>
                                        </p:tav>
                                      </p:tavLst>
                                    </p:anim>
                                    <p:anim calcmode="lin" valueType="num">
                                      <p:cBhvr additive="base">
                                        <p:cTn id="21" dur="500" fill="hold"/>
                                        <p:tgtEl>
                                          <p:spTgt spid="3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fill="hold"/>
                                        <p:tgtEl>
                                          <p:spTgt spid="28"/>
                                        </p:tgtEl>
                                        <p:attrNameLst>
                                          <p:attrName>ppt_x</p:attrName>
                                        </p:attrNameLst>
                                      </p:cBhvr>
                                      <p:tavLst>
                                        <p:tav tm="0">
                                          <p:val>
                                            <p:strVal val="#ppt_x"/>
                                          </p:val>
                                        </p:tav>
                                        <p:tav tm="100000">
                                          <p:val>
                                            <p:strVal val="#ppt_x"/>
                                          </p:val>
                                        </p:tav>
                                      </p:tavLst>
                                    </p:anim>
                                    <p:anim calcmode="lin" valueType="num">
                                      <p:cBhvr additive="base">
                                        <p:cTn id="29" dur="500" fill="hold"/>
                                        <p:tgtEl>
                                          <p:spTgt spid="28"/>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ppt_x"/>
                                          </p:val>
                                        </p:tav>
                                        <p:tav tm="100000">
                                          <p:val>
                                            <p:strVal val="#ppt_x"/>
                                          </p:val>
                                        </p:tav>
                                      </p:tavLst>
                                    </p:anim>
                                    <p:anim calcmode="lin" valueType="num">
                                      <p:cBhvr additive="base">
                                        <p:cTn id="3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 grpId="0" animBg="1"/>
      <p:bldP spid="29" grpId="0" animBg="1"/>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396243" y="5493022"/>
            <a:ext cx="1149308" cy="1166990"/>
          </a:xfrm>
          <a:prstGeom prst="roundRect">
            <a:avLst>
              <a:gd name="adj" fmla="val 22746"/>
            </a:avLst>
          </a:prstGeom>
          <a:solidFill>
            <a:srgbClr val="00808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15" name="Rounded Rectangle 14"/>
          <p:cNvSpPr/>
          <p:nvPr/>
        </p:nvSpPr>
        <p:spPr>
          <a:xfrm>
            <a:off x="2324748" y="1920825"/>
            <a:ext cx="1737360" cy="1764089"/>
          </a:xfrm>
          <a:prstGeom prst="roundRect">
            <a:avLst>
              <a:gd name="adj" fmla="val 30702"/>
            </a:avLst>
          </a:prstGeom>
          <a:solidFill>
            <a:srgbClr val="00808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16" name="Rounded Rectangle 15"/>
          <p:cNvSpPr/>
          <p:nvPr/>
        </p:nvSpPr>
        <p:spPr>
          <a:xfrm>
            <a:off x="568960" y="2125679"/>
            <a:ext cx="3291840" cy="4358726"/>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dirty="0">
              <a:solidFill>
                <a:prstClr val="white"/>
              </a:solidFill>
              <a:latin typeface="Calibri" panose="020F0502020204030204"/>
            </a:endParaRPr>
          </a:p>
        </p:txBody>
      </p:sp>
      <p:sp>
        <p:nvSpPr>
          <p:cNvPr id="18" name="Rounded Rectangle 17"/>
          <p:cNvSpPr/>
          <p:nvPr/>
        </p:nvSpPr>
        <p:spPr>
          <a:xfrm>
            <a:off x="811217" y="2238962"/>
            <a:ext cx="822347" cy="822346"/>
          </a:xfrm>
          <a:prstGeom prst="round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5400" b="1" dirty="0">
                <a:solidFill>
                  <a:prstClr val="white"/>
                </a:solidFill>
                <a:latin typeface="Calibri" panose="020F0502020204030204"/>
              </a:rPr>
              <a:t>1</a:t>
            </a:r>
          </a:p>
        </p:txBody>
      </p:sp>
      <p:sp>
        <p:nvSpPr>
          <p:cNvPr id="20" name="Rounded Rectangle 19"/>
          <p:cNvSpPr/>
          <p:nvPr/>
        </p:nvSpPr>
        <p:spPr>
          <a:xfrm>
            <a:off x="4297683" y="5524554"/>
            <a:ext cx="1149308" cy="1166990"/>
          </a:xfrm>
          <a:prstGeom prst="roundRect">
            <a:avLst>
              <a:gd name="adj" fmla="val 22746"/>
            </a:avLst>
          </a:prstGeom>
          <a:solidFill>
            <a:schemeClr val="accent2"/>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2200">
              <a:solidFill>
                <a:prstClr val="white"/>
              </a:solidFill>
              <a:latin typeface="Calibri" panose="020F0502020204030204"/>
            </a:endParaRPr>
          </a:p>
        </p:txBody>
      </p:sp>
      <p:sp>
        <p:nvSpPr>
          <p:cNvPr id="22" name="Rounded Rectangle 21"/>
          <p:cNvSpPr/>
          <p:nvPr/>
        </p:nvSpPr>
        <p:spPr>
          <a:xfrm>
            <a:off x="6226188" y="1920825"/>
            <a:ext cx="1737360" cy="1764089"/>
          </a:xfrm>
          <a:prstGeom prst="roundRect">
            <a:avLst>
              <a:gd name="adj" fmla="val 30702"/>
            </a:avLst>
          </a:prstGeom>
          <a:solidFill>
            <a:schemeClr val="accent2"/>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2200">
              <a:solidFill>
                <a:prstClr val="white"/>
              </a:solidFill>
              <a:latin typeface="Calibri" panose="020F0502020204030204"/>
            </a:endParaRPr>
          </a:p>
        </p:txBody>
      </p:sp>
      <p:sp>
        <p:nvSpPr>
          <p:cNvPr id="23" name="Rounded Rectangle 22"/>
          <p:cNvSpPr/>
          <p:nvPr/>
        </p:nvSpPr>
        <p:spPr>
          <a:xfrm>
            <a:off x="4470400" y="2125679"/>
            <a:ext cx="3291840" cy="437652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2200" dirty="0">
              <a:solidFill>
                <a:prstClr val="white"/>
              </a:solidFill>
              <a:latin typeface="Calibri" panose="020F0502020204030204"/>
            </a:endParaRPr>
          </a:p>
        </p:txBody>
      </p:sp>
      <p:sp>
        <p:nvSpPr>
          <p:cNvPr id="25" name="Rounded Rectangle 24"/>
          <p:cNvSpPr/>
          <p:nvPr/>
        </p:nvSpPr>
        <p:spPr>
          <a:xfrm>
            <a:off x="4681200" y="2187499"/>
            <a:ext cx="805205" cy="82234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5400" b="1" dirty="0">
                <a:solidFill>
                  <a:prstClr val="white"/>
                </a:solidFill>
                <a:latin typeface="Calibri" panose="020F0502020204030204"/>
              </a:rPr>
              <a:t>2</a:t>
            </a:r>
          </a:p>
        </p:txBody>
      </p:sp>
      <p:sp>
        <p:nvSpPr>
          <p:cNvPr id="27" name="Rounded Rectangle 26"/>
          <p:cNvSpPr/>
          <p:nvPr/>
        </p:nvSpPr>
        <p:spPr>
          <a:xfrm>
            <a:off x="8239763" y="5524554"/>
            <a:ext cx="1149308" cy="1166990"/>
          </a:xfrm>
          <a:prstGeom prst="roundRect">
            <a:avLst>
              <a:gd name="adj" fmla="val 22746"/>
            </a:avLst>
          </a:prstGeom>
          <a:solidFill>
            <a:schemeClr val="accent6"/>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2200">
              <a:solidFill>
                <a:prstClr val="white"/>
              </a:solidFill>
              <a:latin typeface="Calibri" panose="020F0502020204030204"/>
            </a:endParaRPr>
          </a:p>
        </p:txBody>
      </p:sp>
      <p:sp>
        <p:nvSpPr>
          <p:cNvPr id="28" name="Rounded Rectangle 27"/>
          <p:cNvSpPr/>
          <p:nvPr/>
        </p:nvSpPr>
        <p:spPr>
          <a:xfrm>
            <a:off x="10168268" y="1920825"/>
            <a:ext cx="1737360" cy="1764089"/>
          </a:xfrm>
          <a:prstGeom prst="roundRect">
            <a:avLst>
              <a:gd name="adj" fmla="val 30702"/>
            </a:avLst>
          </a:prstGeom>
          <a:solidFill>
            <a:srgbClr val="70AD47"/>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2200">
              <a:solidFill>
                <a:prstClr val="white"/>
              </a:solidFill>
              <a:latin typeface="Calibri" panose="020F0502020204030204"/>
            </a:endParaRPr>
          </a:p>
        </p:txBody>
      </p:sp>
      <p:sp>
        <p:nvSpPr>
          <p:cNvPr id="29" name="Rounded Rectangle 28"/>
          <p:cNvSpPr/>
          <p:nvPr/>
        </p:nvSpPr>
        <p:spPr>
          <a:xfrm>
            <a:off x="8412480" y="2125679"/>
            <a:ext cx="3291840" cy="437652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2200">
              <a:solidFill>
                <a:prstClr val="white"/>
              </a:solidFill>
              <a:latin typeface="Calibri" panose="020F0502020204030204"/>
            </a:endParaRPr>
          </a:p>
        </p:txBody>
      </p:sp>
      <p:sp>
        <p:nvSpPr>
          <p:cNvPr id="31" name="Rounded Rectangle 30"/>
          <p:cNvSpPr/>
          <p:nvPr/>
        </p:nvSpPr>
        <p:spPr>
          <a:xfrm>
            <a:off x="8635069" y="2238962"/>
            <a:ext cx="822347" cy="82234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5400" b="1" dirty="0">
                <a:solidFill>
                  <a:prstClr val="white"/>
                </a:solidFill>
                <a:latin typeface="Calibri" panose="020F0502020204030204"/>
              </a:rPr>
              <a:t>3</a:t>
            </a:r>
          </a:p>
        </p:txBody>
      </p:sp>
      <p:grpSp>
        <p:nvGrpSpPr>
          <p:cNvPr id="41" name="Group 40"/>
          <p:cNvGrpSpPr/>
          <p:nvPr/>
        </p:nvGrpSpPr>
        <p:grpSpPr>
          <a:xfrm>
            <a:off x="0" y="745033"/>
            <a:ext cx="12192000" cy="243153"/>
            <a:chOff x="0" y="956497"/>
            <a:chExt cx="12192000" cy="243153"/>
          </a:xfrm>
        </p:grpSpPr>
        <p:sp>
          <p:nvSpPr>
            <p:cNvPr id="42" name="Rectangle 41"/>
            <p:cNvSpPr/>
            <p:nvPr/>
          </p:nvSpPr>
          <p:spPr>
            <a:xfrm>
              <a:off x="0" y="956497"/>
              <a:ext cx="711200" cy="2431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grpSp>
          <p:nvGrpSpPr>
            <p:cNvPr id="43" name="Group 42"/>
            <p:cNvGrpSpPr/>
            <p:nvPr/>
          </p:nvGrpSpPr>
          <p:grpSpPr>
            <a:xfrm>
              <a:off x="944880" y="956497"/>
              <a:ext cx="11247120" cy="243153"/>
              <a:chOff x="944880" y="956497"/>
              <a:chExt cx="9784080" cy="243153"/>
            </a:xfrm>
          </p:grpSpPr>
          <p:sp>
            <p:nvSpPr>
              <p:cNvPr id="44" name="Rectangle 43"/>
              <p:cNvSpPr/>
              <p:nvPr/>
            </p:nvSpPr>
            <p:spPr>
              <a:xfrm>
                <a:off x="944880" y="956497"/>
                <a:ext cx="2407920" cy="24315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45" name="Rectangle 44"/>
              <p:cNvSpPr/>
              <p:nvPr/>
            </p:nvSpPr>
            <p:spPr>
              <a:xfrm>
                <a:off x="3352800" y="956497"/>
                <a:ext cx="2407920" cy="24315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46" name="Rectangle 45"/>
              <p:cNvSpPr/>
              <p:nvPr/>
            </p:nvSpPr>
            <p:spPr>
              <a:xfrm>
                <a:off x="5760720" y="956497"/>
                <a:ext cx="2479040" cy="24315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47" name="Rectangle 46"/>
              <p:cNvSpPr/>
              <p:nvPr/>
            </p:nvSpPr>
            <p:spPr>
              <a:xfrm>
                <a:off x="8168640" y="956497"/>
                <a:ext cx="2560320" cy="243153"/>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grpSp>
      </p:grpSp>
      <p:sp>
        <p:nvSpPr>
          <p:cNvPr id="26" name="TextBox 25">
            <a:extLst>
              <a:ext uri="{FF2B5EF4-FFF2-40B4-BE49-F238E27FC236}">
                <a16:creationId xmlns:a16="http://schemas.microsoft.com/office/drawing/2014/main" id="{8C79E30D-B445-499E-A0AD-5FE07462EC17}"/>
              </a:ext>
            </a:extLst>
          </p:cNvPr>
          <p:cNvSpPr txBox="1"/>
          <p:nvPr/>
        </p:nvSpPr>
        <p:spPr>
          <a:xfrm>
            <a:off x="811217" y="3161489"/>
            <a:ext cx="2787492" cy="1754326"/>
          </a:xfrm>
          <a:prstGeom prst="rect">
            <a:avLst/>
          </a:prstGeom>
          <a:noFill/>
        </p:spPr>
        <p:txBody>
          <a:bodyPr wrap="square">
            <a:spAutoFit/>
          </a:bodyPr>
          <a:lstStyle/>
          <a:p>
            <a:pPr algn="just" defTabSz="914400">
              <a:defRPr/>
            </a:pPr>
            <a:r>
              <a:rPr lang="en-US" sz="2700" dirty="0" smtClean="0">
                <a:solidFill>
                  <a:srgbClr val="2F5E8D"/>
                </a:solidFill>
              </a:rPr>
              <a:t>   </a:t>
            </a:r>
            <a:r>
              <a:rPr lang="vi-VN" sz="2700" dirty="0" smtClean="0">
                <a:solidFill>
                  <a:srgbClr val="2F5E8D"/>
                </a:solidFill>
              </a:rPr>
              <a:t>Ý </a:t>
            </a:r>
            <a:r>
              <a:rPr lang="vi-VN" sz="2700" dirty="0">
                <a:solidFill>
                  <a:srgbClr val="2F5E8D"/>
                </a:solidFill>
              </a:rPr>
              <a:t>kiến đưa ra phải tập trung vào đề tài của cuộc thảo luận</a:t>
            </a:r>
            <a:endParaRPr lang="en-US" sz="2700" dirty="0">
              <a:solidFill>
                <a:srgbClr val="2F5E8D"/>
              </a:solidFill>
              <a:latin typeface="Calibri" panose="020F0502020204030204"/>
            </a:endParaRPr>
          </a:p>
        </p:txBody>
      </p:sp>
      <p:sp>
        <p:nvSpPr>
          <p:cNvPr id="32" name="TextBox 31">
            <a:extLst>
              <a:ext uri="{FF2B5EF4-FFF2-40B4-BE49-F238E27FC236}">
                <a16:creationId xmlns:a16="http://schemas.microsoft.com/office/drawing/2014/main" id="{85B95A87-90FA-4589-A3E6-FDEFC9BE7792}"/>
              </a:ext>
            </a:extLst>
          </p:cNvPr>
          <p:cNvSpPr txBox="1"/>
          <p:nvPr/>
        </p:nvSpPr>
        <p:spPr>
          <a:xfrm>
            <a:off x="4681200" y="3068085"/>
            <a:ext cx="2854717" cy="3416320"/>
          </a:xfrm>
          <a:prstGeom prst="rect">
            <a:avLst/>
          </a:prstGeom>
          <a:noFill/>
        </p:spPr>
        <p:txBody>
          <a:bodyPr wrap="square">
            <a:spAutoFit/>
          </a:bodyPr>
          <a:lstStyle>
            <a:defPPr>
              <a:defRPr lang="en-US"/>
            </a:defPPr>
            <a:lvl1pPr algn="just">
              <a:defRPr sz="1600">
                <a:solidFill>
                  <a:srgbClr val="2F5E8D"/>
                </a:solidFill>
              </a:defRPr>
            </a:lvl1pPr>
          </a:lstStyle>
          <a:p>
            <a:pPr defTabSz="914400">
              <a:defRPr/>
            </a:pPr>
            <a:r>
              <a:rPr lang="en-US" sz="2700" dirty="0">
                <a:latin typeface="Arial (Body)"/>
              </a:rPr>
              <a:t> </a:t>
            </a:r>
            <a:r>
              <a:rPr lang="en-US" sz="2700" dirty="0" smtClean="0">
                <a:latin typeface="Arial (Body)"/>
              </a:rPr>
              <a:t>   </a:t>
            </a:r>
            <a:r>
              <a:rPr lang="vi-VN" sz="2700" dirty="0" smtClean="0">
                <a:latin typeface="Arial (Body)"/>
              </a:rPr>
              <a:t>Khi </a:t>
            </a:r>
            <a:r>
              <a:rPr lang="vi-VN" sz="2700" dirty="0">
                <a:latin typeface="Arial (Body)"/>
              </a:rPr>
              <a:t>nói cần đề cập, tóm tắt các ý kiến đã có về vấn đề, nêu quan điểm của riêng mình và làm rõ cơ sở của quan điểm đó</a:t>
            </a:r>
            <a:endParaRPr lang="en-US" sz="2700" dirty="0">
              <a:latin typeface="Arial (Body)"/>
            </a:endParaRPr>
          </a:p>
        </p:txBody>
      </p:sp>
      <p:sp>
        <p:nvSpPr>
          <p:cNvPr id="33" name="TextBox 32">
            <a:extLst>
              <a:ext uri="{FF2B5EF4-FFF2-40B4-BE49-F238E27FC236}">
                <a16:creationId xmlns:a16="http://schemas.microsoft.com/office/drawing/2014/main" id="{941D730F-0B2D-49BC-8BB6-E68BBFB55E13}"/>
              </a:ext>
            </a:extLst>
          </p:cNvPr>
          <p:cNvSpPr txBox="1"/>
          <p:nvPr/>
        </p:nvSpPr>
        <p:spPr>
          <a:xfrm>
            <a:off x="8577761" y="3141768"/>
            <a:ext cx="2946833" cy="3000821"/>
          </a:xfrm>
          <a:prstGeom prst="rect">
            <a:avLst/>
          </a:prstGeom>
          <a:noFill/>
        </p:spPr>
        <p:txBody>
          <a:bodyPr wrap="square">
            <a:spAutoFit/>
          </a:bodyPr>
          <a:lstStyle>
            <a:defPPr>
              <a:defRPr lang="en-US"/>
            </a:defPPr>
            <a:lvl1pPr algn="just">
              <a:defRPr sz="1600">
                <a:solidFill>
                  <a:srgbClr val="2F5E8D"/>
                </a:solidFill>
                <a:latin typeface="Arial (Body)"/>
              </a:defRPr>
            </a:lvl1pPr>
          </a:lstStyle>
          <a:p>
            <a:pPr defTabSz="914400">
              <a:defRPr/>
            </a:pPr>
            <a:r>
              <a:rPr lang="en-US" sz="2700" dirty="0"/>
              <a:t> </a:t>
            </a:r>
            <a:r>
              <a:rPr lang="en-US" sz="2700" dirty="0" smtClean="0"/>
              <a:t>  </a:t>
            </a:r>
            <a:r>
              <a:rPr lang="vi-VN" sz="2700" dirty="0" smtClean="0"/>
              <a:t>Trình </a:t>
            </a:r>
            <a:r>
              <a:rPr lang="vi-VN" sz="2700" dirty="0"/>
              <a:t>bày ý kiến của bản thân, nêu những điểm cần được đồng thuận, nhấn mạnh sự bổ ích của cuộc thảo luận</a:t>
            </a:r>
            <a:endParaRPr lang="en-US" sz="2700" dirty="0"/>
          </a:p>
        </p:txBody>
      </p:sp>
      <p:sp>
        <p:nvSpPr>
          <p:cNvPr id="34" name="TextBox 33"/>
          <p:cNvSpPr txBox="1"/>
          <p:nvPr/>
        </p:nvSpPr>
        <p:spPr>
          <a:xfrm>
            <a:off x="199940" y="125365"/>
            <a:ext cx="12067953" cy="523220"/>
          </a:xfrm>
          <a:prstGeom prst="rect">
            <a:avLst/>
          </a:prstGeom>
          <a:noFill/>
        </p:spPr>
        <p:txBody>
          <a:bodyPr wrap="square" rtlCol="0">
            <a:spAutoFit/>
          </a:bodyPr>
          <a:lstStyle/>
          <a:p>
            <a:pPr algn="just" defTabSz="914400"/>
            <a:r>
              <a:rPr lang="vi-VN" sz="2800" b="1" dirty="0">
                <a:solidFill>
                  <a:srgbClr val="2F5E8D"/>
                </a:solidFill>
              </a:rPr>
              <a:t>NHỮNG ĐIỀU CẦN LƯU Ý KHI THAM GIA THẢO LUẬN</a:t>
            </a:r>
          </a:p>
        </p:txBody>
      </p:sp>
      <p:sp>
        <p:nvSpPr>
          <p:cNvPr id="35" name="TextBox 34"/>
          <p:cNvSpPr txBox="1"/>
          <p:nvPr/>
        </p:nvSpPr>
        <p:spPr>
          <a:xfrm>
            <a:off x="199940" y="1118592"/>
            <a:ext cx="12067953" cy="523220"/>
          </a:xfrm>
          <a:prstGeom prst="rect">
            <a:avLst/>
          </a:prstGeom>
          <a:noFill/>
        </p:spPr>
        <p:txBody>
          <a:bodyPr wrap="square" rtlCol="0">
            <a:spAutoFit/>
          </a:bodyPr>
          <a:lstStyle/>
          <a:p>
            <a:pPr algn="just" defTabSz="914400"/>
            <a:r>
              <a:rPr lang="en-US" sz="2800" b="1" dirty="0" smtClean="0">
                <a:solidFill>
                  <a:srgbClr val="2F5E8D"/>
                </a:solidFill>
              </a:rPr>
              <a:t>1. </a:t>
            </a:r>
            <a:r>
              <a:rPr lang="en-US" sz="2800" b="1" dirty="0" err="1" smtClean="0">
                <a:solidFill>
                  <a:srgbClr val="2F5E8D"/>
                </a:solidFill>
              </a:rPr>
              <a:t>Đối</a:t>
            </a:r>
            <a:r>
              <a:rPr lang="en-US" sz="2800" b="1" dirty="0" smtClean="0">
                <a:solidFill>
                  <a:srgbClr val="2F5E8D"/>
                </a:solidFill>
              </a:rPr>
              <a:t> </a:t>
            </a:r>
            <a:r>
              <a:rPr lang="en-US" sz="2800" b="1" dirty="0" err="1" smtClean="0">
                <a:solidFill>
                  <a:srgbClr val="2F5E8D"/>
                </a:solidFill>
              </a:rPr>
              <a:t>với</a:t>
            </a:r>
            <a:r>
              <a:rPr lang="en-US" sz="2800" b="1" dirty="0" smtClean="0">
                <a:solidFill>
                  <a:srgbClr val="2F5E8D"/>
                </a:solidFill>
              </a:rPr>
              <a:t> </a:t>
            </a:r>
            <a:r>
              <a:rPr lang="en-US" sz="2800" b="1" dirty="0">
                <a:solidFill>
                  <a:srgbClr val="2F5E8D"/>
                </a:solidFill>
              </a:rPr>
              <a:t>n</a:t>
            </a:r>
            <a:r>
              <a:rPr lang="vi-VN" sz="2800" b="1" dirty="0" smtClean="0">
                <a:solidFill>
                  <a:srgbClr val="2F5E8D"/>
                </a:solidFill>
              </a:rPr>
              <a:t>gười </a:t>
            </a:r>
            <a:r>
              <a:rPr lang="vi-VN" sz="2800" b="1" dirty="0">
                <a:solidFill>
                  <a:srgbClr val="2F5E8D"/>
                </a:solidFill>
              </a:rPr>
              <a:t>nói:</a:t>
            </a:r>
          </a:p>
        </p:txBody>
      </p:sp>
      <p:grpSp>
        <p:nvGrpSpPr>
          <p:cNvPr id="36" name="Group 35"/>
          <p:cNvGrpSpPr/>
          <p:nvPr/>
        </p:nvGrpSpPr>
        <p:grpSpPr>
          <a:xfrm>
            <a:off x="10931756" y="106749"/>
            <a:ext cx="896956" cy="790633"/>
            <a:chOff x="4591118" y="165534"/>
            <a:chExt cx="6586892" cy="6524726"/>
          </a:xfrm>
        </p:grpSpPr>
        <p:sp>
          <p:nvSpPr>
            <p:cNvPr id="37" name="Freeform 36"/>
            <p:cNvSpPr>
              <a:spLocks/>
            </p:cNvSpPr>
            <p:nvPr/>
          </p:nvSpPr>
          <p:spPr bwMode="ltGray">
            <a:xfrm rot="17214271">
              <a:off x="5344240" y="129627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C0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38" name="Freeform 37"/>
            <p:cNvSpPr>
              <a:spLocks/>
            </p:cNvSpPr>
            <p:nvPr/>
          </p:nvSpPr>
          <p:spPr bwMode="ltGray">
            <a:xfrm rot="20612817">
              <a:off x="6542437" y="165534"/>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00B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39" name="Freeform 38"/>
            <p:cNvSpPr>
              <a:spLocks/>
            </p:cNvSpPr>
            <p:nvPr/>
          </p:nvSpPr>
          <p:spPr bwMode="ltGray">
            <a:xfrm rot="4962736">
              <a:off x="9000663" y="168819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DC2EAA"/>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40" name="Freeform 39"/>
            <p:cNvSpPr>
              <a:spLocks/>
            </p:cNvSpPr>
            <p:nvPr/>
          </p:nvSpPr>
          <p:spPr bwMode="ltGray">
            <a:xfrm rot="-46246289">
              <a:off x="8455181" y="316645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92D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48" name="Freeform 47"/>
            <p:cNvSpPr>
              <a:spLocks/>
            </p:cNvSpPr>
            <p:nvPr/>
          </p:nvSpPr>
          <p:spPr bwMode="ltGray">
            <a:xfrm rot="14665494">
              <a:off x="5497773" y="285841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4BA5E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49" name="Freeform 48"/>
            <p:cNvSpPr>
              <a:spLocks/>
            </p:cNvSpPr>
            <p:nvPr/>
          </p:nvSpPr>
          <p:spPr bwMode="ltGray">
            <a:xfrm rot="11192326">
              <a:off x="6916636" y="3759791"/>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50" name="Freeform 49"/>
            <p:cNvSpPr>
              <a:spLocks/>
            </p:cNvSpPr>
            <p:nvPr/>
          </p:nvSpPr>
          <p:spPr bwMode="ltGray">
            <a:xfrm rot="2367108">
              <a:off x="8133026" y="45188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C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51" name="Oval 7"/>
            <p:cNvSpPr>
              <a:spLocks noChangeArrowheads="1"/>
            </p:cNvSpPr>
            <p:nvPr/>
          </p:nvSpPr>
          <p:spPr bwMode="gray">
            <a:xfrm>
              <a:off x="6981983" y="2540019"/>
              <a:ext cx="1647825" cy="1647825"/>
            </a:xfrm>
            <a:prstGeom prst="ellipse">
              <a:avLst/>
            </a:prstGeom>
            <a:solidFill>
              <a:schemeClr val="bg1">
                <a:alpha val="50000"/>
              </a:schemeClr>
            </a:solidFill>
            <a:ln w="9525">
              <a:noFill/>
              <a:round/>
              <a:headEnd/>
              <a:tailEnd/>
            </a:ln>
            <a:effectLst/>
          </p:spPr>
          <p:txBody>
            <a:bodyPr wrap="none" anchor="ctr"/>
            <a:lstStyle/>
            <a:p>
              <a:endParaRPr lang="en-US">
                <a:solidFill>
                  <a:srgbClr val="000000"/>
                </a:solidFill>
              </a:endParaRPr>
            </a:p>
          </p:txBody>
        </p:sp>
      </p:grpSp>
    </p:spTree>
    <p:extLst>
      <p:ext uri="{BB962C8B-B14F-4D97-AF65-F5344CB8AC3E}">
        <p14:creationId xmlns:p14="http://schemas.microsoft.com/office/powerpoint/2010/main" val="427807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8000" fill="hold"/>
                                        <p:tgtEl>
                                          <p:spTgt spid="3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ppt_x"/>
                                          </p:val>
                                        </p:tav>
                                        <p:tav tm="100000">
                                          <p:val>
                                            <p:strVal val="#ppt_x"/>
                                          </p:val>
                                        </p:tav>
                                      </p:tavLst>
                                    </p:anim>
                                    <p:anim calcmode="lin" valueType="num">
                                      <p:cBhvr additive="base">
                                        <p:cTn id="1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8" grpId="0" animBg="1"/>
      <p:bldP spid="20" grpId="0" animBg="1"/>
      <p:bldP spid="22" grpId="0" animBg="1"/>
      <p:bldP spid="23" grpId="0" animBg="1"/>
      <p:bldP spid="25" grpId="0" animBg="1"/>
      <p:bldP spid="27" grpId="0" animBg="1"/>
      <p:bldP spid="28" grpId="0" animBg="1"/>
      <p:bldP spid="29" grpId="0" animBg="1"/>
      <p:bldP spid="31" grpId="0" animBg="1"/>
      <p:bldP spid="26" grpId="0"/>
      <p:bldP spid="32" grpId="0"/>
      <p:bldP spid="33"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256631" y="5398426"/>
            <a:ext cx="1149308" cy="1166990"/>
          </a:xfrm>
          <a:prstGeom prst="roundRect">
            <a:avLst>
              <a:gd name="adj" fmla="val 22746"/>
            </a:avLst>
          </a:prstGeom>
          <a:solidFill>
            <a:srgbClr val="C941AF"/>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15" name="Rounded Rectangle 14"/>
          <p:cNvSpPr/>
          <p:nvPr/>
        </p:nvSpPr>
        <p:spPr>
          <a:xfrm>
            <a:off x="4185136" y="1826229"/>
            <a:ext cx="1737360" cy="1764089"/>
          </a:xfrm>
          <a:prstGeom prst="roundRect">
            <a:avLst>
              <a:gd name="adj" fmla="val 30702"/>
            </a:avLst>
          </a:prstGeom>
          <a:solidFill>
            <a:srgbClr val="C941AF"/>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16" name="Rounded Rectangle 15"/>
          <p:cNvSpPr/>
          <p:nvPr/>
        </p:nvSpPr>
        <p:spPr>
          <a:xfrm>
            <a:off x="2429348" y="2031083"/>
            <a:ext cx="3291840" cy="4358726"/>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dirty="0">
              <a:solidFill>
                <a:prstClr val="white"/>
              </a:solidFill>
              <a:latin typeface="Calibri" panose="020F0502020204030204"/>
            </a:endParaRPr>
          </a:p>
        </p:txBody>
      </p:sp>
      <p:sp>
        <p:nvSpPr>
          <p:cNvPr id="18" name="Rounded Rectangle 17"/>
          <p:cNvSpPr/>
          <p:nvPr/>
        </p:nvSpPr>
        <p:spPr>
          <a:xfrm>
            <a:off x="2671605" y="2144366"/>
            <a:ext cx="822347" cy="822346"/>
          </a:xfrm>
          <a:prstGeom prst="roundRect">
            <a:avLst/>
          </a:prstGeom>
          <a:solidFill>
            <a:srgbClr val="C941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5400" b="1" dirty="0">
                <a:solidFill>
                  <a:prstClr val="white"/>
                </a:solidFill>
                <a:latin typeface="Calibri" panose="020F0502020204030204"/>
              </a:rPr>
              <a:t>1</a:t>
            </a:r>
          </a:p>
        </p:txBody>
      </p:sp>
      <p:sp>
        <p:nvSpPr>
          <p:cNvPr id="20" name="Rounded Rectangle 19"/>
          <p:cNvSpPr/>
          <p:nvPr/>
        </p:nvSpPr>
        <p:spPr>
          <a:xfrm>
            <a:off x="6678349" y="5429958"/>
            <a:ext cx="1149308" cy="1166990"/>
          </a:xfrm>
          <a:prstGeom prst="roundRect">
            <a:avLst>
              <a:gd name="adj" fmla="val 22746"/>
            </a:avLst>
          </a:prstGeom>
          <a:solidFill>
            <a:srgbClr val="00B0F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2200">
              <a:solidFill>
                <a:prstClr val="white"/>
              </a:solidFill>
              <a:latin typeface="Calibri" panose="020F0502020204030204"/>
            </a:endParaRPr>
          </a:p>
        </p:txBody>
      </p:sp>
      <p:sp>
        <p:nvSpPr>
          <p:cNvPr id="22" name="Rounded Rectangle 21"/>
          <p:cNvSpPr/>
          <p:nvPr/>
        </p:nvSpPr>
        <p:spPr>
          <a:xfrm>
            <a:off x="8606854" y="1826229"/>
            <a:ext cx="1737360" cy="1764089"/>
          </a:xfrm>
          <a:prstGeom prst="roundRect">
            <a:avLst>
              <a:gd name="adj" fmla="val 30702"/>
            </a:avLst>
          </a:prstGeom>
          <a:solidFill>
            <a:srgbClr val="00B0F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2200">
              <a:solidFill>
                <a:prstClr val="white"/>
              </a:solidFill>
              <a:latin typeface="Calibri" panose="020F0502020204030204"/>
            </a:endParaRPr>
          </a:p>
        </p:txBody>
      </p:sp>
      <p:sp>
        <p:nvSpPr>
          <p:cNvPr id="23" name="Rounded Rectangle 22"/>
          <p:cNvSpPr/>
          <p:nvPr/>
        </p:nvSpPr>
        <p:spPr>
          <a:xfrm>
            <a:off x="6851066" y="2031083"/>
            <a:ext cx="3291840" cy="437652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2200" dirty="0">
              <a:solidFill>
                <a:prstClr val="white"/>
              </a:solidFill>
              <a:latin typeface="Calibri" panose="020F0502020204030204"/>
            </a:endParaRPr>
          </a:p>
        </p:txBody>
      </p:sp>
      <p:sp>
        <p:nvSpPr>
          <p:cNvPr id="25" name="Rounded Rectangle 24"/>
          <p:cNvSpPr/>
          <p:nvPr/>
        </p:nvSpPr>
        <p:spPr>
          <a:xfrm>
            <a:off x="7061866" y="2092903"/>
            <a:ext cx="805205" cy="822346"/>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5400" b="1" dirty="0">
                <a:solidFill>
                  <a:prstClr val="white"/>
                </a:solidFill>
                <a:latin typeface="Calibri" panose="020F0502020204030204"/>
              </a:rPr>
              <a:t>2</a:t>
            </a:r>
          </a:p>
        </p:txBody>
      </p:sp>
      <p:grpSp>
        <p:nvGrpSpPr>
          <p:cNvPr id="41" name="Group 40"/>
          <p:cNvGrpSpPr/>
          <p:nvPr/>
        </p:nvGrpSpPr>
        <p:grpSpPr>
          <a:xfrm>
            <a:off x="0" y="745033"/>
            <a:ext cx="12192000" cy="243153"/>
            <a:chOff x="0" y="956497"/>
            <a:chExt cx="12192000" cy="243153"/>
          </a:xfrm>
        </p:grpSpPr>
        <p:sp>
          <p:nvSpPr>
            <p:cNvPr id="42" name="Rectangle 41"/>
            <p:cNvSpPr/>
            <p:nvPr/>
          </p:nvSpPr>
          <p:spPr>
            <a:xfrm>
              <a:off x="0" y="956497"/>
              <a:ext cx="711200" cy="24315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grpSp>
          <p:nvGrpSpPr>
            <p:cNvPr id="43" name="Group 42"/>
            <p:cNvGrpSpPr/>
            <p:nvPr/>
          </p:nvGrpSpPr>
          <p:grpSpPr>
            <a:xfrm>
              <a:off x="944880" y="956497"/>
              <a:ext cx="11247120" cy="243153"/>
              <a:chOff x="944880" y="956497"/>
              <a:chExt cx="9784080" cy="243153"/>
            </a:xfrm>
          </p:grpSpPr>
          <p:sp>
            <p:nvSpPr>
              <p:cNvPr id="44" name="Rectangle 43"/>
              <p:cNvSpPr/>
              <p:nvPr/>
            </p:nvSpPr>
            <p:spPr>
              <a:xfrm>
                <a:off x="944880" y="956497"/>
                <a:ext cx="2407920" cy="24315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45" name="Rectangle 44"/>
              <p:cNvSpPr/>
              <p:nvPr/>
            </p:nvSpPr>
            <p:spPr>
              <a:xfrm>
                <a:off x="3352800" y="956497"/>
                <a:ext cx="2407920" cy="24315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46" name="Rectangle 45"/>
              <p:cNvSpPr/>
              <p:nvPr/>
            </p:nvSpPr>
            <p:spPr>
              <a:xfrm>
                <a:off x="5760720" y="956497"/>
                <a:ext cx="2479040" cy="243153"/>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47" name="Rectangle 46"/>
              <p:cNvSpPr/>
              <p:nvPr/>
            </p:nvSpPr>
            <p:spPr>
              <a:xfrm>
                <a:off x="8168640" y="956497"/>
                <a:ext cx="2560320" cy="243153"/>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grpSp>
      </p:grpSp>
      <p:sp>
        <p:nvSpPr>
          <p:cNvPr id="26" name="TextBox 25">
            <a:extLst>
              <a:ext uri="{FF2B5EF4-FFF2-40B4-BE49-F238E27FC236}">
                <a16:creationId xmlns:a16="http://schemas.microsoft.com/office/drawing/2014/main" id="{8C79E30D-B445-499E-A0AD-5FE07462EC17}"/>
              </a:ext>
            </a:extLst>
          </p:cNvPr>
          <p:cNvSpPr txBox="1"/>
          <p:nvPr/>
        </p:nvSpPr>
        <p:spPr>
          <a:xfrm>
            <a:off x="2671605" y="3066893"/>
            <a:ext cx="2787492" cy="3000821"/>
          </a:xfrm>
          <a:prstGeom prst="rect">
            <a:avLst/>
          </a:prstGeom>
          <a:noFill/>
        </p:spPr>
        <p:txBody>
          <a:bodyPr wrap="square">
            <a:spAutoFit/>
          </a:bodyPr>
          <a:lstStyle/>
          <a:p>
            <a:pPr algn="just" defTabSz="914400">
              <a:defRPr/>
            </a:pPr>
            <a:r>
              <a:rPr lang="en-US" sz="2700" dirty="0">
                <a:solidFill>
                  <a:srgbClr val="2F5E8D"/>
                </a:solidFill>
              </a:rPr>
              <a:t> </a:t>
            </a:r>
            <a:r>
              <a:rPr lang="en-US" sz="2700" dirty="0" smtClean="0">
                <a:solidFill>
                  <a:srgbClr val="2F5E8D"/>
                </a:solidFill>
              </a:rPr>
              <a:t>  </a:t>
            </a:r>
            <a:r>
              <a:rPr lang="vi-VN" sz="2700" dirty="0" smtClean="0">
                <a:solidFill>
                  <a:srgbClr val="2F5E8D"/>
                </a:solidFill>
              </a:rPr>
              <a:t>Nghe </a:t>
            </a:r>
            <a:r>
              <a:rPr lang="vi-VN" sz="2700" dirty="0">
                <a:solidFill>
                  <a:srgbClr val="2F5E8D"/>
                </a:solidFill>
              </a:rPr>
              <a:t>trên tinh thần chuẩn bị đưa ra ý kiến hồi đáp của mình để thúc đẩy cuộc thảo luận đạt kết quả tích cực</a:t>
            </a:r>
            <a:endParaRPr lang="en-US" sz="2700" dirty="0">
              <a:solidFill>
                <a:srgbClr val="2F5E8D"/>
              </a:solidFill>
              <a:latin typeface="Calibri" panose="020F0502020204030204"/>
            </a:endParaRPr>
          </a:p>
        </p:txBody>
      </p:sp>
      <p:sp>
        <p:nvSpPr>
          <p:cNvPr id="32" name="TextBox 31">
            <a:extLst>
              <a:ext uri="{FF2B5EF4-FFF2-40B4-BE49-F238E27FC236}">
                <a16:creationId xmlns:a16="http://schemas.microsoft.com/office/drawing/2014/main" id="{85B95A87-90FA-4589-A3E6-FDEFC9BE7792}"/>
              </a:ext>
            </a:extLst>
          </p:cNvPr>
          <p:cNvSpPr txBox="1"/>
          <p:nvPr/>
        </p:nvSpPr>
        <p:spPr>
          <a:xfrm>
            <a:off x="7061866" y="2973489"/>
            <a:ext cx="2854717" cy="2169825"/>
          </a:xfrm>
          <a:prstGeom prst="rect">
            <a:avLst/>
          </a:prstGeom>
          <a:noFill/>
        </p:spPr>
        <p:txBody>
          <a:bodyPr wrap="square">
            <a:spAutoFit/>
          </a:bodyPr>
          <a:lstStyle>
            <a:defPPr>
              <a:defRPr lang="en-US"/>
            </a:defPPr>
            <a:lvl1pPr algn="just">
              <a:defRPr sz="1600">
                <a:solidFill>
                  <a:srgbClr val="2F5E8D"/>
                </a:solidFill>
              </a:defRPr>
            </a:lvl1pPr>
          </a:lstStyle>
          <a:p>
            <a:pPr defTabSz="914400">
              <a:defRPr/>
            </a:pPr>
            <a:r>
              <a:rPr lang="en-US" sz="2700" dirty="0" smtClean="0">
                <a:latin typeface="Arial (Body)"/>
              </a:rPr>
              <a:t>   </a:t>
            </a:r>
            <a:r>
              <a:rPr lang="vi-VN" sz="2700" dirty="0" smtClean="0">
                <a:latin typeface="Arial (Body)"/>
              </a:rPr>
              <a:t>Ghi </a:t>
            </a:r>
            <a:r>
              <a:rPr lang="vi-VN" sz="2700" dirty="0">
                <a:latin typeface="Arial (Body)"/>
              </a:rPr>
              <a:t>vắn tắt vào sổ tay hay vở ghi những điểm cần tranh luận với người nói</a:t>
            </a:r>
            <a:endParaRPr lang="en-US" sz="2700" dirty="0">
              <a:latin typeface="Arial (Body)"/>
            </a:endParaRPr>
          </a:p>
        </p:txBody>
      </p:sp>
      <p:sp>
        <p:nvSpPr>
          <p:cNvPr id="34" name="TextBox 33"/>
          <p:cNvSpPr txBox="1"/>
          <p:nvPr/>
        </p:nvSpPr>
        <p:spPr>
          <a:xfrm>
            <a:off x="199940" y="125365"/>
            <a:ext cx="12067953" cy="523220"/>
          </a:xfrm>
          <a:prstGeom prst="rect">
            <a:avLst/>
          </a:prstGeom>
          <a:noFill/>
        </p:spPr>
        <p:txBody>
          <a:bodyPr wrap="square" rtlCol="0">
            <a:spAutoFit/>
          </a:bodyPr>
          <a:lstStyle/>
          <a:p>
            <a:pPr algn="just" defTabSz="914400"/>
            <a:r>
              <a:rPr lang="vi-VN" sz="2800" b="1" dirty="0">
                <a:solidFill>
                  <a:srgbClr val="2F5E8D"/>
                </a:solidFill>
              </a:rPr>
              <a:t>NHỮNG ĐIỀU CẦN LƯU Ý KHI THAM GIA THẢO LUẬN</a:t>
            </a:r>
          </a:p>
        </p:txBody>
      </p:sp>
      <p:sp>
        <p:nvSpPr>
          <p:cNvPr id="35" name="TextBox 34"/>
          <p:cNvSpPr txBox="1"/>
          <p:nvPr/>
        </p:nvSpPr>
        <p:spPr>
          <a:xfrm>
            <a:off x="199941" y="1118592"/>
            <a:ext cx="6130848" cy="523220"/>
          </a:xfrm>
          <a:prstGeom prst="rect">
            <a:avLst/>
          </a:prstGeom>
          <a:noFill/>
        </p:spPr>
        <p:txBody>
          <a:bodyPr wrap="square" rtlCol="0">
            <a:spAutoFit/>
          </a:bodyPr>
          <a:lstStyle/>
          <a:p>
            <a:pPr algn="just" defTabSz="914400"/>
            <a:r>
              <a:rPr lang="en-US" sz="2800" b="1" dirty="0">
                <a:solidFill>
                  <a:srgbClr val="2F5E8D"/>
                </a:solidFill>
              </a:rPr>
              <a:t>2</a:t>
            </a:r>
            <a:r>
              <a:rPr lang="en-US" sz="2800" b="1" dirty="0" smtClean="0">
                <a:solidFill>
                  <a:srgbClr val="2F5E8D"/>
                </a:solidFill>
              </a:rPr>
              <a:t>. </a:t>
            </a:r>
            <a:r>
              <a:rPr lang="en-US" sz="2800" b="1" dirty="0" err="1" smtClean="0">
                <a:solidFill>
                  <a:srgbClr val="2F5E8D"/>
                </a:solidFill>
              </a:rPr>
              <a:t>Đối</a:t>
            </a:r>
            <a:r>
              <a:rPr lang="en-US" sz="2800" b="1" dirty="0" smtClean="0">
                <a:solidFill>
                  <a:srgbClr val="2F5E8D"/>
                </a:solidFill>
              </a:rPr>
              <a:t> </a:t>
            </a:r>
            <a:r>
              <a:rPr lang="en-US" sz="2800" b="1" dirty="0" err="1" smtClean="0">
                <a:solidFill>
                  <a:srgbClr val="2F5E8D"/>
                </a:solidFill>
              </a:rPr>
              <a:t>với</a:t>
            </a:r>
            <a:r>
              <a:rPr lang="en-US" sz="2800" b="1" dirty="0" smtClean="0">
                <a:solidFill>
                  <a:srgbClr val="2F5E8D"/>
                </a:solidFill>
              </a:rPr>
              <a:t> </a:t>
            </a:r>
            <a:r>
              <a:rPr lang="en-US" sz="2800" b="1" dirty="0">
                <a:solidFill>
                  <a:srgbClr val="2F5E8D"/>
                </a:solidFill>
              </a:rPr>
              <a:t>n</a:t>
            </a:r>
            <a:r>
              <a:rPr lang="vi-VN" sz="2800" b="1" dirty="0" smtClean="0">
                <a:solidFill>
                  <a:srgbClr val="2F5E8D"/>
                </a:solidFill>
              </a:rPr>
              <a:t>gười n</a:t>
            </a:r>
            <a:r>
              <a:rPr lang="en-US" sz="2800" b="1" dirty="0" err="1" smtClean="0">
                <a:solidFill>
                  <a:srgbClr val="2F5E8D"/>
                </a:solidFill>
              </a:rPr>
              <a:t>ghe</a:t>
            </a:r>
            <a:r>
              <a:rPr lang="vi-VN" sz="2800" b="1" dirty="0" smtClean="0">
                <a:solidFill>
                  <a:srgbClr val="2F5E8D"/>
                </a:solidFill>
              </a:rPr>
              <a:t>:</a:t>
            </a:r>
            <a:endParaRPr lang="vi-VN" sz="2800" b="1" dirty="0">
              <a:solidFill>
                <a:srgbClr val="2F5E8D"/>
              </a:solidFill>
            </a:endParaRPr>
          </a:p>
        </p:txBody>
      </p:sp>
      <p:grpSp>
        <p:nvGrpSpPr>
          <p:cNvPr id="36" name="Group 35"/>
          <p:cNvGrpSpPr/>
          <p:nvPr/>
        </p:nvGrpSpPr>
        <p:grpSpPr>
          <a:xfrm>
            <a:off x="10931756" y="106749"/>
            <a:ext cx="896956" cy="790633"/>
            <a:chOff x="4591118" y="165534"/>
            <a:chExt cx="6586892" cy="6524726"/>
          </a:xfrm>
        </p:grpSpPr>
        <p:sp>
          <p:nvSpPr>
            <p:cNvPr id="37" name="Freeform 36"/>
            <p:cNvSpPr>
              <a:spLocks/>
            </p:cNvSpPr>
            <p:nvPr/>
          </p:nvSpPr>
          <p:spPr bwMode="ltGray">
            <a:xfrm rot="17214271">
              <a:off x="5344240" y="129627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C0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38" name="Freeform 37"/>
            <p:cNvSpPr>
              <a:spLocks/>
            </p:cNvSpPr>
            <p:nvPr/>
          </p:nvSpPr>
          <p:spPr bwMode="ltGray">
            <a:xfrm rot="20612817">
              <a:off x="6542437" y="165534"/>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00B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39" name="Freeform 38"/>
            <p:cNvSpPr>
              <a:spLocks/>
            </p:cNvSpPr>
            <p:nvPr/>
          </p:nvSpPr>
          <p:spPr bwMode="ltGray">
            <a:xfrm rot="4962736">
              <a:off x="9000663" y="168819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DC2EAA"/>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40" name="Freeform 39"/>
            <p:cNvSpPr>
              <a:spLocks/>
            </p:cNvSpPr>
            <p:nvPr/>
          </p:nvSpPr>
          <p:spPr bwMode="ltGray">
            <a:xfrm rot="-46246289">
              <a:off x="8455181" y="3166457"/>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92D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48" name="Freeform 47"/>
            <p:cNvSpPr>
              <a:spLocks/>
            </p:cNvSpPr>
            <p:nvPr/>
          </p:nvSpPr>
          <p:spPr bwMode="ltGray">
            <a:xfrm rot="14665494">
              <a:off x="5497773" y="285841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4BA5E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49" name="Freeform 48"/>
            <p:cNvSpPr>
              <a:spLocks/>
            </p:cNvSpPr>
            <p:nvPr/>
          </p:nvSpPr>
          <p:spPr bwMode="ltGray">
            <a:xfrm rot="11192326">
              <a:off x="6916636" y="3759791"/>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50" name="Freeform 49"/>
            <p:cNvSpPr>
              <a:spLocks/>
            </p:cNvSpPr>
            <p:nvPr/>
          </p:nvSpPr>
          <p:spPr bwMode="ltGray">
            <a:xfrm rot="2367108">
              <a:off x="8133026" y="451882"/>
              <a:ext cx="1424225" cy="2930469"/>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rgbClr val="FFC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914400" fontAlgn="base">
                <a:spcBef>
                  <a:spcPct val="0"/>
                </a:spcBef>
                <a:spcAft>
                  <a:spcPct val="0"/>
                </a:spcAft>
              </a:pPr>
              <a:endParaRPr lang="en-US" sz="1800" kern="0" smtClean="0">
                <a:solidFill>
                  <a:srgbClr val="000000"/>
                </a:solidFill>
              </a:endParaRPr>
            </a:p>
          </p:txBody>
        </p:sp>
        <p:sp>
          <p:nvSpPr>
            <p:cNvPr id="51" name="Oval 7"/>
            <p:cNvSpPr>
              <a:spLocks noChangeArrowheads="1"/>
            </p:cNvSpPr>
            <p:nvPr/>
          </p:nvSpPr>
          <p:spPr bwMode="gray">
            <a:xfrm>
              <a:off x="6981983" y="2540019"/>
              <a:ext cx="1647825" cy="1647825"/>
            </a:xfrm>
            <a:prstGeom prst="ellipse">
              <a:avLst/>
            </a:prstGeom>
            <a:solidFill>
              <a:schemeClr val="bg1">
                <a:alpha val="50000"/>
              </a:schemeClr>
            </a:solidFill>
            <a:ln w="9525">
              <a:noFill/>
              <a:round/>
              <a:headEnd/>
              <a:tailEnd/>
            </a:ln>
            <a:effectLst/>
          </p:spPr>
          <p:txBody>
            <a:bodyPr wrap="none" anchor="ctr"/>
            <a:lstStyle/>
            <a:p>
              <a:endParaRPr lang="en-US">
                <a:solidFill>
                  <a:srgbClr val="000000"/>
                </a:solidFill>
              </a:endParaRPr>
            </a:p>
          </p:txBody>
        </p:sp>
      </p:grpSp>
    </p:spTree>
    <p:extLst>
      <p:ext uri="{BB962C8B-B14F-4D97-AF65-F5344CB8AC3E}">
        <p14:creationId xmlns:p14="http://schemas.microsoft.com/office/powerpoint/2010/main" val="190812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8000" fill="hold"/>
                                        <p:tgtEl>
                                          <p:spTgt spid="3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8" grpId="0" animBg="1"/>
      <p:bldP spid="20" grpId="0" animBg="1"/>
      <p:bldP spid="22" grpId="0" animBg="1"/>
      <p:bldP spid="23" grpId="0" animBg="1"/>
      <p:bldP spid="25" grpId="0" animBg="1"/>
      <p:bldP spid="26" grpId="0"/>
      <p:bldP spid="32" grpId="0"/>
      <p:bldP spid="35" grpId="0"/>
    </p:bldLst>
  </p:timing>
</p:sld>
</file>

<file path=ppt/theme/theme1.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94TGp_family_light_ani">
  <a:themeElements>
    <a:clrScheme name="Default Design 1">
      <a:dk1>
        <a:srgbClr val="000000"/>
      </a:dk1>
      <a:lt1>
        <a:srgbClr val="FFFFFF"/>
      </a:lt1>
      <a:dk2>
        <a:srgbClr val="000000"/>
      </a:dk2>
      <a:lt2>
        <a:srgbClr val="808080"/>
      </a:lt2>
      <a:accent1>
        <a:srgbClr val="FCA304"/>
      </a:accent1>
      <a:accent2>
        <a:srgbClr val="E1595C"/>
      </a:accent2>
      <a:accent3>
        <a:srgbClr val="FFFFFF"/>
      </a:accent3>
      <a:accent4>
        <a:srgbClr val="000000"/>
      </a:accent4>
      <a:accent5>
        <a:srgbClr val="FDCEAA"/>
      </a:accent5>
      <a:accent6>
        <a:srgbClr val="CC5053"/>
      </a:accent6>
      <a:hlink>
        <a:srgbClr val="80E05A"/>
      </a:hlink>
      <a:folHlink>
        <a:srgbClr val="4BA5E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FCA304"/>
        </a:accent1>
        <a:accent2>
          <a:srgbClr val="E1595C"/>
        </a:accent2>
        <a:accent3>
          <a:srgbClr val="FFFFFF"/>
        </a:accent3>
        <a:accent4>
          <a:srgbClr val="000000"/>
        </a:accent4>
        <a:accent5>
          <a:srgbClr val="FDCEAA"/>
        </a:accent5>
        <a:accent6>
          <a:srgbClr val="CC5053"/>
        </a:accent6>
        <a:hlink>
          <a:srgbClr val="80E05A"/>
        </a:hlink>
        <a:folHlink>
          <a:srgbClr val="4BA5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6491EA"/>
        </a:accent1>
        <a:accent2>
          <a:srgbClr val="EB943D"/>
        </a:accent2>
        <a:accent3>
          <a:srgbClr val="FFFFFF"/>
        </a:accent3>
        <a:accent4>
          <a:srgbClr val="000000"/>
        </a:accent4>
        <a:accent5>
          <a:srgbClr val="B8C7F3"/>
        </a:accent5>
        <a:accent6>
          <a:srgbClr val="D58636"/>
        </a:accent6>
        <a:hlink>
          <a:srgbClr val="4DBF9C"/>
        </a:hlink>
        <a:folHlink>
          <a:srgbClr val="D0C938"/>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86D092"/>
        </a:accent1>
        <a:accent2>
          <a:srgbClr val="55B5D3"/>
        </a:accent2>
        <a:accent3>
          <a:srgbClr val="FFFFFF"/>
        </a:accent3>
        <a:accent4>
          <a:srgbClr val="000000"/>
        </a:accent4>
        <a:accent5>
          <a:srgbClr val="C3E4C7"/>
        </a:accent5>
        <a:accent6>
          <a:srgbClr val="4CA4BF"/>
        </a:accent6>
        <a:hlink>
          <a:srgbClr val="C389EF"/>
        </a:hlink>
        <a:folHlink>
          <a:srgbClr val="E5B63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RGEP_ThuanTD">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RGEP_ThuanTD">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4382</TotalTime>
  <Words>987</Words>
  <Application>Microsoft Office PowerPoint</Application>
  <PresentationFormat>Widescreen</PresentationFormat>
  <Paragraphs>155</Paragraphs>
  <Slides>13</Slides>
  <Notes>4</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13</vt:i4>
      </vt:variant>
    </vt:vector>
  </HeadingPairs>
  <TitlesOfParts>
    <vt:vector size="33" baseType="lpstr">
      <vt:lpstr>맑은 고딕</vt:lpstr>
      <vt:lpstr>Arial</vt:lpstr>
      <vt:lpstr>Arial (Body)</vt:lpstr>
      <vt:lpstr>Arial Black</vt:lpstr>
      <vt:lpstr>Calibri</vt:lpstr>
      <vt:lpstr>Calibri (Body)</vt:lpstr>
      <vt:lpstr>Calibri Light</vt:lpstr>
      <vt:lpstr>Nixie One</vt:lpstr>
      <vt:lpstr>Noto Sans Symbols</vt:lpstr>
      <vt:lpstr>Oswald</vt:lpstr>
      <vt:lpstr>Tahoma</vt:lpstr>
      <vt:lpstr>Times New Roman</vt:lpstr>
      <vt:lpstr>Tw Cen MT</vt:lpstr>
      <vt:lpstr>Wingdings</vt:lpstr>
      <vt:lpstr>6_Office Theme</vt:lpstr>
      <vt:lpstr>594TGp_family_light_ani</vt:lpstr>
      <vt:lpstr>1_Office Theme</vt:lpstr>
      <vt:lpstr>2_Office Theme</vt:lpstr>
      <vt:lpstr>RGEP_ThuanTD</vt:lpstr>
      <vt:lpstr>1_RGEP_ThuanTD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LINH QUE</cp:lastModifiedBy>
  <cp:revision>545</cp:revision>
  <dcterms:created xsi:type="dcterms:W3CDTF">2021-08-12T17:12:33Z</dcterms:created>
  <dcterms:modified xsi:type="dcterms:W3CDTF">2022-08-20T14:22:13Z</dcterms:modified>
</cp:coreProperties>
</file>