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4" r:id="rId2"/>
    <p:sldMasterId id="2147483734" r:id="rId3"/>
    <p:sldMasterId id="2147483768" r:id="rId4"/>
    <p:sldMasterId id="2147483780" r:id="rId5"/>
  </p:sldMasterIdLst>
  <p:sldIdLst>
    <p:sldId id="256" r:id="rId6"/>
    <p:sldId id="377" r:id="rId7"/>
    <p:sldId id="381" r:id="rId8"/>
    <p:sldId id="382" r:id="rId9"/>
    <p:sldId id="309" r:id="rId10"/>
    <p:sldId id="383" r:id="rId11"/>
    <p:sldId id="384" r:id="rId12"/>
    <p:sldId id="385" r:id="rId13"/>
    <p:sldId id="34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56" userDrawn="1">
          <p15:clr>
            <a:srgbClr val="A4A3A4"/>
          </p15:clr>
        </p15:guide>
        <p15:guide id="2" pos="7248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orient="horz" pos="720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56"/>
      </p:cViewPr>
      <p:guideLst>
        <p:guide pos="456"/>
        <p:guide pos="7248"/>
        <p:guide orient="horz" pos="624"/>
        <p:guide orient="horz" pos="720"/>
        <p:guide orient="horz" pos="3928"/>
        <p:guide orient="horz"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hi Lan" userId="a3a1e10d-12fa-4df7-8c5f-abfedd002bbb" providerId="ADAL" clId="{55CC87DC-1352-42DA-B615-D48D95D77E6E}"/>
    <pc:docChg chg="custSel addSld delSld modSld sldOrd delMainMaster">
      <pc:chgData name="Nguyen Thi Lan" userId="a3a1e10d-12fa-4df7-8c5f-abfedd002bbb" providerId="ADAL" clId="{55CC87DC-1352-42DA-B615-D48D95D77E6E}" dt="2022-08-18T11:13:07.514" v="429" actId="113"/>
      <pc:docMkLst>
        <pc:docMk/>
      </pc:docMkLst>
      <pc:sldChg chg="modSp mod modAnim">
        <pc:chgData name="Nguyen Thi Lan" userId="a3a1e10d-12fa-4df7-8c5f-abfedd002bbb" providerId="ADAL" clId="{55CC87DC-1352-42DA-B615-D48D95D77E6E}" dt="2022-08-18T10:42:02.234" v="7" actId="207"/>
        <pc:sldMkLst>
          <pc:docMk/>
          <pc:sldMk cId="1495215924" sldId="256"/>
        </pc:sldMkLst>
        <pc:spChg chg="mod">
          <ac:chgData name="Nguyen Thi Lan" userId="a3a1e10d-12fa-4df7-8c5f-abfedd002bbb" providerId="ADAL" clId="{55CC87DC-1352-42DA-B615-D48D95D77E6E}" dt="2022-08-18T10:42:02.234" v="7" actId="207"/>
          <ac:spMkLst>
            <pc:docMk/>
            <pc:sldMk cId="1495215924" sldId="256"/>
            <ac:spMk id="2" creationId="{EC2EBF1E-BD7C-4FC3-9F5C-716E78C48B5A}"/>
          </ac:spMkLst>
        </pc:spChg>
        <pc:spChg chg="mod">
          <ac:chgData name="Nguyen Thi Lan" userId="a3a1e10d-12fa-4df7-8c5f-abfedd002bbb" providerId="ADAL" clId="{55CC87DC-1352-42DA-B615-D48D95D77E6E}" dt="2022-08-18T10:41:57.110" v="6" actId="255"/>
          <ac:spMkLst>
            <pc:docMk/>
            <pc:sldMk cId="1495215924" sldId="256"/>
            <ac:spMk id="3" creationId="{5B97A77D-4543-443E-84AA-DE60C2D30A3F}"/>
          </ac:spMkLst>
        </pc:spChg>
      </pc:sldChg>
      <pc:sldChg chg="del">
        <pc:chgData name="Nguyen Thi Lan" userId="a3a1e10d-12fa-4df7-8c5f-abfedd002bbb" providerId="ADAL" clId="{55CC87DC-1352-42DA-B615-D48D95D77E6E}" dt="2022-08-18T10:42:35.606" v="8" actId="47"/>
        <pc:sldMkLst>
          <pc:docMk/>
          <pc:sldMk cId="3580506502" sldId="257"/>
        </pc:sldMkLst>
      </pc:sldChg>
      <pc:sldChg chg="modSp del mod">
        <pc:chgData name="Nguyen Thi Lan" userId="a3a1e10d-12fa-4df7-8c5f-abfedd002bbb" providerId="ADAL" clId="{55CC87DC-1352-42DA-B615-D48D95D77E6E}" dt="2022-08-18T10:50:07.745" v="73" actId="47"/>
        <pc:sldMkLst>
          <pc:docMk/>
          <pc:sldMk cId="2771951757" sldId="258"/>
        </pc:sldMkLst>
        <pc:spChg chg="mod">
          <ac:chgData name="Nguyen Thi Lan" userId="a3a1e10d-12fa-4df7-8c5f-abfedd002bbb" providerId="ADAL" clId="{55CC87DC-1352-42DA-B615-D48D95D77E6E}" dt="2022-08-18T10:50:05.842" v="72" actId="1076"/>
          <ac:spMkLst>
            <pc:docMk/>
            <pc:sldMk cId="2771951757" sldId="258"/>
            <ac:spMk id="5" creationId="{B050EBF4-6767-470C-9011-3B3595325213}"/>
          </ac:spMkLst>
        </pc:spChg>
      </pc:sldChg>
      <pc:sldChg chg="del">
        <pc:chgData name="Nguyen Thi Lan" userId="a3a1e10d-12fa-4df7-8c5f-abfedd002bbb" providerId="ADAL" clId="{55CC87DC-1352-42DA-B615-D48D95D77E6E}" dt="2022-08-18T10:42:38.105" v="9" actId="47"/>
        <pc:sldMkLst>
          <pc:docMk/>
          <pc:sldMk cId="4291117246" sldId="259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071403044" sldId="264"/>
        </pc:sldMkLst>
      </pc:sldChg>
      <pc:sldChg chg="del">
        <pc:chgData name="Nguyen Thi Lan" userId="a3a1e10d-12fa-4df7-8c5f-abfedd002bbb" providerId="ADAL" clId="{55CC87DC-1352-42DA-B615-D48D95D77E6E}" dt="2022-08-18T11:01:10.854" v="273" actId="47"/>
        <pc:sldMkLst>
          <pc:docMk/>
          <pc:sldMk cId="2676934537" sldId="270"/>
        </pc:sldMkLst>
      </pc:sldChg>
      <pc:sldChg chg="del">
        <pc:chgData name="Nguyen Thi Lan" userId="a3a1e10d-12fa-4df7-8c5f-abfedd002bbb" providerId="ADAL" clId="{55CC87DC-1352-42DA-B615-D48D95D77E6E}" dt="2022-08-18T11:10:50.396" v="390" actId="47"/>
        <pc:sldMkLst>
          <pc:docMk/>
          <pc:sldMk cId="193143965" sldId="298"/>
        </pc:sldMkLst>
      </pc:sldChg>
      <pc:sldChg chg="del">
        <pc:chgData name="Nguyen Thi Lan" userId="a3a1e10d-12fa-4df7-8c5f-abfedd002bbb" providerId="ADAL" clId="{55CC87DC-1352-42DA-B615-D48D95D77E6E}" dt="2022-08-18T10:42:42.261" v="10" actId="47"/>
        <pc:sldMkLst>
          <pc:docMk/>
          <pc:sldMk cId="1476137269" sldId="304"/>
        </pc:sldMkLst>
      </pc:sldChg>
      <pc:sldChg chg="del">
        <pc:chgData name="Nguyen Thi Lan" userId="a3a1e10d-12fa-4df7-8c5f-abfedd002bbb" providerId="ADAL" clId="{55CC87DC-1352-42DA-B615-D48D95D77E6E}" dt="2022-08-18T10:50:13.766" v="74" actId="47"/>
        <pc:sldMkLst>
          <pc:docMk/>
          <pc:sldMk cId="710561020" sldId="305"/>
        </pc:sldMkLst>
      </pc:sldChg>
      <pc:sldChg chg="del">
        <pc:chgData name="Nguyen Thi Lan" userId="a3a1e10d-12fa-4df7-8c5f-abfedd002bbb" providerId="ADAL" clId="{55CC87DC-1352-42DA-B615-D48D95D77E6E}" dt="2022-08-18T11:01:07.057" v="269" actId="47"/>
        <pc:sldMkLst>
          <pc:docMk/>
          <pc:sldMk cId="2092169480" sldId="306"/>
        </pc:sldMkLst>
      </pc:sldChg>
      <pc:sldChg chg="del">
        <pc:chgData name="Nguyen Thi Lan" userId="a3a1e10d-12fa-4df7-8c5f-abfedd002bbb" providerId="ADAL" clId="{55CC87DC-1352-42DA-B615-D48D95D77E6E}" dt="2022-08-18T10:53:27.052" v="129" actId="47"/>
        <pc:sldMkLst>
          <pc:docMk/>
          <pc:sldMk cId="242432059" sldId="307"/>
        </pc:sldMkLst>
      </pc:sldChg>
      <pc:sldChg chg="del">
        <pc:chgData name="Nguyen Thi Lan" userId="a3a1e10d-12fa-4df7-8c5f-abfedd002bbb" providerId="ADAL" clId="{55CC87DC-1352-42DA-B615-D48D95D77E6E}" dt="2022-08-18T10:53:26.041" v="128" actId="47"/>
        <pc:sldMkLst>
          <pc:docMk/>
          <pc:sldMk cId="3830959829" sldId="308"/>
        </pc:sldMkLst>
      </pc:sldChg>
      <pc:sldChg chg="addSp modSp mod ord">
        <pc:chgData name="Nguyen Thi Lan" userId="a3a1e10d-12fa-4df7-8c5f-abfedd002bbb" providerId="ADAL" clId="{55CC87DC-1352-42DA-B615-D48D95D77E6E}" dt="2022-08-18T11:11:40.453" v="417" actId="20577"/>
        <pc:sldMkLst>
          <pc:docMk/>
          <pc:sldMk cId="204036855" sldId="309"/>
        </pc:sldMkLst>
        <pc:spChg chg="add mod">
          <ac:chgData name="Nguyen Thi Lan" userId="a3a1e10d-12fa-4df7-8c5f-abfedd002bbb" providerId="ADAL" clId="{55CC87DC-1352-42DA-B615-D48D95D77E6E}" dt="2022-08-18T10:55:25.340" v="203" actId="208"/>
          <ac:spMkLst>
            <pc:docMk/>
            <pc:sldMk cId="204036855" sldId="309"/>
            <ac:spMk id="2" creationId="{F013828F-B688-FD13-2019-AB81285EEABF}"/>
          </ac:spMkLst>
        </pc:spChg>
        <pc:spChg chg="mod">
          <ac:chgData name="Nguyen Thi Lan" userId="a3a1e10d-12fa-4df7-8c5f-abfedd002bbb" providerId="ADAL" clId="{55CC87DC-1352-42DA-B615-D48D95D77E6E}" dt="2022-08-18T11:11:40.453" v="417" actId="20577"/>
          <ac:spMkLst>
            <pc:docMk/>
            <pc:sldMk cId="204036855" sldId="309"/>
            <ac:spMk id="12" creationId="{6F53AEAB-150F-48C0-B382-2A2AB4544EEA}"/>
          </ac:spMkLst>
        </pc:spChg>
        <pc:spChg chg="mod">
          <ac:chgData name="Nguyen Thi Lan" userId="a3a1e10d-12fa-4df7-8c5f-abfedd002bbb" providerId="ADAL" clId="{55CC87DC-1352-42DA-B615-D48D95D77E6E}" dt="2022-08-18T10:54:04.816" v="195" actId="20577"/>
          <ac:spMkLst>
            <pc:docMk/>
            <pc:sldMk cId="204036855" sldId="309"/>
            <ac:spMk id="14" creationId="{E5B4D8C3-C457-4ACD-A4DE-8F41FDD999D3}"/>
          </ac:spMkLst>
        </pc:spChg>
      </pc:sldChg>
      <pc:sldChg chg="del">
        <pc:chgData name="Nguyen Thi Lan" userId="a3a1e10d-12fa-4df7-8c5f-abfedd002bbb" providerId="ADAL" clId="{55CC87DC-1352-42DA-B615-D48D95D77E6E}" dt="2022-08-18T11:01:05.265" v="268" actId="47"/>
        <pc:sldMkLst>
          <pc:docMk/>
          <pc:sldMk cId="1434714909" sldId="310"/>
        </pc:sldMkLst>
      </pc:sldChg>
      <pc:sldChg chg="del">
        <pc:chgData name="Nguyen Thi Lan" userId="a3a1e10d-12fa-4df7-8c5f-abfedd002bbb" providerId="ADAL" clId="{55CC87DC-1352-42DA-B615-D48D95D77E6E}" dt="2022-08-18T11:01:07.824" v="270" actId="47"/>
        <pc:sldMkLst>
          <pc:docMk/>
          <pc:sldMk cId="2691913419" sldId="311"/>
        </pc:sldMkLst>
      </pc:sldChg>
      <pc:sldChg chg="del">
        <pc:chgData name="Nguyen Thi Lan" userId="a3a1e10d-12fa-4df7-8c5f-abfedd002bbb" providerId="ADAL" clId="{55CC87DC-1352-42DA-B615-D48D95D77E6E}" dt="2022-08-18T11:01:08.576" v="271" actId="47"/>
        <pc:sldMkLst>
          <pc:docMk/>
          <pc:sldMk cId="3740828459" sldId="312"/>
        </pc:sldMkLst>
      </pc:sldChg>
      <pc:sldChg chg="del">
        <pc:chgData name="Nguyen Thi Lan" userId="a3a1e10d-12fa-4df7-8c5f-abfedd002bbb" providerId="ADAL" clId="{55CC87DC-1352-42DA-B615-D48D95D77E6E}" dt="2022-08-18T11:01:09.340" v="272" actId="47"/>
        <pc:sldMkLst>
          <pc:docMk/>
          <pc:sldMk cId="1558764217" sldId="313"/>
        </pc:sldMkLst>
      </pc:sldChg>
      <pc:sldChg chg="del">
        <pc:chgData name="Nguyen Thi Lan" userId="a3a1e10d-12fa-4df7-8c5f-abfedd002bbb" providerId="ADAL" clId="{55CC87DC-1352-42DA-B615-D48D95D77E6E}" dt="2022-08-18T11:01:11.274" v="274" actId="47"/>
        <pc:sldMkLst>
          <pc:docMk/>
          <pc:sldMk cId="2626778801" sldId="314"/>
        </pc:sldMkLst>
      </pc:sldChg>
      <pc:sldChg chg="del">
        <pc:chgData name="Nguyen Thi Lan" userId="a3a1e10d-12fa-4df7-8c5f-abfedd002bbb" providerId="ADAL" clId="{55CC87DC-1352-42DA-B615-D48D95D77E6E}" dt="2022-08-18T11:01:11.707" v="275" actId="47"/>
        <pc:sldMkLst>
          <pc:docMk/>
          <pc:sldMk cId="916716358" sldId="316"/>
        </pc:sldMkLst>
      </pc:sldChg>
      <pc:sldChg chg="del">
        <pc:chgData name="Nguyen Thi Lan" userId="a3a1e10d-12fa-4df7-8c5f-abfedd002bbb" providerId="ADAL" clId="{55CC87DC-1352-42DA-B615-D48D95D77E6E}" dt="2022-08-18T11:01:12.522" v="276" actId="47"/>
        <pc:sldMkLst>
          <pc:docMk/>
          <pc:sldMk cId="2099856218" sldId="317"/>
        </pc:sldMkLst>
      </pc:sldChg>
      <pc:sldChg chg="del">
        <pc:chgData name="Nguyen Thi Lan" userId="a3a1e10d-12fa-4df7-8c5f-abfedd002bbb" providerId="ADAL" clId="{55CC87DC-1352-42DA-B615-D48D95D77E6E}" dt="2022-08-18T11:01:13.079" v="277" actId="47"/>
        <pc:sldMkLst>
          <pc:docMk/>
          <pc:sldMk cId="818254970" sldId="318"/>
        </pc:sldMkLst>
      </pc:sldChg>
      <pc:sldChg chg="del">
        <pc:chgData name="Nguyen Thi Lan" userId="a3a1e10d-12fa-4df7-8c5f-abfedd002bbb" providerId="ADAL" clId="{55CC87DC-1352-42DA-B615-D48D95D77E6E}" dt="2022-08-18T11:01:13.689" v="278" actId="47"/>
        <pc:sldMkLst>
          <pc:docMk/>
          <pc:sldMk cId="2666804884" sldId="319"/>
        </pc:sldMkLst>
      </pc:sldChg>
      <pc:sldChg chg="del">
        <pc:chgData name="Nguyen Thi Lan" userId="a3a1e10d-12fa-4df7-8c5f-abfedd002bbb" providerId="ADAL" clId="{55CC87DC-1352-42DA-B615-D48D95D77E6E}" dt="2022-08-18T11:01:14.206" v="279" actId="47"/>
        <pc:sldMkLst>
          <pc:docMk/>
          <pc:sldMk cId="193216022" sldId="320"/>
        </pc:sldMkLst>
      </pc:sldChg>
      <pc:sldChg chg="del">
        <pc:chgData name="Nguyen Thi Lan" userId="a3a1e10d-12fa-4df7-8c5f-abfedd002bbb" providerId="ADAL" clId="{55CC87DC-1352-42DA-B615-D48D95D77E6E}" dt="2022-08-18T11:01:14.860" v="280" actId="47"/>
        <pc:sldMkLst>
          <pc:docMk/>
          <pc:sldMk cId="1663175" sldId="321"/>
        </pc:sldMkLst>
      </pc:sldChg>
      <pc:sldChg chg="del">
        <pc:chgData name="Nguyen Thi Lan" userId="a3a1e10d-12fa-4df7-8c5f-abfedd002bbb" providerId="ADAL" clId="{55CC87DC-1352-42DA-B615-D48D95D77E6E}" dt="2022-08-18T11:01:15.706" v="281" actId="47"/>
        <pc:sldMkLst>
          <pc:docMk/>
          <pc:sldMk cId="32291632" sldId="322"/>
        </pc:sldMkLst>
      </pc:sldChg>
      <pc:sldChg chg="del">
        <pc:chgData name="Nguyen Thi Lan" userId="a3a1e10d-12fa-4df7-8c5f-abfedd002bbb" providerId="ADAL" clId="{55CC87DC-1352-42DA-B615-D48D95D77E6E}" dt="2022-08-18T11:01:16.305" v="282" actId="47"/>
        <pc:sldMkLst>
          <pc:docMk/>
          <pc:sldMk cId="1059250041" sldId="323"/>
        </pc:sldMkLst>
      </pc:sldChg>
      <pc:sldChg chg="del">
        <pc:chgData name="Nguyen Thi Lan" userId="a3a1e10d-12fa-4df7-8c5f-abfedd002bbb" providerId="ADAL" clId="{55CC87DC-1352-42DA-B615-D48D95D77E6E}" dt="2022-08-18T11:01:21.122" v="292" actId="47"/>
        <pc:sldMkLst>
          <pc:docMk/>
          <pc:sldMk cId="758633077" sldId="324"/>
        </pc:sldMkLst>
      </pc:sldChg>
      <pc:sldChg chg="del">
        <pc:chgData name="Nguyen Thi Lan" userId="a3a1e10d-12fa-4df7-8c5f-abfedd002bbb" providerId="ADAL" clId="{55CC87DC-1352-42DA-B615-D48D95D77E6E}" dt="2022-08-18T11:01:16.872" v="283" actId="47"/>
        <pc:sldMkLst>
          <pc:docMk/>
          <pc:sldMk cId="3294634115" sldId="325"/>
        </pc:sldMkLst>
      </pc:sldChg>
      <pc:sldChg chg="del">
        <pc:chgData name="Nguyen Thi Lan" userId="a3a1e10d-12fa-4df7-8c5f-abfedd002bbb" providerId="ADAL" clId="{55CC87DC-1352-42DA-B615-D48D95D77E6E}" dt="2022-08-18T11:01:17.454" v="284" actId="47"/>
        <pc:sldMkLst>
          <pc:docMk/>
          <pc:sldMk cId="2644841123" sldId="326"/>
        </pc:sldMkLst>
      </pc:sldChg>
      <pc:sldChg chg="del">
        <pc:chgData name="Nguyen Thi Lan" userId="a3a1e10d-12fa-4df7-8c5f-abfedd002bbb" providerId="ADAL" clId="{55CC87DC-1352-42DA-B615-D48D95D77E6E}" dt="2022-08-18T11:01:17.974" v="285" actId="47"/>
        <pc:sldMkLst>
          <pc:docMk/>
          <pc:sldMk cId="1587698116" sldId="327"/>
        </pc:sldMkLst>
      </pc:sldChg>
      <pc:sldChg chg="del">
        <pc:chgData name="Nguyen Thi Lan" userId="a3a1e10d-12fa-4df7-8c5f-abfedd002bbb" providerId="ADAL" clId="{55CC87DC-1352-42DA-B615-D48D95D77E6E}" dt="2022-08-18T11:01:18.508" v="286" actId="47"/>
        <pc:sldMkLst>
          <pc:docMk/>
          <pc:sldMk cId="918148641" sldId="328"/>
        </pc:sldMkLst>
      </pc:sldChg>
      <pc:sldChg chg="del">
        <pc:chgData name="Nguyen Thi Lan" userId="a3a1e10d-12fa-4df7-8c5f-abfedd002bbb" providerId="ADAL" clId="{55CC87DC-1352-42DA-B615-D48D95D77E6E}" dt="2022-08-18T11:01:19.041" v="287" actId="47"/>
        <pc:sldMkLst>
          <pc:docMk/>
          <pc:sldMk cId="3875214007" sldId="329"/>
        </pc:sldMkLst>
      </pc:sldChg>
      <pc:sldChg chg="del">
        <pc:chgData name="Nguyen Thi Lan" userId="a3a1e10d-12fa-4df7-8c5f-abfedd002bbb" providerId="ADAL" clId="{55CC87DC-1352-42DA-B615-D48D95D77E6E}" dt="2022-08-18T11:01:19.588" v="288" actId="47"/>
        <pc:sldMkLst>
          <pc:docMk/>
          <pc:sldMk cId="149877993" sldId="330"/>
        </pc:sldMkLst>
      </pc:sldChg>
      <pc:sldChg chg="del">
        <pc:chgData name="Nguyen Thi Lan" userId="a3a1e10d-12fa-4df7-8c5f-abfedd002bbb" providerId="ADAL" clId="{55CC87DC-1352-42DA-B615-D48D95D77E6E}" dt="2022-08-18T11:01:20.105" v="289" actId="47"/>
        <pc:sldMkLst>
          <pc:docMk/>
          <pc:sldMk cId="944992750" sldId="331"/>
        </pc:sldMkLst>
      </pc:sldChg>
      <pc:sldChg chg="del">
        <pc:chgData name="Nguyen Thi Lan" userId="a3a1e10d-12fa-4df7-8c5f-abfedd002bbb" providerId="ADAL" clId="{55CC87DC-1352-42DA-B615-D48D95D77E6E}" dt="2022-08-18T11:01:20.538" v="290" actId="47"/>
        <pc:sldMkLst>
          <pc:docMk/>
          <pc:sldMk cId="1946460678" sldId="332"/>
        </pc:sldMkLst>
      </pc:sldChg>
      <pc:sldChg chg="del">
        <pc:chgData name="Nguyen Thi Lan" userId="a3a1e10d-12fa-4df7-8c5f-abfedd002bbb" providerId="ADAL" clId="{55CC87DC-1352-42DA-B615-D48D95D77E6E}" dt="2022-08-18T11:01:20.907" v="291" actId="47"/>
        <pc:sldMkLst>
          <pc:docMk/>
          <pc:sldMk cId="1027214702" sldId="333"/>
        </pc:sldMkLst>
      </pc:sldChg>
      <pc:sldChg chg="del">
        <pc:chgData name="Nguyen Thi Lan" userId="a3a1e10d-12fa-4df7-8c5f-abfedd002bbb" providerId="ADAL" clId="{55CC87DC-1352-42DA-B615-D48D95D77E6E}" dt="2022-08-18T11:01:21.554" v="293" actId="47"/>
        <pc:sldMkLst>
          <pc:docMk/>
          <pc:sldMk cId="3538026703" sldId="334"/>
        </pc:sldMkLst>
      </pc:sldChg>
      <pc:sldChg chg="del">
        <pc:chgData name="Nguyen Thi Lan" userId="a3a1e10d-12fa-4df7-8c5f-abfedd002bbb" providerId="ADAL" clId="{55CC87DC-1352-42DA-B615-D48D95D77E6E}" dt="2022-08-18T11:06:57.556" v="332" actId="47"/>
        <pc:sldMkLst>
          <pc:docMk/>
          <pc:sldMk cId="1936589063" sldId="335"/>
        </pc:sldMkLst>
      </pc:sldChg>
      <pc:sldChg chg="del">
        <pc:chgData name="Nguyen Thi Lan" userId="a3a1e10d-12fa-4df7-8c5f-abfedd002bbb" providerId="ADAL" clId="{55CC87DC-1352-42DA-B615-D48D95D77E6E}" dt="2022-08-18T11:05:56.954" v="324" actId="47"/>
        <pc:sldMkLst>
          <pc:docMk/>
          <pc:sldMk cId="1711271951" sldId="336"/>
        </pc:sldMkLst>
      </pc:sldChg>
      <pc:sldChg chg="del">
        <pc:chgData name="Nguyen Thi Lan" userId="a3a1e10d-12fa-4df7-8c5f-abfedd002bbb" providerId="ADAL" clId="{55CC87DC-1352-42DA-B615-D48D95D77E6E}" dt="2022-08-18T11:06:59.861" v="333" actId="47"/>
        <pc:sldMkLst>
          <pc:docMk/>
          <pc:sldMk cId="974554837" sldId="337"/>
        </pc:sldMkLst>
      </pc:sldChg>
      <pc:sldChg chg="del">
        <pc:chgData name="Nguyen Thi Lan" userId="a3a1e10d-12fa-4df7-8c5f-abfedd002bbb" providerId="ADAL" clId="{55CC87DC-1352-42DA-B615-D48D95D77E6E}" dt="2022-08-18T11:07:01.157" v="334" actId="47"/>
        <pc:sldMkLst>
          <pc:docMk/>
          <pc:sldMk cId="1648034742" sldId="338"/>
        </pc:sldMkLst>
      </pc:sldChg>
      <pc:sldChg chg="del">
        <pc:chgData name="Nguyen Thi Lan" userId="a3a1e10d-12fa-4df7-8c5f-abfedd002bbb" providerId="ADAL" clId="{55CC87DC-1352-42DA-B615-D48D95D77E6E}" dt="2022-08-18T11:07:02.528" v="335" actId="47"/>
        <pc:sldMkLst>
          <pc:docMk/>
          <pc:sldMk cId="2148364782" sldId="339"/>
        </pc:sldMkLst>
      </pc:sldChg>
      <pc:sldChg chg="addSp delSp modSp mod">
        <pc:chgData name="Nguyen Thi Lan" userId="a3a1e10d-12fa-4df7-8c5f-abfedd002bbb" providerId="ADAL" clId="{55CC87DC-1352-42DA-B615-D48D95D77E6E}" dt="2022-08-18T11:13:07.514" v="429" actId="113"/>
        <pc:sldMkLst>
          <pc:docMk/>
          <pc:sldMk cId="3582487179" sldId="340"/>
        </pc:sldMkLst>
        <pc:spChg chg="mod">
          <ac:chgData name="Nguyen Thi Lan" userId="a3a1e10d-12fa-4df7-8c5f-abfedd002bbb" providerId="ADAL" clId="{55CC87DC-1352-42DA-B615-D48D95D77E6E}" dt="2022-08-18T11:11:59.584" v="419" actId="122"/>
          <ac:spMkLst>
            <pc:docMk/>
            <pc:sldMk cId="3582487179" sldId="340"/>
            <ac:spMk id="3" creationId="{91BD6756-F715-4534-AAC9-0831C0649904}"/>
          </ac:spMkLst>
        </pc:spChg>
        <pc:graphicFrameChg chg="add mod modGraphic">
          <ac:chgData name="Nguyen Thi Lan" userId="a3a1e10d-12fa-4df7-8c5f-abfedd002bbb" providerId="ADAL" clId="{55CC87DC-1352-42DA-B615-D48D95D77E6E}" dt="2022-08-18T11:13:07.514" v="429" actId="113"/>
          <ac:graphicFrameMkLst>
            <pc:docMk/>
            <pc:sldMk cId="3582487179" sldId="340"/>
            <ac:graphicFrameMk id="2" creationId="{A66D00BE-991D-12D8-A3B7-7A68DCB3E99B}"/>
          </ac:graphicFrameMkLst>
        </pc:graphicFrameChg>
        <pc:graphicFrameChg chg="del modGraphic">
          <ac:chgData name="Nguyen Thi Lan" userId="a3a1e10d-12fa-4df7-8c5f-abfedd002bbb" providerId="ADAL" clId="{55CC87DC-1352-42DA-B615-D48D95D77E6E}" dt="2022-08-18T11:08:53.589" v="338" actId="478"/>
          <ac:graphicFrameMkLst>
            <pc:docMk/>
            <pc:sldMk cId="3582487179" sldId="340"/>
            <ac:graphicFrameMk id="4" creationId="{9243BF77-EB38-42CF-B0B2-30A4D6A07385}"/>
          </ac:graphicFrameMkLst>
        </pc:graphicFrameChg>
      </pc:sldChg>
      <pc:sldChg chg="del">
        <pc:chgData name="Nguyen Thi Lan" userId="a3a1e10d-12fa-4df7-8c5f-abfedd002bbb" providerId="ADAL" clId="{55CC87DC-1352-42DA-B615-D48D95D77E6E}" dt="2022-08-18T11:09:51.768" v="370" actId="47"/>
        <pc:sldMkLst>
          <pc:docMk/>
          <pc:sldMk cId="2678410945" sldId="341"/>
        </pc:sldMkLst>
      </pc:sldChg>
      <pc:sldChg chg="del">
        <pc:chgData name="Nguyen Thi Lan" userId="a3a1e10d-12fa-4df7-8c5f-abfedd002bbb" providerId="ADAL" clId="{55CC87DC-1352-42DA-B615-D48D95D77E6E}" dt="2022-08-18T11:10:36.234" v="376" actId="47"/>
        <pc:sldMkLst>
          <pc:docMk/>
          <pc:sldMk cId="1785196854" sldId="342"/>
        </pc:sldMkLst>
      </pc:sldChg>
      <pc:sldChg chg="del">
        <pc:chgData name="Nguyen Thi Lan" userId="a3a1e10d-12fa-4df7-8c5f-abfedd002bbb" providerId="ADAL" clId="{55CC87DC-1352-42DA-B615-D48D95D77E6E}" dt="2022-08-18T11:07:03.644" v="336" actId="47"/>
        <pc:sldMkLst>
          <pc:docMk/>
          <pc:sldMk cId="1556420336" sldId="343"/>
        </pc:sldMkLst>
      </pc:sldChg>
      <pc:sldChg chg="del">
        <pc:chgData name="Nguyen Thi Lan" userId="a3a1e10d-12fa-4df7-8c5f-abfedd002bbb" providerId="ADAL" clId="{55CC87DC-1352-42DA-B615-D48D95D77E6E}" dt="2022-08-18T11:10:37.007" v="377" actId="47"/>
        <pc:sldMkLst>
          <pc:docMk/>
          <pc:sldMk cId="2863773589" sldId="344"/>
        </pc:sldMkLst>
      </pc:sldChg>
      <pc:sldChg chg="del">
        <pc:chgData name="Nguyen Thi Lan" userId="a3a1e10d-12fa-4df7-8c5f-abfedd002bbb" providerId="ADAL" clId="{55CC87DC-1352-42DA-B615-D48D95D77E6E}" dt="2022-08-18T11:10:37.469" v="378" actId="47"/>
        <pc:sldMkLst>
          <pc:docMk/>
          <pc:sldMk cId="1865292943" sldId="345"/>
        </pc:sldMkLst>
      </pc:sldChg>
      <pc:sldChg chg="del">
        <pc:chgData name="Nguyen Thi Lan" userId="a3a1e10d-12fa-4df7-8c5f-abfedd002bbb" providerId="ADAL" clId="{55CC87DC-1352-42DA-B615-D48D95D77E6E}" dt="2022-08-18T11:10:37.933" v="379" actId="47"/>
        <pc:sldMkLst>
          <pc:docMk/>
          <pc:sldMk cId="3601397276" sldId="346"/>
        </pc:sldMkLst>
      </pc:sldChg>
      <pc:sldChg chg="del">
        <pc:chgData name="Nguyen Thi Lan" userId="a3a1e10d-12fa-4df7-8c5f-abfedd002bbb" providerId="ADAL" clId="{55CC87DC-1352-42DA-B615-D48D95D77E6E}" dt="2022-08-18T11:10:38.333" v="380" actId="47"/>
        <pc:sldMkLst>
          <pc:docMk/>
          <pc:sldMk cId="4165812750" sldId="347"/>
        </pc:sldMkLst>
      </pc:sldChg>
      <pc:sldChg chg="del">
        <pc:chgData name="Nguyen Thi Lan" userId="a3a1e10d-12fa-4df7-8c5f-abfedd002bbb" providerId="ADAL" clId="{55CC87DC-1352-42DA-B615-D48D95D77E6E}" dt="2022-08-18T11:10:38.802" v="381" actId="47"/>
        <pc:sldMkLst>
          <pc:docMk/>
          <pc:sldMk cId="3828149421" sldId="348"/>
        </pc:sldMkLst>
      </pc:sldChg>
      <pc:sldChg chg="del">
        <pc:chgData name="Nguyen Thi Lan" userId="a3a1e10d-12fa-4df7-8c5f-abfedd002bbb" providerId="ADAL" clId="{55CC87DC-1352-42DA-B615-D48D95D77E6E}" dt="2022-08-18T11:10:39.232" v="382" actId="47"/>
        <pc:sldMkLst>
          <pc:docMk/>
          <pc:sldMk cId="68912301" sldId="349"/>
        </pc:sldMkLst>
      </pc:sldChg>
      <pc:sldChg chg="del">
        <pc:chgData name="Nguyen Thi Lan" userId="a3a1e10d-12fa-4df7-8c5f-abfedd002bbb" providerId="ADAL" clId="{55CC87DC-1352-42DA-B615-D48D95D77E6E}" dt="2022-08-18T11:10:39.650" v="383" actId="47"/>
        <pc:sldMkLst>
          <pc:docMk/>
          <pc:sldMk cId="3444588630" sldId="350"/>
        </pc:sldMkLst>
      </pc:sldChg>
      <pc:sldChg chg="del">
        <pc:chgData name="Nguyen Thi Lan" userId="a3a1e10d-12fa-4df7-8c5f-abfedd002bbb" providerId="ADAL" clId="{55CC87DC-1352-42DA-B615-D48D95D77E6E}" dt="2022-08-18T11:10:43.216" v="384" actId="47"/>
        <pc:sldMkLst>
          <pc:docMk/>
          <pc:sldMk cId="1628978268" sldId="351"/>
        </pc:sldMkLst>
      </pc:sldChg>
      <pc:sldChg chg="del">
        <pc:chgData name="Nguyen Thi Lan" userId="a3a1e10d-12fa-4df7-8c5f-abfedd002bbb" providerId="ADAL" clId="{55CC87DC-1352-42DA-B615-D48D95D77E6E}" dt="2022-08-18T11:10:46.899" v="386" actId="47"/>
        <pc:sldMkLst>
          <pc:docMk/>
          <pc:sldMk cId="2605915268" sldId="352"/>
        </pc:sldMkLst>
      </pc:sldChg>
      <pc:sldChg chg="del">
        <pc:chgData name="Nguyen Thi Lan" userId="a3a1e10d-12fa-4df7-8c5f-abfedd002bbb" providerId="ADAL" clId="{55CC87DC-1352-42DA-B615-D48D95D77E6E}" dt="2022-08-18T11:10:45.466" v="385" actId="47"/>
        <pc:sldMkLst>
          <pc:docMk/>
          <pc:sldMk cId="848327887" sldId="353"/>
        </pc:sldMkLst>
      </pc:sldChg>
      <pc:sldChg chg="del">
        <pc:chgData name="Nguyen Thi Lan" userId="a3a1e10d-12fa-4df7-8c5f-abfedd002bbb" providerId="ADAL" clId="{55CC87DC-1352-42DA-B615-D48D95D77E6E}" dt="2022-08-18T11:10:47.992" v="387" actId="47"/>
        <pc:sldMkLst>
          <pc:docMk/>
          <pc:sldMk cId="180309443" sldId="354"/>
        </pc:sldMkLst>
      </pc:sldChg>
      <pc:sldChg chg="del">
        <pc:chgData name="Nguyen Thi Lan" userId="a3a1e10d-12fa-4df7-8c5f-abfedd002bbb" providerId="ADAL" clId="{55CC87DC-1352-42DA-B615-D48D95D77E6E}" dt="2022-08-18T11:10:48.748" v="388" actId="47"/>
        <pc:sldMkLst>
          <pc:docMk/>
          <pc:sldMk cId="3211985035" sldId="355"/>
        </pc:sldMkLst>
      </pc:sldChg>
      <pc:sldChg chg="del">
        <pc:chgData name="Nguyen Thi Lan" userId="a3a1e10d-12fa-4df7-8c5f-abfedd002bbb" providerId="ADAL" clId="{55CC87DC-1352-42DA-B615-D48D95D77E6E}" dt="2022-08-18T11:10:49.552" v="389" actId="47"/>
        <pc:sldMkLst>
          <pc:docMk/>
          <pc:sldMk cId="865035758" sldId="356"/>
        </pc:sldMkLst>
      </pc:sldChg>
      <pc:sldChg chg="del">
        <pc:chgData name="Nguyen Thi Lan" userId="a3a1e10d-12fa-4df7-8c5f-abfedd002bbb" providerId="ADAL" clId="{55CC87DC-1352-42DA-B615-D48D95D77E6E}" dt="2022-08-18T11:10:52.198" v="392" actId="47"/>
        <pc:sldMkLst>
          <pc:docMk/>
          <pc:sldMk cId="1289361029" sldId="358"/>
        </pc:sldMkLst>
      </pc:sldChg>
      <pc:sldChg chg="del">
        <pc:chgData name="Nguyen Thi Lan" userId="a3a1e10d-12fa-4df7-8c5f-abfedd002bbb" providerId="ADAL" clId="{55CC87DC-1352-42DA-B615-D48D95D77E6E}" dt="2022-08-18T11:10:51.264" v="391" actId="47"/>
        <pc:sldMkLst>
          <pc:docMk/>
          <pc:sldMk cId="3771150979" sldId="359"/>
        </pc:sldMkLst>
      </pc:sldChg>
      <pc:sldChg chg="del">
        <pc:chgData name="Nguyen Thi Lan" userId="a3a1e10d-12fa-4df7-8c5f-abfedd002bbb" providerId="ADAL" clId="{55CC87DC-1352-42DA-B615-D48D95D77E6E}" dt="2022-08-18T11:10:53.333" v="393" actId="47"/>
        <pc:sldMkLst>
          <pc:docMk/>
          <pc:sldMk cId="2329864422" sldId="360"/>
        </pc:sldMkLst>
      </pc:sldChg>
      <pc:sldChg chg="del">
        <pc:chgData name="Nguyen Thi Lan" userId="a3a1e10d-12fa-4df7-8c5f-abfedd002bbb" providerId="ADAL" clId="{55CC87DC-1352-42DA-B615-D48D95D77E6E}" dt="2022-08-18T11:10:54.081" v="394" actId="47"/>
        <pc:sldMkLst>
          <pc:docMk/>
          <pc:sldMk cId="3642261810" sldId="361"/>
        </pc:sldMkLst>
      </pc:sldChg>
      <pc:sldChg chg="del">
        <pc:chgData name="Nguyen Thi Lan" userId="a3a1e10d-12fa-4df7-8c5f-abfedd002bbb" providerId="ADAL" clId="{55CC87DC-1352-42DA-B615-D48D95D77E6E}" dt="2022-08-18T11:10:54.730" v="395" actId="47"/>
        <pc:sldMkLst>
          <pc:docMk/>
          <pc:sldMk cId="1665548893" sldId="362"/>
        </pc:sldMkLst>
      </pc:sldChg>
      <pc:sldChg chg="del">
        <pc:chgData name="Nguyen Thi Lan" userId="a3a1e10d-12fa-4df7-8c5f-abfedd002bbb" providerId="ADAL" clId="{55CC87DC-1352-42DA-B615-D48D95D77E6E}" dt="2022-08-18T11:10:55.499" v="396" actId="47"/>
        <pc:sldMkLst>
          <pc:docMk/>
          <pc:sldMk cId="3662656012" sldId="363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75744115" sldId="364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901936607" sldId="365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762401316" sldId="366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837794165" sldId="367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492876252" sldId="368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93225355" sldId="369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601095615" sldId="371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568867146" sldId="372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1958706279" sldId="373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3359799803" sldId="375"/>
        </pc:sldMkLst>
      </pc:sldChg>
      <pc:sldChg chg="del">
        <pc:chgData name="Nguyen Thi Lan" userId="a3a1e10d-12fa-4df7-8c5f-abfedd002bbb" providerId="ADAL" clId="{55CC87DC-1352-42DA-B615-D48D95D77E6E}" dt="2022-08-18T11:11:01.667" v="397" actId="47"/>
        <pc:sldMkLst>
          <pc:docMk/>
          <pc:sldMk cId="2051865253" sldId="376"/>
        </pc:sldMkLst>
      </pc:sldChg>
      <pc:sldChg chg="addSp delSp modSp new mod">
        <pc:chgData name="Nguyen Thi Lan" userId="a3a1e10d-12fa-4df7-8c5f-abfedd002bbb" providerId="ADAL" clId="{55CC87DC-1352-42DA-B615-D48D95D77E6E}" dt="2022-08-18T11:11:13.442" v="399" actId="478"/>
        <pc:sldMkLst>
          <pc:docMk/>
          <pc:sldMk cId="3435209989" sldId="377"/>
        </pc:sldMkLst>
        <pc:spChg chg="del mod">
          <ac:chgData name="Nguyen Thi Lan" userId="a3a1e10d-12fa-4df7-8c5f-abfedd002bbb" providerId="ADAL" clId="{55CC87DC-1352-42DA-B615-D48D95D77E6E}" dt="2022-08-18T11:11:13.442" v="399" actId="478"/>
          <ac:spMkLst>
            <pc:docMk/>
            <pc:sldMk cId="3435209989" sldId="377"/>
            <ac:spMk id="2" creationId="{019BC05B-AB66-2912-FA99-3EEEACA20EB8}"/>
          </ac:spMkLst>
        </pc:spChg>
        <pc:spChg chg="del mod">
          <ac:chgData name="Nguyen Thi Lan" userId="a3a1e10d-12fa-4df7-8c5f-abfedd002bbb" providerId="ADAL" clId="{55CC87DC-1352-42DA-B615-D48D95D77E6E}" dt="2022-08-18T11:11:11.230" v="398" actId="478"/>
          <ac:spMkLst>
            <pc:docMk/>
            <pc:sldMk cId="3435209989" sldId="377"/>
            <ac:spMk id="3" creationId="{2742EF02-74A3-BFB3-A4FB-927A764232DD}"/>
          </ac:spMkLst>
        </pc:spChg>
        <pc:spChg chg="add del mod">
          <ac:chgData name="Nguyen Thi Lan" userId="a3a1e10d-12fa-4df7-8c5f-abfedd002bbb" providerId="ADAL" clId="{55CC87DC-1352-42DA-B615-D48D95D77E6E}" dt="2022-08-18T10:44:01.773" v="20" actId="478"/>
          <ac:spMkLst>
            <pc:docMk/>
            <pc:sldMk cId="3435209989" sldId="377"/>
            <ac:spMk id="4" creationId="{00615B84-5FBE-CF09-BF3C-E36385DCE140}"/>
          </ac:spMkLst>
        </pc:spChg>
        <pc:spChg chg="add mod">
          <ac:chgData name="Nguyen Thi Lan" userId="a3a1e10d-12fa-4df7-8c5f-abfedd002bbb" providerId="ADAL" clId="{55CC87DC-1352-42DA-B615-D48D95D77E6E}" dt="2022-08-18T10:44:36.210" v="26" actId="14100"/>
          <ac:spMkLst>
            <pc:docMk/>
            <pc:sldMk cId="3435209989" sldId="377"/>
            <ac:spMk id="5" creationId="{7428A226-A247-E1D9-1992-939840E31256}"/>
          </ac:spMkLst>
        </pc:spChg>
      </pc:sldChg>
      <pc:sldChg chg="delSp modSp add mod setBg delDesignElem">
        <pc:chgData name="Nguyen Thi Lan" userId="a3a1e10d-12fa-4df7-8c5f-abfedd002bbb" providerId="ADAL" clId="{55CC87DC-1352-42DA-B615-D48D95D77E6E}" dt="2022-08-18T10:45:58.438" v="34" actId="20577"/>
        <pc:sldMkLst>
          <pc:docMk/>
          <pc:sldMk cId="4294218781" sldId="381"/>
        </pc:sldMkLst>
        <pc:spChg chg="mod">
          <ac:chgData name="Nguyen Thi Lan" userId="a3a1e10d-12fa-4df7-8c5f-abfedd002bbb" providerId="ADAL" clId="{55CC87DC-1352-42DA-B615-D48D95D77E6E}" dt="2022-08-18T10:45:58.438" v="34" actId="20577"/>
          <ac:spMkLst>
            <pc:docMk/>
            <pc:sldMk cId="4294218781" sldId="381"/>
            <ac:spMk id="34" creationId="{C90CE605-D637-4739-A3AA-BCB97962A7E0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67" creationId="{AC8EEB0F-BA72-49AC-956F-331B60FDE79E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69" creationId="{8CC700D5-9809-43F4-89D5-7DBBCB0DCC10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71" creationId="{C7163242-6303-46DC-BAC1-2A204F061321}"/>
          </ac:spMkLst>
        </pc:spChg>
        <pc:spChg chg="del">
          <ac:chgData name="Nguyen Thi Lan" userId="a3a1e10d-12fa-4df7-8c5f-abfedd002bbb" providerId="ADAL" clId="{55CC87DC-1352-42DA-B615-D48D95D77E6E}" dt="2022-08-18T10:45:40.547" v="28"/>
          <ac:spMkLst>
            <pc:docMk/>
            <pc:sldMk cId="4294218781" sldId="381"/>
            <ac:spMk id="73" creationId="{805C4C40-D70E-4C4F-B228-98A0A6132603}"/>
          </ac:spMkLst>
        </pc:spChg>
        <pc:grpChg chg="del">
          <ac:chgData name="Nguyen Thi Lan" userId="a3a1e10d-12fa-4df7-8c5f-abfedd002bbb" providerId="ADAL" clId="{55CC87DC-1352-42DA-B615-D48D95D77E6E}" dt="2022-08-18T10:45:40.547" v="28"/>
          <ac:grpSpMkLst>
            <pc:docMk/>
            <pc:sldMk cId="4294218781" sldId="381"/>
            <ac:grpSpMk id="75" creationId="{06536C0D-2219-44F1-94EC-B9A56501DB36}"/>
          </ac:grpSpMkLst>
        </pc:grpChg>
        <pc:picChg chg="mod">
          <ac:chgData name="Nguyen Thi Lan" userId="a3a1e10d-12fa-4df7-8c5f-abfedd002bbb" providerId="ADAL" clId="{55CC87DC-1352-42DA-B615-D48D95D77E6E}" dt="2022-08-18T10:45:46.338" v="29" actId="14100"/>
          <ac:picMkLst>
            <pc:docMk/>
            <pc:sldMk cId="4294218781" sldId="381"/>
            <ac:picMk id="3" creationId="{10910F59-ABA2-49A8-9BF7-1646DB7E9414}"/>
          </ac:picMkLst>
        </pc:picChg>
      </pc:sldChg>
      <pc:sldChg chg="addSp modSp new mod">
        <pc:chgData name="Nguyen Thi Lan" userId="a3a1e10d-12fa-4df7-8c5f-abfedd002bbb" providerId="ADAL" clId="{55CC87DC-1352-42DA-B615-D48D95D77E6E}" dt="2022-08-18T10:49:51.985" v="71" actId="208"/>
        <pc:sldMkLst>
          <pc:docMk/>
          <pc:sldMk cId="2795708748" sldId="382"/>
        </pc:sldMkLst>
        <pc:spChg chg="add mod">
          <ac:chgData name="Nguyen Thi Lan" userId="a3a1e10d-12fa-4df7-8c5f-abfedd002bbb" providerId="ADAL" clId="{55CC87DC-1352-42DA-B615-D48D95D77E6E}" dt="2022-08-18T10:49:51.985" v="71" actId="208"/>
          <ac:spMkLst>
            <pc:docMk/>
            <pc:sldMk cId="2795708748" sldId="382"/>
            <ac:spMk id="4" creationId="{A69813D7-5A72-1A3B-0142-37CC1DB1D860}"/>
          </ac:spMkLst>
        </pc:spChg>
        <pc:picChg chg="add mod">
          <ac:chgData name="Nguyen Thi Lan" userId="a3a1e10d-12fa-4df7-8c5f-abfedd002bbb" providerId="ADAL" clId="{55CC87DC-1352-42DA-B615-D48D95D77E6E}" dt="2022-08-18T10:48:49.646" v="43" actId="1076"/>
          <ac:picMkLst>
            <pc:docMk/>
            <pc:sldMk cId="2795708748" sldId="382"/>
            <ac:picMk id="3" creationId="{0763A814-EFC3-8E8C-43DE-1D538465E9DF}"/>
          </ac:picMkLst>
        </pc:picChg>
      </pc:sldChg>
      <pc:sldChg chg="addSp delSp modSp new mod modClrScheme chgLayout">
        <pc:chgData name="Nguyen Thi Lan" userId="a3a1e10d-12fa-4df7-8c5f-abfedd002bbb" providerId="ADAL" clId="{55CC87DC-1352-42DA-B615-D48D95D77E6E}" dt="2022-08-18T11:12:46.821" v="428" actId="207"/>
        <pc:sldMkLst>
          <pc:docMk/>
          <pc:sldMk cId="851789517" sldId="383"/>
        </pc:sldMkLst>
        <pc:spChg chg="add del">
          <ac:chgData name="Nguyen Thi Lan" userId="a3a1e10d-12fa-4df7-8c5f-abfedd002bbb" providerId="ADAL" clId="{55CC87DC-1352-42DA-B615-D48D95D77E6E}" dt="2022-08-18T10:50:55.628" v="77" actId="478"/>
          <ac:spMkLst>
            <pc:docMk/>
            <pc:sldMk cId="851789517" sldId="383"/>
            <ac:spMk id="2" creationId="{BCE1EEC0-7206-E367-6335-91E08738B2EF}"/>
          </ac:spMkLst>
        </pc:spChg>
        <pc:spChg chg="add mod">
          <ac:chgData name="Nguyen Thi Lan" userId="a3a1e10d-12fa-4df7-8c5f-abfedd002bbb" providerId="ADAL" clId="{55CC87DC-1352-42DA-B615-D48D95D77E6E}" dt="2022-08-18T11:12:21.141" v="423" actId="21"/>
          <ac:spMkLst>
            <pc:docMk/>
            <pc:sldMk cId="851789517" sldId="383"/>
            <ac:spMk id="3" creationId="{F7DAA3F5-C2C0-A84C-8FEA-58714980E5DA}"/>
          </ac:spMkLst>
        </pc:spChg>
        <pc:spChg chg="add mod">
          <ac:chgData name="Nguyen Thi Lan" userId="a3a1e10d-12fa-4df7-8c5f-abfedd002bbb" providerId="ADAL" clId="{55CC87DC-1352-42DA-B615-D48D95D77E6E}" dt="2022-08-18T10:52:50.394" v="126" actId="255"/>
          <ac:spMkLst>
            <pc:docMk/>
            <pc:sldMk cId="851789517" sldId="383"/>
            <ac:spMk id="4" creationId="{73B9B7DE-8024-30A7-680D-2EE54D769259}"/>
          </ac:spMkLst>
        </pc:spChg>
        <pc:spChg chg="add mod">
          <ac:chgData name="Nguyen Thi Lan" userId="a3a1e10d-12fa-4df7-8c5f-abfedd002bbb" providerId="ADAL" clId="{55CC87DC-1352-42DA-B615-D48D95D77E6E}" dt="2022-08-18T11:12:46.821" v="428" actId="207"/>
          <ac:spMkLst>
            <pc:docMk/>
            <pc:sldMk cId="851789517" sldId="383"/>
            <ac:spMk id="5" creationId="{1F4337DB-1EA7-2970-750F-1D044E81C783}"/>
          </ac:spMkLst>
        </pc:spChg>
      </pc:sldChg>
      <pc:sldChg chg="addSp delSp modSp new mod">
        <pc:chgData name="Nguyen Thi Lan" userId="a3a1e10d-12fa-4df7-8c5f-abfedd002bbb" providerId="ADAL" clId="{55CC87DC-1352-42DA-B615-D48D95D77E6E}" dt="2022-08-18T11:03:55.160" v="304" actId="113"/>
        <pc:sldMkLst>
          <pc:docMk/>
          <pc:sldMk cId="4270943874" sldId="384"/>
        </pc:sldMkLst>
        <pc:spChg chg="del mod">
          <ac:chgData name="Nguyen Thi Lan" userId="a3a1e10d-12fa-4df7-8c5f-abfedd002bbb" providerId="ADAL" clId="{55CC87DC-1352-42DA-B615-D48D95D77E6E}" dt="2022-08-18T11:03:02.818" v="299" actId="478"/>
          <ac:spMkLst>
            <pc:docMk/>
            <pc:sldMk cId="4270943874" sldId="384"/>
            <ac:spMk id="2" creationId="{DA2CFD8D-BBA9-5754-D9EA-F0F4A4F017F6}"/>
          </ac:spMkLst>
        </pc:spChg>
        <pc:spChg chg="del mod">
          <ac:chgData name="Nguyen Thi Lan" userId="a3a1e10d-12fa-4df7-8c5f-abfedd002bbb" providerId="ADAL" clId="{55CC87DC-1352-42DA-B615-D48D95D77E6E}" dt="2022-08-18T10:56:47.097" v="242"/>
          <ac:spMkLst>
            <pc:docMk/>
            <pc:sldMk cId="4270943874" sldId="384"/>
            <ac:spMk id="3" creationId="{F5A50EDB-3E38-0565-D1B9-F2F19274E951}"/>
          </ac:spMkLst>
        </pc:spChg>
        <pc:spChg chg="add del mod">
          <ac:chgData name="Nguyen Thi Lan" userId="a3a1e10d-12fa-4df7-8c5f-abfedd002bbb" providerId="ADAL" clId="{55CC87DC-1352-42DA-B615-D48D95D77E6E}" dt="2022-08-18T11:02:57.060" v="298" actId="478"/>
          <ac:spMkLst>
            <pc:docMk/>
            <pc:sldMk cId="4270943874" sldId="384"/>
            <ac:spMk id="4" creationId="{CE9FC8B8-7FEC-372E-FFD7-F929ED7F59C3}"/>
          </ac:spMkLst>
        </pc:spChg>
        <pc:spChg chg="add del mod">
          <ac:chgData name="Nguyen Thi Lan" userId="a3a1e10d-12fa-4df7-8c5f-abfedd002bbb" providerId="ADAL" clId="{55CC87DC-1352-42DA-B615-D48D95D77E6E}" dt="2022-08-18T10:57:00.046" v="246" actId="478"/>
          <ac:spMkLst>
            <pc:docMk/>
            <pc:sldMk cId="4270943874" sldId="384"/>
            <ac:spMk id="7" creationId="{30966E88-500B-2356-FEAC-18272EDFF7B3}"/>
          </ac:spMkLst>
        </pc:spChg>
        <pc:graphicFrameChg chg="add del mod modGraphic">
          <ac:chgData name="Nguyen Thi Lan" userId="a3a1e10d-12fa-4df7-8c5f-abfedd002bbb" providerId="ADAL" clId="{55CC87DC-1352-42DA-B615-D48D95D77E6E}" dt="2022-08-18T10:56:57.230" v="245" actId="478"/>
          <ac:graphicFrameMkLst>
            <pc:docMk/>
            <pc:sldMk cId="4270943874" sldId="384"/>
            <ac:graphicFrameMk id="5" creationId="{8A9519FD-503B-FAB1-7532-5F445724F951}"/>
          </ac:graphicFrameMkLst>
        </pc:graphicFrameChg>
        <pc:graphicFrameChg chg="add del mod modGraphic">
          <ac:chgData name="Nguyen Thi Lan" userId="a3a1e10d-12fa-4df7-8c5f-abfedd002bbb" providerId="ADAL" clId="{55CC87DC-1352-42DA-B615-D48D95D77E6E}" dt="2022-08-18T10:57:29.210" v="250" actId="478"/>
          <ac:graphicFrameMkLst>
            <pc:docMk/>
            <pc:sldMk cId="4270943874" sldId="384"/>
            <ac:graphicFrameMk id="8" creationId="{F0ECA86D-462D-FD4A-B1D4-9CD7C51049E9}"/>
          </ac:graphicFrameMkLst>
        </pc:graphicFrameChg>
        <pc:graphicFrameChg chg="add mod modGraphic">
          <ac:chgData name="Nguyen Thi Lan" userId="a3a1e10d-12fa-4df7-8c5f-abfedd002bbb" providerId="ADAL" clId="{55CC87DC-1352-42DA-B615-D48D95D77E6E}" dt="2022-08-18T11:03:55.160" v="304" actId="113"/>
          <ac:graphicFrameMkLst>
            <pc:docMk/>
            <pc:sldMk cId="4270943874" sldId="384"/>
            <ac:graphicFrameMk id="9" creationId="{B23DEAB0-FC5D-2BB2-FB18-71AEBF38B71C}"/>
          </ac:graphicFrameMkLst>
        </pc:graphicFrameChg>
      </pc:sldChg>
      <pc:sldChg chg="addSp delSp modSp new mod">
        <pc:chgData name="Nguyen Thi Lan" userId="a3a1e10d-12fa-4df7-8c5f-abfedd002bbb" providerId="ADAL" clId="{55CC87DC-1352-42DA-B615-D48D95D77E6E}" dt="2022-08-18T11:10:31.113" v="375" actId="207"/>
        <pc:sldMkLst>
          <pc:docMk/>
          <pc:sldMk cId="3567559952" sldId="385"/>
        </pc:sldMkLst>
        <pc:spChg chg="del mod">
          <ac:chgData name="Nguyen Thi Lan" userId="a3a1e10d-12fa-4df7-8c5f-abfedd002bbb" providerId="ADAL" clId="{55CC87DC-1352-42DA-B615-D48D95D77E6E}" dt="2022-08-18T11:05:04.441" v="314" actId="478"/>
          <ac:spMkLst>
            <pc:docMk/>
            <pc:sldMk cId="3567559952" sldId="385"/>
            <ac:spMk id="2" creationId="{E7C75619-973A-7009-994B-DE65A359A02F}"/>
          </ac:spMkLst>
        </pc:spChg>
        <pc:spChg chg="del">
          <ac:chgData name="Nguyen Thi Lan" userId="a3a1e10d-12fa-4df7-8c5f-abfedd002bbb" providerId="ADAL" clId="{55CC87DC-1352-42DA-B615-D48D95D77E6E}" dt="2022-08-18T11:04:36.198" v="306"/>
          <ac:spMkLst>
            <pc:docMk/>
            <pc:sldMk cId="3567559952" sldId="385"/>
            <ac:spMk id="3" creationId="{412DD8BF-C5D7-176B-3D47-5400DD5F0B7E}"/>
          </ac:spMkLst>
        </pc:spChg>
        <pc:graphicFrameChg chg="add mod modGraphic">
          <ac:chgData name="Nguyen Thi Lan" userId="a3a1e10d-12fa-4df7-8c5f-abfedd002bbb" providerId="ADAL" clId="{55CC87DC-1352-42DA-B615-D48D95D77E6E}" dt="2022-08-18T11:10:31.113" v="375" actId="207"/>
          <ac:graphicFrameMkLst>
            <pc:docMk/>
            <pc:sldMk cId="3567559952" sldId="385"/>
            <ac:graphicFrameMk id="4" creationId="{D35FC824-2827-617F-6846-8BE25540CE25}"/>
          </ac:graphicFrameMkLst>
        </pc:graphicFrameChg>
      </pc:sldChg>
      <pc:sldMasterChg chg="del delSldLayout">
        <pc:chgData name="Nguyen Thi Lan" userId="a3a1e10d-12fa-4df7-8c5f-abfedd002bbb" providerId="ADAL" clId="{55CC87DC-1352-42DA-B615-D48D95D77E6E}" dt="2022-08-18T10:42:42.261" v="10" actId="47"/>
        <pc:sldMasterMkLst>
          <pc:docMk/>
          <pc:sldMasterMk cId="1561181285" sldId="2147483686"/>
        </pc:sldMasterMkLst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773753757" sldId="214748368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031781697" sldId="214748368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882076950" sldId="2147483689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92441489" sldId="2147483690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170296648" sldId="2147483691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085044355" sldId="2147483692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274187041" sldId="2147483693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555818977" sldId="2147483694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023936882" sldId="2147483695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51128518" sldId="2147483696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585711092" sldId="214748369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4237209976" sldId="214748369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350360837" sldId="2147483699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803376210" sldId="2147483700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913487461" sldId="2147483701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2918224361" sldId="2147483702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93383493" sldId="2147483703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905152297" sldId="2147483704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125911967" sldId="2147483705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584077365" sldId="2147483706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853715092" sldId="2147483707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3710694330" sldId="2147483708"/>
          </pc:sldLayoutMkLst>
        </pc:sldLayoutChg>
        <pc:sldLayoutChg chg="del">
          <pc:chgData name="Nguyen Thi Lan" userId="a3a1e10d-12fa-4df7-8c5f-abfedd002bbb" providerId="ADAL" clId="{55CC87DC-1352-42DA-B615-D48D95D77E6E}" dt="2022-08-18T10:42:42.261" v="10" actId="47"/>
          <pc:sldLayoutMkLst>
            <pc:docMk/>
            <pc:sldMasterMk cId="1561181285" sldId="2147483686"/>
            <pc:sldLayoutMk cId="798204810" sldId="2147483709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0:53:26.041" v="128" actId="47"/>
        <pc:sldMasterMkLst>
          <pc:docMk/>
          <pc:sldMasterMk cId="2689756268" sldId="2147483710"/>
        </pc:sldMasterMkLst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612645845" sldId="2147483711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511093206" sldId="2147483712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2909956027" sldId="2147483713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553976530" sldId="2147483714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781170894" sldId="2147483715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3204265299" sldId="2147483716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2447264166" sldId="2147483717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4070148626" sldId="2147483718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519529620" sldId="2147483719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281576845" sldId="2147483720"/>
          </pc:sldLayoutMkLst>
        </pc:sldLayoutChg>
        <pc:sldLayoutChg chg="del">
          <pc:chgData name="Nguyen Thi Lan" userId="a3a1e10d-12fa-4df7-8c5f-abfedd002bbb" providerId="ADAL" clId="{55CC87DC-1352-42DA-B615-D48D95D77E6E}" dt="2022-08-18T10:53:26.041" v="128" actId="47"/>
          <pc:sldLayoutMkLst>
            <pc:docMk/>
            <pc:sldMasterMk cId="2689756268" sldId="2147483710"/>
            <pc:sldLayoutMk cId="1334048861" sldId="2147483721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01:20.105" v="289" actId="47"/>
        <pc:sldMasterMkLst>
          <pc:docMk/>
          <pc:sldMasterMk cId="2893946962" sldId="2147483722"/>
        </pc:sldMasterMkLst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784307027" sldId="2147483723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3784881141" sldId="2147483724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928516076" sldId="2147483725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635382020" sldId="2147483726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82617350" sldId="2147483727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52054484" sldId="2147483728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78504270" sldId="2147483729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027368057" sldId="2147483730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566758176" sldId="2147483731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2268615859" sldId="2147483732"/>
          </pc:sldLayoutMkLst>
        </pc:sldLayoutChg>
        <pc:sldLayoutChg chg="del">
          <pc:chgData name="Nguyen Thi Lan" userId="a3a1e10d-12fa-4df7-8c5f-abfedd002bbb" providerId="ADAL" clId="{55CC87DC-1352-42DA-B615-D48D95D77E6E}" dt="2022-08-18T11:01:20.105" v="289" actId="47"/>
          <pc:sldLayoutMkLst>
            <pc:docMk/>
            <pc:sldMasterMk cId="2893946962" sldId="2147483722"/>
            <pc:sldLayoutMk cId="1099189094" sldId="2147483733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10:43.216" v="384" actId="47"/>
        <pc:sldMasterMkLst>
          <pc:docMk/>
          <pc:sldMasterMk cId="2351456615" sldId="2147483746"/>
        </pc:sldMasterMkLst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065757273" sldId="2147483747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2344750941" sldId="2147483748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63212769" sldId="2147483749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315271896" sldId="2147483750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761173428" sldId="2147483751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719565051" sldId="2147483752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687394344" sldId="2147483753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997423861" sldId="2147483754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531464791" sldId="2147483755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1022424318" sldId="2147483756"/>
          </pc:sldLayoutMkLst>
        </pc:sldLayoutChg>
        <pc:sldLayoutChg chg="del">
          <pc:chgData name="Nguyen Thi Lan" userId="a3a1e10d-12fa-4df7-8c5f-abfedd002bbb" providerId="ADAL" clId="{55CC87DC-1352-42DA-B615-D48D95D77E6E}" dt="2022-08-18T11:10:43.216" v="384" actId="47"/>
          <pc:sldLayoutMkLst>
            <pc:docMk/>
            <pc:sldMasterMk cId="2351456615" sldId="2147483746"/>
            <pc:sldLayoutMk cId="929731073" sldId="2147483757"/>
          </pc:sldLayoutMkLst>
        </pc:sldLayoutChg>
      </pc:sldMasterChg>
      <pc:sldMasterChg chg="del delSldLayout">
        <pc:chgData name="Nguyen Thi Lan" userId="a3a1e10d-12fa-4df7-8c5f-abfedd002bbb" providerId="ADAL" clId="{55CC87DC-1352-42DA-B615-D48D95D77E6E}" dt="2022-08-18T11:11:01.667" v="397" actId="47"/>
        <pc:sldMasterMkLst>
          <pc:docMk/>
          <pc:sldMasterMk cId="2758488551" sldId="2147483758"/>
        </pc:sldMasterMkLst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283378038" sldId="2147483759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908415824" sldId="2147483760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952017692" sldId="2147483761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600846952" sldId="2147483762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871254704" sldId="2147483763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4103294178" sldId="2147483764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1322298664" sldId="2147483765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243776505" sldId="2147483766"/>
          </pc:sldLayoutMkLst>
        </pc:sldLayoutChg>
        <pc:sldLayoutChg chg="del">
          <pc:chgData name="Nguyen Thi Lan" userId="a3a1e10d-12fa-4df7-8c5f-abfedd002bbb" providerId="ADAL" clId="{55CC87DC-1352-42DA-B615-D48D95D77E6E}" dt="2022-08-18T11:11:01.667" v="397" actId="47"/>
          <pc:sldLayoutMkLst>
            <pc:docMk/>
            <pc:sldMasterMk cId="2758488551" sldId="2147483758"/>
            <pc:sldLayoutMk cId="819386355" sldId="21474837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2ABF-1980-4938-89D8-824226AA6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246A9F-F3D0-48FE-AA4E-50BF6938E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A1A82-1610-481A-85BD-4DC612CA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E803-CDC1-4F13-BBB6-2DA28CE8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D203-274B-486A-B2FE-5B696CAD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67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3397-1B9D-476F-84C2-0D73129B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8B6A2-66EA-44E6-BF1B-9DF167436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0430C-4B77-47CE-8354-C94A52F8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B20CC-F80D-4ACE-84C5-C255BBEC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0710-C044-406D-B224-D80394ED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24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5783-65B5-46F4-B978-6509E261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E638E-3488-42AE-B2D2-7F7D93E51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4A448-EA8E-4828-8E50-0C70E0AE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8583C-B076-4A9B-95B2-5953254E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BF60B-E7EF-400F-8C44-AEBEF32E8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5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2B07-BF16-49E3-B07D-FA0F09D0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8C5FE-DE8E-4EFA-86A8-DC4B554B3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27B42-3C09-4C7B-8CAF-AD7750459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9B22F-A797-4472-93C8-BD3C9601F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6664D-9B83-4596-BD75-253C5F0F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82022-3FA9-465B-BF24-2EEDCDB2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41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26B5E-7816-415C-A862-5D5771373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A8511-ACCA-4204-A396-3DDDAB82E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2ACDF-6B3B-47BB-8A79-FC3EE82C1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1E414-B900-4EE8-ABA8-467D0363D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1864E-3CA9-488F-AFD5-5F8ACB1A3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1F825-65D9-4EB5-A1D7-F5F32CFD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B0727D-FBAE-4DBD-B9B5-89C5EEC3A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1D921C-C4CB-4632-B703-2C0F67EE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98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5FFF-2440-45EB-A285-BF618349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9E75C-07C3-49AB-8141-C83CDE9C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0F1E-ACF7-4447-B12A-076F2FD2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DE778-48A4-4F63-983D-074A3AF9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92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36385-B5D1-48A7-8302-0FDD0FD2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DAD1D-92A4-4131-BAA2-9B0561EC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9FD10-970F-4619-BB27-64F199ED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7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3E3EA-849E-40A8-9F9F-440DAFD12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B0157-974E-4181-AD36-3BC0CE6E2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25705-464E-4AFF-B71F-17C8C784D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D2F9D-5C02-4954-BE0A-A1B4C849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CEA9D-2BA2-40F9-ADC3-D72E8BC9C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64C5F-0D7F-4860-BBB7-DB07C1B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8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74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DE601-1C26-4D8F-9262-AD765F20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A04A2-E20F-481B-903D-E3CB36543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84BA7-A792-42BC-9CBA-9B6342E7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C343B-8627-40CC-A933-F5605E93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356B6-718A-46D5-B015-488E6BD6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E4930-774D-46F3-922D-17C90454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28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FD2A-B1AA-4C7E-88DE-A27312BC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02BB9-67D5-4733-AF25-E7C1D58CE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F0824-9C57-4E9F-BB2A-2704A391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F6578-94A0-4DF3-9BFD-8D685D9D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4D094-4151-46F3-85AA-531ECBB3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71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72B70E-FB11-40BD-942F-CDA98D3C6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7682C-DEC9-4E10-A1C2-E8E67375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D12-D0DA-4BB3-BFE4-F1B9561D2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3E763-D428-4C53-8721-A4351CBB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52C11-C068-4DE3-9A73-5C8AADAC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48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7CEA-0F72-BA42-8EE6-B94CAE030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35C526-D9ED-2142-9CF0-631874B81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C04ED-7F69-7549-A425-A355A20D1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2C2C-5D10-164B-A118-E231C0C9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25C67-C58C-1042-9FB4-08EA2E5D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19478-681B-E747-B4E2-D59310486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548B9-E3BB-0C41-AA9E-69D2BA7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6DBB4-7DD1-3740-9146-B35A41DB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5FC0F-707F-B948-8043-587D3801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D1E33-CDC2-7447-9600-0BFC2FC1C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0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9DE9-7B1F-504F-B48A-A2254B90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BDCAA-C56B-9040-AE0D-BCC0D68E3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7117-3A1D-0B42-84B0-778DFE00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3CABA-4E44-F94A-8C5B-2DDB8AC0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A662A-8744-E642-AF3B-1F447714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041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A350-1076-2448-9476-59AA5C1A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D19E3-68C2-F04B-AC31-4E19E8F50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6CE70-C071-7842-A9B6-F48786518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653DF-A415-4F42-9A87-87C9AE8B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C4FD2-59C2-2242-81F8-11825862A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C3FD7-9230-9F4E-9159-EE3635CA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2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8054-7502-944A-82B5-2C84641D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34BE2-1248-2E4A-982A-7135960FD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B76CF-9AD4-B540-9EB4-0AF7E2F51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DFDCA-C4FC-D14B-9686-CB21C5177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087FC-C10D-274B-9B99-FD3EAB5D2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C5A16-84AF-AD4D-AEFA-53F77C949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CE5A91-A0B7-FE4A-9504-F532A0AF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C9F4D4-C58F-2440-A1B2-E28C2E3BE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403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1B83-FA66-FD4B-BDE7-120F1D33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8C2536-42B1-A849-AD30-86FFE5B9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9D7E23-C894-1048-B0BA-DCC1721E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2EC88-78F1-EA4B-82A7-92A8302E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622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0B782A-4618-E546-B6A6-4008E446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3CD8E-B849-CA47-8CC2-AB270690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03E10-65F9-8745-9A0F-9BAC906D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1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8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A868-CC9D-5549-8DC7-996D1D06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3237F-29CD-254A-90A8-BAF72A896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48F78-77DC-7744-B38E-58ED6EE6E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DD40B-AC3C-3C4B-82A2-5F8003A1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99C9B-1547-D848-8B86-EA6AD228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46078-C6E7-FA42-9648-98372E10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93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9955-E4D1-C943-A102-EA385372F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BC2E33-6B85-2842-93A9-4754AFB21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0C71F-89C8-6442-8D8D-092C044C4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46525-7D6F-344F-92E7-48F8BDE8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1024C-0507-0146-9815-A1A0BECC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68C5E-EDAB-6548-A493-4589A0B0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185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6F24-0AB1-1748-BD32-F8826038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30D861-B258-2D4E-9C1C-722603980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E3E7F-0D4D-1347-92AB-2F4D393C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2EA1D-EA51-AD40-9442-A1EFA7F0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B6A19-B647-EF43-BCA1-7ECD73D8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22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23C80-E151-C64A-8C7E-E20C61BDE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3B633-B739-7B4C-90DE-C07087FA2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D079E-2FE2-A340-B704-65125A6E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2E166-08D3-8340-88DB-1D6849AB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4CA2A-19B5-9540-8FFA-4908C85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55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0C0817-A112-4847-8014-A94B7D2A4EA3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828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2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9097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26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08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9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156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83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63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8/18/2022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582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820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809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A0C0817-A112-4847-8014-A94B7D2A4EA3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9901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034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8/18/2022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9329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849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20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217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66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079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8/18/2022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755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560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2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1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6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8/18/2022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4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77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5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8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79F969-1F6D-4C70-9234-DF48D5F25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E7002-45DD-49D4-A46A-FE22D73C8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BF674-543D-4B35-98CD-5FDBCBD37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4169D-3FDB-4B07-9547-DC71CBCFDA77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2C297-CDC0-4EC9-8A34-3BB2E82BA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0103A-F2E8-42CF-A195-62823F567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34B6-55B9-40AE-A822-CBE99E4B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6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6BA0A20-8440-4920-8A4D-4679678C844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7486382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78" imgH="379" progId="TCLayout.ActiveDocument.1">
                  <p:embed/>
                </p:oleObj>
              </mc:Choice>
              <mc:Fallback>
                <p:oleObj name="think-cell Slide" r:id="rId14" imgW="378" imgH="37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6BA0A20-8440-4920-8A4D-4679678C84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44AF7-6E06-8147-B638-9BF0EDAD6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3F7C2-C41C-3943-99E6-F74EC7E7B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4A39-A00C-EB40-A67F-24E9453AE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CD3B-64B1-404B-86ED-EA07F657E654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B716-B1FF-044C-8D38-612333BE8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A2E42-3DE7-7649-8729-32CE93897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3983-42DF-BA46-9230-37B72AD80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5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FA2B21-3FCD-4721-B95C-427943F61125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91159B2-3847-4541-BAAE-D93F71723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3BDF953-B1FC-408F-A14E-33A8C1DC1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EBF1E-BD7C-4FC3-9F5C-716E78C4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170" y="3716860"/>
            <a:ext cx="9732773" cy="1465112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NÓI VÀ NGHE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7A77D-4543-443E-84AA-DE60C2D30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268" y="4944817"/>
            <a:ext cx="9517450" cy="63890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VỀ MỘT VẤN ĐỀ XÃ HỘI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Ý KIẾN KHÁC NHAU</a:t>
            </a:r>
          </a:p>
          <a:p>
            <a:pPr>
              <a:spcAft>
                <a:spcPts val="600"/>
              </a:spcAft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C4AC30-431E-4860-8128-139F9F61E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0C35C70-8DD1-457D-85E7-728F1B0C5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71691B1-EF90-41BA-A886-9331EB03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EB77709-9ED2-4392-8D1E-91E4AB964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0A261A5-81DB-4613-A447-D0C3CCDED1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10028"/>
          <a:stretch/>
        </p:blipFill>
        <p:spPr>
          <a:xfrm>
            <a:off x="3116580" y="1395172"/>
            <a:ext cx="5969424" cy="214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1592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7428A226-A247-E1D9-1992-939840E31256}"/>
              </a:ext>
            </a:extLst>
          </p:cNvPr>
          <p:cNvSpPr/>
          <p:nvPr/>
        </p:nvSpPr>
        <p:spPr>
          <a:xfrm>
            <a:off x="2219325" y="1114425"/>
            <a:ext cx="7610476" cy="436245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nảy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0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BE3C06-4E53-4662-A2C1-B402CEA48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86" r="11605" b="1"/>
          <a:stretch/>
        </p:blipFill>
        <p:spPr>
          <a:xfrm>
            <a:off x="-1219" y="-4"/>
            <a:ext cx="12191695" cy="68580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90CE605-D637-4739-A3AA-BCB97962A7E0}"/>
              </a:ext>
            </a:extLst>
          </p:cNvPr>
          <p:cNvSpPr txBox="1"/>
          <p:nvPr/>
        </p:nvSpPr>
        <p:spPr>
          <a:xfrm>
            <a:off x="1178049" y="1901200"/>
            <a:ext cx="4221264" cy="20427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0" lvl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THỰC HÀNH</a:t>
            </a:r>
          </a:p>
          <a:p>
            <a:pPr marR="0" lvl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sz="4000" b="1" kern="12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NÓI VÀ NGHE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910F59-ABA2-49A8-9BF7-1646DB7E94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412" r="8422" b="-3"/>
          <a:stretch/>
        </p:blipFill>
        <p:spPr>
          <a:xfrm>
            <a:off x="6686550" y="1386254"/>
            <a:ext cx="4424073" cy="3969721"/>
          </a:xfrm>
          <a:custGeom>
            <a:avLst/>
            <a:gdLst/>
            <a:ahLst/>
            <a:cxnLst/>
            <a:rect l="l" t="t" r="r" b="b"/>
            <a:pathLst>
              <a:path w="3952684" h="3588642">
                <a:moveTo>
                  <a:pt x="2262021" y="0"/>
                </a:moveTo>
                <a:cubicBezTo>
                  <a:pt x="2521915" y="0"/>
                  <a:pt x="2761111" y="48268"/>
                  <a:pt x="2973080" y="143330"/>
                </a:cubicBezTo>
                <a:cubicBezTo>
                  <a:pt x="3171733" y="232491"/>
                  <a:pt x="3346211" y="362626"/>
                  <a:pt x="3491678" y="530048"/>
                </a:cubicBezTo>
                <a:cubicBezTo>
                  <a:pt x="3788979" y="872350"/>
                  <a:pt x="3952684" y="1358801"/>
                  <a:pt x="3952684" y="1899831"/>
                </a:cubicBezTo>
                <a:cubicBezTo>
                  <a:pt x="3952684" y="2115686"/>
                  <a:pt x="3889322" y="2288927"/>
                  <a:pt x="3747331" y="2461593"/>
                </a:cubicBezTo>
                <a:cubicBezTo>
                  <a:pt x="3598809" y="2642210"/>
                  <a:pt x="3375643" y="2808567"/>
                  <a:pt x="3139331" y="2984675"/>
                </a:cubicBezTo>
                <a:cubicBezTo>
                  <a:pt x="3095732" y="3017128"/>
                  <a:pt x="3050692" y="3050728"/>
                  <a:pt x="3005652" y="3084736"/>
                </a:cubicBezTo>
                <a:cubicBezTo>
                  <a:pt x="2602495" y="3389096"/>
                  <a:pt x="2308249" y="3588642"/>
                  <a:pt x="1907213" y="3588642"/>
                </a:cubicBezTo>
                <a:cubicBezTo>
                  <a:pt x="1296158" y="3588642"/>
                  <a:pt x="863400" y="3343695"/>
                  <a:pt x="460242" y="2769559"/>
                </a:cubicBezTo>
                <a:cubicBezTo>
                  <a:pt x="407483" y="2694411"/>
                  <a:pt x="355911" y="2626066"/>
                  <a:pt x="306036" y="2560014"/>
                </a:cubicBezTo>
                <a:cubicBezTo>
                  <a:pt x="99326" y="2286139"/>
                  <a:pt x="0" y="2143712"/>
                  <a:pt x="0" y="1899831"/>
                </a:cubicBezTo>
                <a:cubicBezTo>
                  <a:pt x="0" y="1657671"/>
                  <a:pt x="62259" y="1418460"/>
                  <a:pt x="184911" y="1188839"/>
                </a:cubicBezTo>
                <a:cubicBezTo>
                  <a:pt x="304934" y="964216"/>
                  <a:pt x="476527" y="758606"/>
                  <a:pt x="694859" y="577907"/>
                </a:cubicBezTo>
                <a:cubicBezTo>
                  <a:pt x="909458" y="400240"/>
                  <a:pt x="1164345" y="253716"/>
                  <a:pt x="1432127" y="154228"/>
                </a:cubicBezTo>
                <a:cubicBezTo>
                  <a:pt x="1707119" y="51875"/>
                  <a:pt x="1986436" y="0"/>
                  <a:pt x="226202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9421878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63A814-EFC3-8E8C-43DE-1D538465E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238375"/>
            <a:ext cx="9448800" cy="4257675"/>
          </a:xfrm>
          <a:prstGeom prst="rect">
            <a:avLst/>
          </a:prstGeom>
        </p:spPr>
      </p:pic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A69813D7-5A72-1A3B-0142-37CC1DB1D860}"/>
              </a:ext>
            </a:extLst>
          </p:cNvPr>
          <p:cNvSpPr/>
          <p:nvPr/>
        </p:nvSpPr>
        <p:spPr>
          <a:xfrm>
            <a:off x="2333625" y="466725"/>
            <a:ext cx="5743575" cy="1571625"/>
          </a:xfrm>
          <a:prstGeom prst="flowChartPunchedTap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CHÚNG TÔI NÓI</a:t>
            </a:r>
          </a:p>
        </p:txBody>
      </p:sp>
    </p:spTree>
    <p:extLst>
      <p:ext uri="{BB962C8B-B14F-4D97-AF65-F5344CB8AC3E}">
        <p14:creationId xmlns:p14="http://schemas.microsoft.com/office/powerpoint/2010/main" val="279570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979C97-EA7F-46BB-8B70-47180F0C5D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01" r="6178" b="-1"/>
          <a:stretch/>
        </p:blipFill>
        <p:spPr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3CF4EF-2930-4E1F-8BF2-3FC49795D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0" r="7029" b="1"/>
          <a:stretch/>
        </p:blipFill>
        <p:spPr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</p:spPr>
      </p:pic>
      <p:grpSp>
        <p:nvGrpSpPr>
          <p:cNvPr id="17" name="Group 11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13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3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DF037DF-25DE-4108-B920-6163375FCB0F}"/>
              </a:ext>
            </a:extLst>
          </p:cNvPr>
          <p:cNvSpPr/>
          <p:nvPr/>
        </p:nvSpPr>
        <p:spPr>
          <a:xfrm>
            <a:off x="6000755" y="3973279"/>
            <a:ext cx="190485" cy="2869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53AEAB-150F-48C0-B382-2A2AB4544EEA}"/>
              </a:ext>
            </a:extLst>
          </p:cNvPr>
          <p:cNvSpPr txBox="1"/>
          <p:nvPr/>
        </p:nvSpPr>
        <p:spPr>
          <a:xfrm>
            <a:off x="660400" y="4254103"/>
            <a:ext cx="52369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………………..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B4D8C3-C457-4ACD-A4DE-8F41FDD999D3}"/>
              </a:ext>
            </a:extLst>
          </p:cNvPr>
          <p:cNvSpPr txBox="1"/>
          <p:nvPr/>
        </p:nvSpPr>
        <p:spPr>
          <a:xfrm>
            <a:off x="6557721" y="4286160"/>
            <a:ext cx="5152498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600" algn="just">
              <a:lnSpc>
                <a:spcPct val="115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F013828F-B688-FD13-2019-AB81285EEABF}"/>
              </a:ext>
            </a:extLst>
          </p:cNvPr>
          <p:cNvSpPr/>
          <p:nvPr/>
        </p:nvSpPr>
        <p:spPr>
          <a:xfrm>
            <a:off x="1628775" y="5095876"/>
            <a:ext cx="9353550" cy="1600200"/>
          </a:xfrm>
          <a:prstGeom prst="flowChartAlternateProcess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vệ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trực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036855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DAA3F5-C2C0-A84C-8FEA-58714980E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9B7DE-8024-30A7-680D-2EE54D769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b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1F4337DB-1EA7-2970-750F-1D044E81C783}"/>
              </a:ext>
            </a:extLst>
          </p:cNvPr>
          <p:cNvSpPr/>
          <p:nvPr/>
        </p:nvSpPr>
        <p:spPr>
          <a:xfrm>
            <a:off x="3590925" y="621030"/>
            <a:ext cx="5562600" cy="10668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LUẬT TRANH BIỆN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5178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23DEAB0-FC5D-2BB2-FB18-71AEBF38B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065246"/>
              </p:ext>
            </p:extLst>
          </p:nvPr>
        </p:nvGraphicFramePr>
        <p:xfrm>
          <a:off x="171450" y="363380"/>
          <a:ext cx="11906251" cy="649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203">
                  <a:extLst>
                    <a:ext uri="{9D8B030D-6E8A-4147-A177-3AD203B41FA5}">
                      <a16:colId xmlns:a16="http://schemas.microsoft.com/office/drawing/2014/main" val="2979814653"/>
                    </a:ext>
                  </a:extLst>
                </a:gridCol>
                <a:gridCol w="2697821">
                  <a:extLst>
                    <a:ext uri="{9D8B030D-6E8A-4147-A177-3AD203B41FA5}">
                      <a16:colId xmlns:a16="http://schemas.microsoft.com/office/drawing/2014/main" val="2834204492"/>
                    </a:ext>
                  </a:extLst>
                </a:gridCol>
                <a:gridCol w="7000301">
                  <a:extLst>
                    <a:ext uri="{9D8B030D-6E8A-4147-A177-3AD203B41FA5}">
                      <a16:colId xmlns:a16="http://schemas.microsoft.com/office/drawing/2014/main" val="1271175501"/>
                    </a:ext>
                  </a:extLst>
                </a:gridCol>
                <a:gridCol w="923926">
                  <a:extLst>
                    <a:ext uri="{9D8B030D-6E8A-4147-A177-3AD203B41FA5}">
                      <a16:colId xmlns:a16="http://schemas.microsoft.com/office/drawing/2014/main" val="145794248"/>
                    </a:ext>
                  </a:extLst>
                </a:gridCol>
              </a:tblGrid>
              <a:tr h="451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Lượt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lượng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91698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phiên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biện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 bày toàn bộ phiên tranh biện của bên A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8468664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 đáp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 đặt câu hỏi, A1 trả lời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1488930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phiên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biện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Phản biện phiên tranh biện của bên A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Trình bày luận điểm bên B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824616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 đáp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 đặt câu hỏi, B1 trả lời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251625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Phản biện B1 và ủng hộ A1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Ủng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hộ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A1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cố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A1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mới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709884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 và A2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 đáp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 đặt câu hỏi, A2 trả lời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687467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Phản biện A2 và ủng hộ B1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Phản biện A2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Ủng hộ B1 bằng cách củng cố luận điểm B1 trình bày, bổ sung bằng chứng phát triển lý lẽ; không đưa ra luận điểm mới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813445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và B2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 đáp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đặt câu hỏi, B2 trả lời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9501252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Tổng hợp xung đột để chứng minh A thắng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Phản biện B2. Phân tích các xung đột chính để chứng minh A thắng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Không được đưa ra bất kì luận điểm mới hay bổ sung luận điểm cũ, kể cả bằng chứng.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phút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7376030"/>
                  </a:ext>
                </a:extLst>
              </a:tr>
              <a:tr h="451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đột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minh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thắng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Phản biện A3. Phân tích các xung đột chính để chứng minh B thắng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Không được đưa ra bất kì luận điểm mới hay bổ sung luận điểm cũ, kể cả bằng chứng.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phút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510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94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5FC824-2827-617F-6846-8BE25540C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857958"/>
              </p:ext>
            </p:extLst>
          </p:nvPr>
        </p:nvGraphicFramePr>
        <p:xfrm>
          <a:off x="495299" y="314326"/>
          <a:ext cx="10963275" cy="619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738">
                  <a:extLst>
                    <a:ext uri="{9D8B030D-6E8A-4147-A177-3AD203B41FA5}">
                      <a16:colId xmlns:a16="http://schemas.microsoft.com/office/drawing/2014/main" val="2790693221"/>
                    </a:ext>
                  </a:extLst>
                </a:gridCol>
                <a:gridCol w="9657537">
                  <a:extLst>
                    <a:ext uri="{9D8B030D-6E8A-4147-A177-3AD203B41FA5}">
                      <a16:colId xmlns:a16="http://schemas.microsoft.com/office/drawing/2014/main" val="590246373"/>
                    </a:ext>
                  </a:extLst>
                </a:gridCol>
              </a:tblGrid>
              <a:tr h="26044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QUY TRÌNH VÀ TIÊU CHÍ ĐÁNH GIÁ TRANH BIỆN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065447"/>
                  </a:ext>
                </a:extLst>
              </a:tr>
              <a:tr h="26044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Người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hiện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Giám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khảo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………………………………………………….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061545"/>
                  </a:ext>
                </a:extLst>
              </a:tr>
              <a:tr h="25452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Quy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trình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Mỗi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đều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phiếu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phép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trao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đổi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với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nhau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suốt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quyết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định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Phiếu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một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điền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phải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nộp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người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phụ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tổng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hợp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phiếu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Một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Nộp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phiếu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chấm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mỗi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5 </a:t>
                      </a:r>
                      <a:r>
                        <a:rPr lang="en-US" sz="1800" dirty="0" err="1">
                          <a:effectLst/>
                        </a:rPr>
                        <a:t>phút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xét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vòng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tranh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biện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vừa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rồi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giải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thích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về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lựa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chọn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đội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1869"/>
                  </a:ext>
                </a:extLst>
              </a:tr>
              <a:tr h="31268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Tiêu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chí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bắt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buộc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phải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lựa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chọn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chiến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thắng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phương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án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Hòa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quyết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định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dựa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trên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đánh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lập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mỗi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xét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đến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yếu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tố</a:t>
                      </a:r>
                      <a:r>
                        <a:rPr lang="en-US" sz="18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Chất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lượng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luận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hai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ra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Đánh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mỗi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luận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theo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đúng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nó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Không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áp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dụng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bất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vọng</a:t>
                      </a:r>
                      <a:r>
                        <a:rPr lang="en-US" sz="1800" dirty="0">
                          <a:effectLst/>
                        </a:rPr>
                        <a:t> hay </a:t>
                      </a:r>
                      <a:r>
                        <a:rPr lang="en-US" sz="1800" dirty="0" err="1">
                          <a:effectLst/>
                        </a:rPr>
                        <a:t>quan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nào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giám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khi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quyết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định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Xác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định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vấn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đề</a:t>
                      </a:r>
                      <a:r>
                        <a:rPr lang="en-US" sz="1800" dirty="0">
                          <a:effectLst/>
                        </a:rPr>
                        <a:t>/ </a:t>
                      </a:r>
                      <a:r>
                        <a:rPr lang="en-US" sz="1800" dirty="0" err="1">
                          <a:effectLst/>
                        </a:rPr>
                        <a:t>xung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chính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cuộc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tranh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biện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chỉ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đội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nào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giải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quyết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tốt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hơn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tại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sao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71" marR="501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70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5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BD6756-F715-4534-AAC9-0831C0649904}"/>
              </a:ext>
            </a:extLst>
          </p:cNvPr>
          <p:cNvSpPr txBox="1"/>
          <p:nvPr/>
        </p:nvSpPr>
        <p:spPr>
          <a:xfrm>
            <a:off x="685800" y="251148"/>
            <a:ext cx="10820400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vi-VN" sz="3200" dirty="0">
                <a:solidFill>
                  <a:srgbClr val="FF0000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Bảng kiểm tự đánh giá và đánh giá về bài trình bày</a:t>
            </a:r>
            <a:endParaRPr lang="en-US" sz="3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6D00BE-991D-12D8-A3B7-7A68DCB3E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69943"/>
              </p:ext>
            </p:extLst>
          </p:nvPr>
        </p:nvGraphicFramePr>
        <p:xfrm>
          <a:off x="857249" y="1057275"/>
          <a:ext cx="10820400" cy="5467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441">
                  <a:extLst>
                    <a:ext uri="{9D8B030D-6E8A-4147-A177-3AD203B41FA5}">
                      <a16:colId xmlns:a16="http://schemas.microsoft.com/office/drawing/2014/main" val="3078925133"/>
                    </a:ext>
                  </a:extLst>
                </a:gridCol>
                <a:gridCol w="3400360">
                  <a:extLst>
                    <a:ext uri="{9D8B030D-6E8A-4147-A177-3AD203B41FA5}">
                      <a16:colId xmlns:a16="http://schemas.microsoft.com/office/drawing/2014/main" val="2022957292"/>
                    </a:ext>
                  </a:extLst>
                </a:gridCol>
                <a:gridCol w="4168943">
                  <a:extLst>
                    <a:ext uri="{9D8B030D-6E8A-4147-A177-3AD203B41FA5}">
                      <a16:colId xmlns:a16="http://schemas.microsoft.com/office/drawing/2014/main" val="2924636395"/>
                    </a:ext>
                  </a:extLst>
                </a:gridCol>
                <a:gridCol w="2474656">
                  <a:extLst>
                    <a:ext uri="{9D8B030D-6E8A-4147-A177-3AD203B41FA5}">
                      <a16:colId xmlns:a16="http://schemas.microsoft.com/office/drawing/2014/main" val="4074515143"/>
                    </a:ext>
                  </a:extLst>
                </a:gridCol>
              </a:tblGrid>
              <a:tr h="4298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6264217"/>
                  </a:ext>
                </a:extLst>
              </a:tr>
              <a:tr h="4298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948569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Bám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2661959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thỏa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9705983"/>
                  </a:ext>
                </a:extLst>
              </a:tr>
              <a:tr h="13926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về người cùng thảo luận để trao đổi ý kiến, thể hiện thái độ tôn trọng, tinh thần cầu thị.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955976"/>
                  </a:ext>
                </a:extLst>
              </a:tr>
              <a:tr h="13926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 sử dụng hiệu quả các phương tiện phi ngôn ngữ, điều chỉnh nội dung, giọng nói phù hợp.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9992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487179"/>
      </p:ext>
    </p:extLst>
  </p:cSld>
  <p:clrMapOvr>
    <a:masterClrMapping/>
  </p:clrMapOvr>
  <p:transition spd="slow">
    <p:comb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5.xml><?xml version="1.0" encoding="utf-8"?>
<a:theme xmlns:a="http://schemas.openxmlformats.org/drawingml/2006/main" name="1_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824</Words>
  <Application>Microsoft Office PowerPoint</Application>
  <PresentationFormat>Widescreen</PresentationFormat>
  <Paragraphs>105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Calibri</vt:lpstr>
      <vt:lpstr>Calibri Light</vt:lpstr>
      <vt:lpstr>Century Schoolbook</vt:lpstr>
      <vt:lpstr>Corbel</vt:lpstr>
      <vt:lpstr>Franklin Gothic Book</vt:lpstr>
      <vt:lpstr>Garamond</vt:lpstr>
      <vt:lpstr>Times New Roman</vt:lpstr>
      <vt:lpstr>SavonVTI</vt:lpstr>
      <vt:lpstr>Office Theme</vt:lpstr>
      <vt:lpstr>2_Office Theme</vt:lpstr>
      <vt:lpstr>Basis</vt:lpstr>
      <vt:lpstr>1_Basis</vt:lpstr>
      <vt:lpstr>think-cell Slide</vt:lpstr>
      <vt:lpstr>NÓI VÀ NGHE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NÓI VÀ NGHE</dc:title>
  <dc:creator>Admin</dc:creator>
  <cp:lastModifiedBy>Nguyen Thi Lan</cp:lastModifiedBy>
  <cp:revision>96</cp:revision>
  <dcterms:created xsi:type="dcterms:W3CDTF">2022-07-06T19:58:07Z</dcterms:created>
  <dcterms:modified xsi:type="dcterms:W3CDTF">2022-08-18T11:13:34Z</dcterms:modified>
</cp:coreProperties>
</file>