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4" r:id="rId2"/>
  </p:sldMasterIdLst>
  <p:notesMasterIdLst>
    <p:notesMasterId r:id="rId20"/>
  </p:notesMasterIdLst>
  <p:sldIdLst>
    <p:sldId id="301" r:id="rId3"/>
    <p:sldId id="495" r:id="rId4"/>
    <p:sldId id="438" r:id="rId5"/>
    <p:sldId id="586" r:id="rId6"/>
    <p:sldId id="581" r:id="rId7"/>
    <p:sldId id="553" r:id="rId8"/>
    <p:sldId id="587" r:id="rId9"/>
    <p:sldId id="589" r:id="rId10"/>
    <p:sldId id="588" r:id="rId11"/>
    <p:sldId id="590" r:id="rId12"/>
    <p:sldId id="591" r:id="rId13"/>
    <p:sldId id="592" r:id="rId14"/>
    <p:sldId id="593" r:id="rId15"/>
    <p:sldId id="594" r:id="rId16"/>
    <p:sldId id="595" r:id="rId17"/>
    <p:sldId id="596" r:id="rId18"/>
    <p:sldId id="598" r:id="rId19"/>
  </p:sldIdLst>
  <p:sldSz cx="24387175" cy="13716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512" userDrawn="1">
          <p15:clr>
            <a:srgbClr val="A4A3A4"/>
          </p15:clr>
        </p15:guide>
        <p15:guide id="2" pos="76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E1"/>
    <a:srgbClr val="E46C0A"/>
    <a:srgbClr val="135F82"/>
    <a:srgbClr val="D96709"/>
    <a:srgbClr val="FF0000"/>
    <a:srgbClr val="AE8F6E"/>
    <a:srgbClr val="CDC25B"/>
    <a:srgbClr val="FF9900"/>
    <a:srgbClr val="F6FBFC"/>
    <a:srgbClr val="A58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7" autoAdjust="0"/>
    <p:restoredTop sz="97033" autoAdjust="0"/>
  </p:normalViewPr>
  <p:slideViewPr>
    <p:cSldViewPr>
      <p:cViewPr>
        <p:scale>
          <a:sx n="39" d="100"/>
          <a:sy n="39" d="100"/>
        </p:scale>
        <p:origin x="-642" y="-78"/>
      </p:cViewPr>
      <p:guideLst>
        <p:guide orient="horz" pos="4512"/>
        <p:guide pos="7633"/>
      </p:guideLst>
    </p:cSldViewPr>
  </p:slideViewPr>
  <p:notesTextViewPr>
    <p:cViewPr>
      <p:scale>
        <a:sx n="1" d="1"/>
        <a:sy n="1" d="1"/>
      </p:scale>
      <p:origin x="0" y="0"/>
    </p:cViewPr>
  </p:notesTextViewPr>
  <p:sorterViewPr>
    <p:cViewPr>
      <p:scale>
        <a:sx n="138" d="100"/>
        <a:sy n="138"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7D0DA-3412-4369-A630-8EBA302CD1E9}" type="datetimeFigureOut">
              <a:rPr lang="en-US" smtClean="0"/>
              <a:pPr/>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2D422-0331-4A9A-9AC6-1209F231DEA2}" type="slidenum">
              <a:rPr lang="en-US" smtClean="0"/>
              <a:pPr/>
              <a:t>‹#›</a:t>
            </a:fld>
            <a:endParaRPr lang="en-US"/>
          </a:p>
        </p:txBody>
      </p:sp>
    </p:spTree>
    <p:extLst>
      <p:ext uri="{BB962C8B-B14F-4D97-AF65-F5344CB8AC3E}">
        <p14:creationId xmlns:p14="http://schemas.microsoft.com/office/powerpoint/2010/main" val="138310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1</a:t>
            </a:fld>
            <a:endParaRPr lang="en-US"/>
          </a:p>
        </p:txBody>
      </p:sp>
    </p:spTree>
    <p:extLst>
      <p:ext uri="{BB962C8B-B14F-4D97-AF65-F5344CB8AC3E}">
        <p14:creationId xmlns:p14="http://schemas.microsoft.com/office/powerpoint/2010/main" val="25284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10</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11</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15</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16</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afc7fd8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aafc7fd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4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4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4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5</a:t>
            </a:fld>
            <a:endParaRPr lang="en-US"/>
          </a:p>
        </p:txBody>
      </p:sp>
    </p:spTree>
    <p:extLst>
      <p:ext uri="{BB962C8B-B14F-4D97-AF65-F5344CB8AC3E}">
        <p14:creationId xmlns:p14="http://schemas.microsoft.com/office/powerpoint/2010/main" val="330715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6</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8</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9</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387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6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2689534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301228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7FE5A9CD-1CA5-4BB6-ABF6-C3DB2F9C09D1}" type="datetimeFigureOut">
              <a:rPr lang="en-US" smtClean="0"/>
              <a:pPr/>
              <a:t>8/23/2022</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E9E3A461-C528-4C33-83FA-271D1850C3B5}" type="slidenum">
              <a:rPr lang="en-US" smtClean="0"/>
              <a:pPr/>
              <a:t>‹#›</a:t>
            </a:fld>
            <a:endParaRPr lang="en-US"/>
          </a:p>
        </p:txBody>
      </p:sp>
    </p:spTree>
    <p:extLst>
      <p:ext uri="{BB962C8B-B14F-4D97-AF65-F5344CB8AC3E}">
        <p14:creationId xmlns:p14="http://schemas.microsoft.com/office/powerpoint/2010/main" val="2082727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89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09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94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876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94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92225" y="3905000"/>
            <a:ext cx="14912341" cy="5002400"/>
          </a:xfrm>
          <a:prstGeom prst="rect">
            <a:avLst/>
          </a:prstGeom>
        </p:spPr>
        <p:txBody>
          <a:bodyPr spcFirstLastPara="1" wrap="square" lIns="243812" tIns="243812" rIns="243812" bIns="243812" anchor="ctr" anchorCtr="0">
            <a:noAutofit/>
          </a:bodyPr>
          <a:lstStyle>
            <a:lvl1pPr lvl="0" algn="ctr">
              <a:lnSpc>
                <a:spcPct val="100000"/>
              </a:lnSpc>
              <a:spcBef>
                <a:spcPts val="0"/>
              </a:spcBef>
              <a:spcAft>
                <a:spcPts val="0"/>
              </a:spcAft>
              <a:buSzPts val="5200"/>
              <a:buNone/>
              <a:defRPr sz="17100" b="0"/>
            </a:lvl1pPr>
            <a:lvl2pPr lvl="1" algn="ctr">
              <a:spcBef>
                <a:spcPts val="0"/>
              </a:spcBef>
              <a:spcAft>
                <a:spcPts val="0"/>
              </a:spcAft>
              <a:buSzPts val="5200"/>
              <a:buNone/>
              <a:defRPr sz="13900"/>
            </a:lvl2pPr>
            <a:lvl3pPr lvl="2" algn="ctr">
              <a:spcBef>
                <a:spcPts val="0"/>
              </a:spcBef>
              <a:spcAft>
                <a:spcPts val="0"/>
              </a:spcAft>
              <a:buSzPts val="5200"/>
              <a:buNone/>
              <a:defRPr sz="13900"/>
            </a:lvl3pPr>
            <a:lvl4pPr lvl="3" algn="ctr">
              <a:spcBef>
                <a:spcPts val="0"/>
              </a:spcBef>
              <a:spcAft>
                <a:spcPts val="0"/>
              </a:spcAft>
              <a:buSzPts val="5200"/>
              <a:buNone/>
              <a:defRPr sz="13900"/>
            </a:lvl4pPr>
            <a:lvl5pPr lvl="4" algn="ctr">
              <a:spcBef>
                <a:spcPts val="0"/>
              </a:spcBef>
              <a:spcAft>
                <a:spcPts val="0"/>
              </a:spcAft>
              <a:buSzPts val="5200"/>
              <a:buNone/>
              <a:defRPr sz="13900"/>
            </a:lvl5pPr>
            <a:lvl6pPr lvl="5" algn="ctr">
              <a:spcBef>
                <a:spcPts val="0"/>
              </a:spcBef>
              <a:spcAft>
                <a:spcPts val="0"/>
              </a:spcAft>
              <a:buSzPts val="5200"/>
              <a:buNone/>
              <a:defRPr sz="13900"/>
            </a:lvl6pPr>
            <a:lvl7pPr lvl="6" algn="ctr">
              <a:spcBef>
                <a:spcPts val="0"/>
              </a:spcBef>
              <a:spcAft>
                <a:spcPts val="0"/>
              </a:spcAft>
              <a:buSzPts val="5200"/>
              <a:buNone/>
              <a:defRPr sz="13900"/>
            </a:lvl7pPr>
            <a:lvl8pPr lvl="7" algn="ctr">
              <a:spcBef>
                <a:spcPts val="0"/>
              </a:spcBef>
              <a:spcAft>
                <a:spcPts val="0"/>
              </a:spcAft>
              <a:buSzPts val="5200"/>
              <a:buNone/>
              <a:defRPr sz="13900"/>
            </a:lvl8pPr>
            <a:lvl9pPr lvl="8" algn="ctr">
              <a:spcBef>
                <a:spcPts val="0"/>
              </a:spcBef>
              <a:spcAft>
                <a:spcPts val="0"/>
              </a:spcAft>
              <a:buSzPts val="5200"/>
              <a:buNone/>
              <a:defRPr sz="13900"/>
            </a:lvl9pPr>
          </a:lstStyle>
          <a:p>
            <a:endParaRPr/>
          </a:p>
        </p:txBody>
      </p:sp>
      <p:sp>
        <p:nvSpPr>
          <p:cNvPr id="10" name="Google Shape;10;p2"/>
          <p:cNvSpPr txBox="1">
            <a:spLocks noGrp="1"/>
          </p:cNvSpPr>
          <p:nvPr>
            <p:ph type="subTitle" idx="1"/>
          </p:nvPr>
        </p:nvSpPr>
        <p:spPr>
          <a:xfrm>
            <a:off x="6548053" y="10020067"/>
            <a:ext cx="11291070" cy="1222400"/>
          </a:xfrm>
          <a:prstGeom prst="rect">
            <a:avLst/>
          </a:prstGeom>
        </p:spPr>
        <p:txBody>
          <a:bodyPr spcFirstLastPara="1" wrap="square" lIns="243812" tIns="243812" rIns="243812" bIns="243812" anchor="t" anchorCtr="0">
            <a:noAutofit/>
          </a:bodyPr>
          <a:lstStyle>
            <a:lvl1pPr lvl="0" algn="ctr">
              <a:lnSpc>
                <a:spcPct val="100000"/>
              </a:lnSpc>
              <a:spcBef>
                <a:spcPts val="0"/>
              </a:spcBef>
              <a:spcAft>
                <a:spcPts val="0"/>
              </a:spcAft>
              <a:buSzPts val="2800"/>
              <a:buNone/>
              <a:defRPr sz="4300" b="0"/>
            </a:lvl1pPr>
            <a:lvl2pPr lvl="1" algn="ctr">
              <a:lnSpc>
                <a:spcPct val="100000"/>
              </a:lnSpc>
              <a:spcBef>
                <a:spcPts val="0"/>
              </a:spcBef>
              <a:spcAft>
                <a:spcPts val="0"/>
              </a:spcAft>
              <a:buSzPts val="2800"/>
              <a:buNone/>
              <a:defRPr sz="7500"/>
            </a:lvl2pPr>
            <a:lvl3pPr lvl="2" algn="ctr">
              <a:lnSpc>
                <a:spcPct val="100000"/>
              </a:lnSpc>
              <a:spcBef>
                <a:spcPts val="0"/>
              </a:spcBef>
              <a:spcAft>
                <a:spcPts val="0"/>
              </a:spcAft>
              <a:buSzPts val="2800"/>
              <a:buNone/>
              <a:defRPr sz="7500"/>
            </a:lvl3pPr>
            <a:lvl4pPr lvl="3" algn="ctr">
              <a:lnSpc>
                <a:spcPct val="100000"/>
              </a:lnSpc>
              <a:spcBef>
                <a:spcPts val="0"/>
              </a:spcBef>
              <a:spcAft>
                <a:spcPts val="0"/>
              </a:spcAft>
              <a:buSzPts val="2800"/>
              <a:buNone/>
              <a:defRPr sz="7500"/>
            </a:lvl4pPr>
            <a:lvl5pPr lvl="4" algn="ctr">
              <a:lnSpc>
                <a:spcPct val="100000"/>
              </a:lnSpc>
              <a:spcBef>
                <a:spcPts val="0"/>
              </a:spcBef>
              <a:spcAft>
                <a:spcPts val="0"/>
              </a:spcAft>
              <a:buSzPts val="2800"/>
              <a:buNone/>
              <a:defRPr sz="7500"/>
            </a:lvl5pPr>
            <a:lvl6pPr lvl="5" algn="ctr">
              <a:lnSpc>
                <a:spcPct val="100000"/>
              </a:lnSpc>
              <a:spcBef>
                <a:spcPts val="0"/>
              </a:spcBef>
              <a:spcAft>
                <a:spcPts val="0"/>
              </a:spcAft>
              <a:buSzPts val="2800"/>
              <a:buNone/>
              <a:defRPr sz="7500"/>
            </a:lvl6pPr>
            <a:lvl7pPr lvl="6" algn="ctr">
              <a:lnSpc>
                <a:spcPct val="100000"/>
              </a:lnSpc>
              <a:spcBef>
                <a:spcPts val="0"/>
              </a:spcBef>
              <a:spcAft>
                <a:spcPts val="0"/>
              </a:spcAft>
              <a:buSzPts val="2800"/>
              <a:buNone/>
              <a:defRPr sz="7500"/>
            </a:lvl7pPr>
            <a:lvl8pPr lvl="7" algn="ctr">
              <a:lnSpc>
                <a:spcPct val="100000"/>
              </a:lnSpc>
              <a:spcBef>
                <a:spcPts val="0"/>
              </a:spcBef>
              <a:spcAft>
                <a:spcPts val="0"/>
              </a:spcAft>
              <a:buSzPts val="2800"/>
              <a:buNone/>
              <a:defRPr sz="7500"/>
            </a:lvl8pPr>
            <a:lvl9pPr lvl="8" algn="ctr">
              <a:lnSpc>
                <a:spcPct val="100000"/>
              </a:lnSpc>
              <a:spcBef>
                <a:spcPts val="0"/>
              </a:spcBef>
              <a:spcAft>
                <a:spcPts val="0"/>
              </a:spcAft>
              <a:buSzPts val="2800"/>
              <a:buNone/>
              <a:defRPr sz="7500"/>
            </a:lvl9pPr>
          </a:lstStyle>
          <a:p>
            <a:endParaRPr/>
          </a:p>
        </p:txBody>
      </p:sp>
    </p:spTree>
    <p:extLst>
      <p:ext uri="{BB962C8B-B14F-4D97-AF65-F5344CB8AC3E}">
        <p14:creationId xmlns:p14="http://schemas.microsoft.com/office/powerpoint/2010/main" val="309409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7609963" y="5832060"/>
            <a:ext cx="9640655" cy="2330813"/>
          </a:xfrm>
          <a:prstGeom prst="rect">
            <a:avLst/>
          </a:prstGeom>
        </p:spPr>
        <p:txBody>
          <a:bodyPr spcFirstLastPara="1" wrap="square" lIns="243812" tIns="243812" rIns="243812" bIns="243812" anchor="ctr" anchorCtr="0">
            <a:noAutofit/>
          </a:bodyPr>
          <a:lstStyle>
            <a:lvl1pPr lvl="0" algn="ctr" rtl="0">
              <a:spcBef>
                <a:spcPts val="0"/>
              </a:spcBef>
              <a:spcAft>
                <a:spcPts val="0"/>
              </a:spcAft>
              <a:buClr>
                <a:schemeClr val="dk1"/>
              </a:buClr>
              <a:buSzPts val="3600"/>
              <a:buNone/>
              <a:defRPr sz="9600" b="0"/>
            </a:lvl1pPr>
            <a:lvl2pPr lvl="1" algn="ctr" rtl="0">
              <a:spcBef>
                <a:spcPts val="0"/>
              </a:spcBef>
              <a:spcAft>
                <a:spcPts val="0"/>
              </a:spcAft>
              <a:buClr>
                <a:schemeClr val="dk1"/>
              </a:buClr>
              <a:buSzPts val="3600"/>
              <a:buNone/>
              <a:defRPr sz="9600">
                <a:solidFill>
                  <a:schemeClr val="dk1"/>
                </a:solidFill>
              </a:defRPr>
            </a:lvl2pPr>
            <a:lvl3pPr lvl="2" algn="ctr" rtl="0">
              <a:spcBef>
                <a:spcPts val="0"/>
              </a:spcBef>
              <a:spcAft>
                <a:spcPts val="0"/>
              </a:spcAft>
              <a:buClr>
                <a:schemeClr val="dk1"/>
              </a:buClr>
              <a:buSzPts val="3600"/>
              <a:buNone/>
              <a:defRPr sz="9600">
                <a:solidFill>
                  <a:schemeClr val="dk1"/>
                </a:solidFill>
              </a:defRPr>
            </a:lvl3pPr>
            <a:lvl4pPr lvl="3" algn="ctr" rtl="0">
              <a:spcBef>
                <a:spcPts val="0"/>
              </a:spcBef>
              <a:spcAft>
                <a:spcPts val="0"/>
              </a:spcAft>
              <a:buClr>
                <a:schemeClr val="dk1"/>
              </a:buClr>
              <a:buSzPts val="3600"/>
              <a:buNone/>
              <a:defRPr sz="9600">
                <a:solidFill>
                  <a:schemeClr val="dk1"/>
                </a:solidFill>
              </a:defRPr>
            </a:lvl4pPr>
            <a:lvl5pPr lvl="4" algn="ctr" rtl="0">
              <a:spcBef>
                <a:spcPts val="0"/>
              </a:spcBef>
              <a:spcAft>
                <a:spcPts val="0"/>
              </a:spcAft>
              <a:buClr>
                <a:schemeClr val="dk1"/>
              </a:buClr>
              <a:buSzPts val="3600"/>
              <a:buNone/>
              <a:defRPr sz="9600">
                <a:solidFill>
                  <a:schemeClr val="dk1"/>
                </a:solidFill>
              </a:defRPr>
            </a:lvl5pPr>
            <a:lvl6pPr lvl="5" algn="ctr" rtl="0">
              <a:spcBef>
                <a:spcPts val="0"/>
              </a:spcBef>
              <a:spcAft>
                <a:spcPts val="0"/>
              </a:spcAft>
              <a:buClr>
                <a:schemeClr val="dk1"/>
              </a:buClr>
              <a:buSzPts val="3600"/>
              <a:buNone/>
              <a:defRPr sz="9600">
                <a:solidFill>
                  <a:schemeClr val="dk1"/>
                </a:solidFill>
              </a:defRPr>
            </a:lvl6pPr>
            <a:lvl7pPr lvl="6" algn="ctr" rtl="0">
              <a:spcBef>
                <a:spcPts val="0"/>
              </a:spcBef>
              <a:spcAft>
                <a:spcPts val="0"/>
              </a:spcAft>
              <a:buClr>
                <a:schemeClr val="dk1"/>
              </a:buClr>
              <a:buSzPts val="3600"/>
              <a:buNone/>
              <a:defRPr sz="9600">
                <a:solidFill>
                  <a:schemeClr val="dk1"/>
                </a:solidFill>
              </a:defRPr>
            </a:lvl7pPr>
            <a:lvl8pPr lvl="7" algn="ctr" rtl="0">
              <a:spcBef>
                <a:spcPts val="0"/>
              </a:spcBef>
              <a:spcAft>
                <a:spcPts val="0"/>
              </a:spcAft>
              <a:buClr>
                <a:schemeClr val="dk1"/>
              </a:buClr>
              <a:buSzPts val="3600"/>
              <a:buNone/>
              <a:defRPr sz="9600">
                <a:solidFill>
                  <a:schemeClr val="dk1"/>
                </a:solidFill>
              </a:defRPr>
            </a:lvl8pPr>
            <a:lvl9pPr lvl="8" algn="ctr" rtl="0">
              <a:spcBef>
                <a:spcPts val="0"/>
              </a:spcBef>
              <a:spcAft>
                <a:spcPts val="0"/>
              </a:spcAft>
              <a:buClr>
                <a:schemeClr val="dk1"/>
              </a:buClr>
              <a:buSzPts val="3600"/>
              <a:buNone/>
              <a:defRPr sz="9600">
                <a:solidFill>
                  <a:schemeClr val="dk1"/>
                </a:solidFill>
              </a:defRPr>
            </a:lvl9pPr>
          </a:lstStyle>
          <a:p>
            <a:endParaRPr/>
          </a:p>
        </p:txBody>
      </p:sp>
      <p:sp>
        <p:nvSpPr>
          <p:cNvPr id="13" name="Google Shape;13;p3"/>
          <p:cNvSpPr txBox="1">
            <a:spLocks noGrp="1"/>
          </p:cNvSpPr>
          <p:nvPr>
            <p:ph type="title" idx="2" hasCustomPrompt="1"/>
          </p:nvPr>
        </p:nvSpPr>
        <p:spPr>
          <a:xfrm rot="-690391">
            <a:off x="9840493" y="4242271"/>
            <a:ext cx="4207500" cy="2330813"/>
          </a:xfrm>
          <a:prstGeom prst="rect">
            <a:avLst/>
          </a:prstGeom>
        </p:spPr>
        <p:txBody>
          <a:bodyPr spcFirstLastPara="1" wrap="square" lIns="243812" tIns="243812" rIns="243812" bIns="243812" anchor="ctr" anchorCtr="0">
            <a:noAutofit/>
          </a:bodyPr>
          <a:lstStyle>
            <a:lvl1pPr lvl="0" algn="ctr" rtl="0">
              <a:spcBef>
                <a:spcPts val="0"/>
              </a:spcBef>
              <a:spcAft>
                <a:spcPts val="0"/>
              </a:spcAft>
              <a:buSzPts val="6300"/>
              <a:buNone/>
              <a:defRPr sz="25600"/>
            </a:lvl1pPr>
            <a:lvl2pPr lvl="1" algn="ctr" rtl="0">
              <a:spcBef>
                <a:spcPts val="0"/>
              </a:spcBef>
              <a:spcAft>
                <a:spcPts val="0"/>
              </a:spcAft>
              <a:buSzPts val="6300"/>
              <a:buNone/>
              <a:defRPr sz="16800"/>
            </a:lvl2pPr>
            <a:lvl3pPr lvl="2" algn="ctr" rtl="0">
              <a:spcBef>
                <a:spcPts val="0"/>
              </a:spcBef>
              <a:spcAft>
                <a:spcPts val="0"/>
              </a:spcAft>
              <a:buSzPts val="6300"/>
              <a:buNone/>
              <a:defRPr sz="16800"/>
            </a:lvl3pPr>
            <a:lvl4pPr lvl="3" algn="ctr" rtl="0">
              <a:spcBef>
                <a:spcPts val="0"/>
              </a:spcBef>
              <a:spcAft>
                <a:spcPts val="0"/>
              </a:spcAft>
              <a:buSzPts val="6300"/>
              <a:buNone/>
              <a:defRPr sz="16800"/>
            </a:lvl4pPr>
            <a:lvl5pPr lvl="4" algn="ctr" rtl="0">
              <a:spcBef>
                <a:spcPts val="0"/>
              </a:spcBef>
              <a:spcAft>
                <a:spcPts val="0"/>
              </a:spcAft>
              <a:buSzPts val="6300"/>
              <a:buNone/>
              <a:defRPr sz="16800"/>
            </a:lvl5pPr>
            <a:lvl6pPr lvl="5" algn="ctr" rtl="0">
              <a:spcBef>
                <a:spcPts val="0"/>
              </a:spcBef>
              <a:spcAft>
                <a:spcPts val="0"/>
              </a:spcAft>
              <a:buSzPts val="6300"/>
              <a:buNone/>
              <a:defRPr sz="16800"/>
            </a:lvl6pPr>
            <a:lvl7pPr lvl="6" algn="ctr" rtl="0">
              <a:spcBef>
                <a:spcPts val="0"/>
              </a:spcBef>
              <a:spcAft>
                <a:spcPts val="0"/>
              </a:spcAft>
              <a:buSzPts val="6300"/>
              <a:buNone/>
              <a:defRPr sz="16800"/>
            </a:lvl7pPr>
            <a:lvl8pPr lvl="7" algn="ctr" rtl="0">
              <a:spcBef>
                <a:spcPts val="0"/>
              </a:spcBef>
              <a:spcAft>
                <a:spcPts val="0"/>
              </a:spcAft>
              <a:buSzPts val="6300"/>
              <a:buNone/>
              <a:defRPr sz="16800"/>
            </a:lvl8pPr>
            <a:lvl9pPr lvl="8" algn="ctr" rtl="0">
              <a:spcBef>
                <a:spcPts val="0"/>
              </a:spcBef>
              <a:spcAft>
                <a:spcPts val="0"/>
              </a:spcAft>
              <a:buSzPts val="6300"/>
              <a:buNone/>
              <a:defRPr sz="16800"/>
            </a:lvl9pPr>
          </a:lstStyle>
          <a:p>
            <a:r>
              <a:t>xx%</a:t>
            </a:r>
          </a:p>
        </p:txBody>
      </p:sp>
      <p:sp>
        <p:nvSpPr>
          <p:cNvPr id="14" name="Google Shape;14;p3"/>
          <p:cNvSpPr txBox="1">
            <a:spLocks noGrp="1"/>
          </p:cNvSpPr>
          <p:nvPr>
            <p:ph type="subTitle" idx="1"/>
          </p:nvPr>
        </p:nvSpPr>
        <p:spPr>
          <a:xfrm rot="-690278">
            <a:off x="8510851" y="7299857"/>
            <a:ext cx="8773390" cy="1903907"/>
          </a:xfrm>
          <a:prstGeom prst="rect">
            <a:avLst/>
          </a:prstGeom>
        </p:spPr>
        <p:txBody>
          <a:bodyPr spcFirstLastPara="1" wrap="square" lIns="243812" tIns="243812" rIns="243812" bIns="243812" anchor="t" anchorCtr="0">
            <a:noAutofit/>
          </a:bodyPr>
          <a:lstStyle>
            <a:lvl1pPr lvl="0" algn="ctr">
              <a:spcBef>
                <a:spcPts val="0"/>
              </a:spcBef>
              <a:spcAft>
                <a:spcPts val="0"/>
              </a:spcAft>
              <a:buSzPts val="2000"/>
              <a:buNone/>
              <a:defRPr sz="5300"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842686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3407070" y="7278800"/>
            <a:ext cx="8145060" cy="1091200"/>
          </a:xfrm>
          <a:prstGeom prst="rect">
            <a:avLst/>
          </a:prstGeom>
        </p:spPr>
        <p:txBody>
          <a:bodyPr spcFirstLastPara="1" wrap="square" lIns="243812" tIns="243812" rIns="243812" bIns="243812" anchor="t" anchorCtr="0">
            <a:noAutofit/>
          </a:bodyPr>
          <a:lstStyle>
            <a:lvl1pPr lvl="0" algn="ctr" rtl="0">
              <a:spcBef>
                <a:spcPts val="0"/>
              </a:spcBef>
              <a:spcAft>
                <a:spcPts val="0"/>
              </a:spcAft>
              <a:buNone/>
              <a:defRPr sz="5300"/>
            </a:lvl1pPr>
            <a:lvl2pPr lvl="1" algn="ctr" rtl="0">
              <a:spcBef>
                <a:spcPts val="0"/>
              </a:spcBef>
              <a:spcAft>
                <a:spcPts val="0"/>
              </a:spcAft>
              <a:buNone/>
              <a:defRPr sz="5300"/>
            </a:lvl2pPr>
            <a:lvl3pPr lvl="2" algn="ctr" rtl="0">
              <a:spcBef>
                <a:spcPts val="0"/>
              </a:spcBef>
              <a:spcAft>
                <a:spcPts val="0"/>
              </a:spcAft>
              <a:buNone/>
              <a:defRPr sz="5300"/>
            </a:lvl3pPr>
            <a:lvl4pPr lvl="3" algn="ctr" rtl="0">
              <a:spcBef>
                <a:spcPts val="0"/>
              </a:spcBef>
              <a:spcAft>
                <a:spcPts val="0"/>
              </a:spcAft>
              <a:buNone/>
              <a:defRPr sz="5300"/>
            </a:lvl4pPr>
            <a:lvl5pPr lvl="4" algn="ctr" rtl="0">
              <a:spcBef>
                <a:spcPts val="0"/>
              </a:spcBef>
              <a:spcAft>
                <a:spcPts val="0"/>
              </a:spcAft>
              <a:buNone/>
              <a:defRPr sz="5300"/>
            </a:lvl5pPr>
            <a:lvl6pPr lvl="5" algn="ctr" rtl="0">
              <a:spcBef>
                <a:spcPts val="0"/>
              </a:spcBef>
              <a:spcAft>
                <a:spcPts val="0"/>
              </a:spcAft>
              <a:buNone/>
              <a:defRPr sz="5300"/>
            </a:lvl6pPr>
            <a:lvl7pPr lvl="6" algn="ctr" rtl="0">
              <a:spcBef>
                <a:spcPts val="0"/>
              </a:spcBef>
              <a:spcAft>
                <a:spcPts val="0"/>
              </a:spcAft>
              <a:buNone/>
              <a:defRPr sz="5300"/>
            </a:lvl7pPr>
            <a:lvl8pPr lvl="7" algn="ctr" rtl="0">
              <a:spcBef>
                <a:spcPts val="0"/>
              </a:spcBef>
              <a:spcAft>
                <a:spcPts val="0"/>
              </a:spcAft>
              <a:buNone/>
              <a:defRPr sz="5300"/>
            </a:lvl8pPr>
            <a:lvl9pPr lvl="8" algn="ctr" rtl="0">
              <a:spcBef>
                <a:spcPts val="0"/>
              </a:spcBef>
              <a:spcAft>
                <a:spcPts val="0"/>
              </a:spcAft>
              <a:buNone/>
              <a:defRPr sz="5300"/>
            </a:lvl9pPr>
          </a:lstStyle>
          <a:p>
            <a:endParaRPr/>
          </a:p>
        </p:txBody>
      </p:sp>
      <p:sp>
        <p:nvSpPr>
          <p:cNvPr id="20" name="Google Shape;20;p5"/>
          <p:cNvSpPr txBox="1">
            <a:spLocks noGrp="1"/>
          </p:cNvSpPr>
          <p:nvPr>
            <p:ph type="subTitle" idx="2"/>
          </p:nvPr>
        </p:nvSpPr>
        <p:spPr>
          <a:xfrm>
            <a:off x="4370503" y="8277667"/>
            <a:ext cx="6170403" cy="1931200"/>
          </a:xfrm>
          <a:prstGeom prst="rect">
            <a:avLst/>
          </a:prstGeom>
        </p:spPr>
        <p:txBody>
          <a:bodyPr spcFirstLastPara="1" wrap="square" lIns="243812" tIns="243812" rIns="243812" bIns="243812" anchor="t" anchorCtr="0">
            <a:noAutofit/>
          </a:bodyPr>
          <a:lstStyle>
            <a:lvl1pPr lvl="0" algn="ctr" rtl="0">
              <a:spcBef>
                <a:spcPts val="0"/>
              </a:spcBef>
              <a:spcAft>
                <a:spcPts val="0"/>
              </a:spcAft>
              <a:buNone/>
              <a:defRPr sz="3700" b="0">
                <a:solidFill>
                  <a:schemeClr val="dk1"/>
                </a:solidFill>
              </a:defRPr>
            </a:lvl1pPr>
            <a:lvl2pPr lvl="1" algn="ctr" rtl="0">
              <a:spcBef>
                <a:spcPts val="0"/>
              </a:spcBef>
              <a:spcAft>
                <a:spcPts val="0"/>
              </a:spcAft>
              <a:buNone/>
              <a:defRPr sz="3700" b="0">
                <a:solidFill>
                  <a:schemeClr val="dk1"/>
                </a:solidFill>
              </a:defRPr>
            </a:lvl2pPr>
            <a:lvl3pPr lvl="2" algn="ctr" rtl="0">
              <a:spcBef>
                <a:spcPts val="0"/>
              </a:spcBef>
              <a:spcAft>
                <a:spcPts val="0"/>
              </a:spcAft>
              <a:buNone/>
              <a:defRPr sz="3700" b="0">
                <a:solidFill>
                  <a:schemeClr val="dk1"/>
                </a:solidFill>
              </a:defRPr>
            </a:lvl3pPr>
            <a:lvl4pPr lvl="3" algn="ctr" rtl="0">
              <a:spcBef>
                <a:spcPts val="0"/>
              </a:spcBef>
              <a:spcAft>
                <a:spcPts val="0"/>
              </a:spcAft>
              <a:buNone/>
              <a:defRPr sz="3700" b="0">
                <a:solidFill>
                  <a:schemeClr val="dk1"/>
                </a:solidFill>
              </a:defRPr>
            </a:lvl4pPr>
            <a:lvl5pPr lvl="4" algn="ctr" rtl="0">
              <a:spcBef>
                <a:spcPts val="0"/>
              </a:spcBef>
              <a:spcAft>
                <a:spcPts val="0"/>
              </a:spcAft>
              <a:buNone/>
              <a:defRPr sz="3700" b="0">
                <a:solidFill>
                  <a:schemeClr val="dk1"/>
                </a:solidFill>
              </a:defRPr>
            </a:lvl5pPr>
            <a:lvl6pPr lvl="5" algn="ctr" rtl="0">
              <a:spcBef>
                <a:spcPts val="0"/>
              </a:spcBef>
              <a:spcAft>
                <a:spcPts val="0"/>
              </a:spcAft>
              <a:buNone/>
              <a:defRPr sz="3700" b="0">
                <a:solidFill>
                  <a:schemeClr val="dk1"/>
                </a:solidFill>
              </a:defRPr>
            </a:lvl6pPr>
            <a:lvl7pPr lvl="6" algn="ctr" rtl="0">
              <a:spcBef>
                <a:spcPts val="0"/>
              </a:spcBef>
              <a:spcAft>
                <a:spcPts val="0"/>
              </a:spcAft>
              <a:buNone/>
              <a:defRPr sz="3700" b="0">
                <a:solidFill>
                  <a:schemeClr val="dk1"/>
                </a:solidFill>
              </a:defRPr>
            </a:lvl7pPr>
            <a:lvl8pPr lvl="7" algn="ctr" rtl="0">
              <a:spcBef>
                <a:spcPts val="0"/>
              </a:spcBef>
              <a:spcAft>
                <a:spcPts val="0"/>
              </a:spcAft>
              <a:buNone/>
              <a:defRPr sz="3700" b="0">
                <a:solidFill>
                  <a:schemeClr val="dk1"/>
                </a:solidFill>
              </a:defRPr>
            </a:lvl8pPr>
            <a:lvl9pPr lvl="8" algn="ctr" rtl="0">
              <a:spcBef>
                <a:spcPts val="0"/>
              </a:spcBef>
              <a:spcAft>
                <a:spcPts val="0"/>
              </a:spcAft>
              <a:buNone/>
              <a:defRPr sz="3700" b="0">
                <a:solidFill>
                  <a:schemeClr val="dk1"/>
                </a:solidFill>
              </a:defRPr>
            </a:lvl9pPr>
          </a:lstStyle>
          <a:p>
            <a:endParaRPr/>
          </a:p>
        </p:txBody>
      </p:sp>
      <p:sp>
        <p:nvSpPr>
          <p:cNvPr id="21" name="Google Shape;21;p5"/>
          <p:cNvSpPr txBox="1">
            <a:spLocks noGrp="1"/>
          </p:cNvSpPr>
          <p:nvPr>
            <p:ph type="subTitle" idx="3"/>
          </p:nvPr>
        </p:nvSpPr>
        <p:spPr>
          <a:xfrm>
            <a:off x="12787260" y="7278800"/>
            <a:ext cx="8145060" cy="1091200"/>
          </a:xfrm>
          <a:prstGeom prst="rect">
            <a:avLst/>
          </a:prstGeom>
        </p:spPr>
        <p:txBody>
          <a:bodyPr spcFirstLastPara="1" wrap="square" lIns="243812" tIns="243812" rIns="243812" bIns="243812" anchor="t" anchorCtr="0">
            <a:noAutofit/>
          </a:bodyPr>
          <a:lstStyle>
            <a:lvl1pPr lvl="0" algn="ctr" rtl="0">
              <a:spcBef>
                <a:spcPts val="0"/>
              </a:spcBef>
              <a:spcAft>
                <a:spcPts val="0"/>
              </a:spcAft>
              <a:buNone/>
              <a:defRPr sz="5300"/>
            </a:lvl1pPr>
            <a:lvl2pPr lvl="1" algn="ctr" rtl="0">
              <a:spcBef>
                <a:spcPts val="0"/>
              </a:spcBef>
              <a:spcAft>
                <a:spcPts val="0"/>
              </a:spcAft>
              <a:buNone/>
              <a:defRPr sz="5300"/>
            </a:lvl2pPr>
            <a:lvl3pPr lvl="2" algn="ctr" rtl="0">
              <a:spcBef>
                <a:spcPts val="0"/>
              </a:spcBef>
              <a:spcAft>
                <a:spcPts val="0"/>
              </a:spcAft>
              <a:buNone/>
              <a:defRPr sz="5300"/>
            </a:lvl3pPr>
            <a:lvl4pPr lvl="3" algn="ctr" rtl="0">
              <a:spcBef>
                <a:spcPts val="0"/>
              </a:spcBef>
              <a:spcAft>
                <a:spcPts val="0"/>
              </a:spcAft>
              <a:buNone/>
              <a:defRPr sz="5300"/>
            </a:lvl4pPr>
            <a:lvl5pPr lvl="4" algn="ctr" rtl="0">
              <a:spcBef>
                <a:spcPts val="0"/>
              </a:spcBef>
              <a:spcAft>
                <a:spcPts val="0"/>
              </a:spcAft>
              <a:buNone/>
              <a:defRPr sz="5300"/>
            </a:lvl5pPr>
            <a:lvl6pPr lvl="5" algn="ctr" rtl="0">
              <a:spcBef>
                <a:spcPts val="0"/>
              </a:spcBef>
              <a:spcAft>
                <a:spcPts val="0"/>
              </a:spcAft>
              <a:buNone/>
              <a:defRPr sz="5300"/>
            </a:lvl6pPr>
            <a:lvl7pPr lvl="6" algn="ctr" rtl="0">
              <a:spcBef>
                <a:spcPts val="0"/>
              </a:spcBef>
              <a:spcAft>
                <a:spcPts val="0"/>
              </a:spcAft>
              <a:buNone/>
              <a:defRPr sz="5300"/>
            </a:lvl7pPr>
            <a:lvl8pPr lvl="7" algn="ctr" rtl="0">
              <a:spcBef>
                <a:spcPts val="0"/>
              </a:spcBef>
              <a:spcAft>
                <a:spcPts val="0"/>
              </a:spcAft>
              <a:buNone/>
              <a:defRPr sz="5300"/>
            </a:lvl8pPr>
            <a:lvl9pPr lvl="8" algn="ctr" rtl="0">
              <a:spcBef>
                <a:spcPts val="0"/>
              </a:spcBef>
              <a:spcAft>
                <a:spcPts val="0"/>
              </a:spcAft>
              <a:buNone/>
              <a:defRPr sz="5300"/>
            </a:lvl9pPr>
          </a:lstStyle>
          <a:p>
            <a:endParaRPr/>
          </a:p>
        </p:txBody>
      </p:sp>
      <p:sp>
        <p:nvSpPr>
          <p:cNvPr id="22" name="Google Shape;22;p5"/>
          <p:cNvSpPr txBox="1">
            <a:spLocks noGrp="1"/>
          </p:cNvSpPr>
          <p:nvPr>
            <p:ph type="subTitle" idx="4"/>
          </p:nvPr>
        </p:nvSpPr>
        <p:spPr>
          <a:xfrm>
            <a:off x="13742355" y="8277667"/>
            <a:ext cx="6170403" cy="1931200"/>
          </a:xfrm>
          <a:prstGeom prst="rect">
            <a:avLst/>
          </a:prstGeom>
        </p:spPr>
        <p:txBody>
          <a:bodyPr spcFirstLastPara="1" wrap="square" lIns="243812" tIns="243812" rIns="243812" bIns="243812" anchor="t" anchorCtr="0">
            <a:noAutofit/>
          </a:bodyPr>
          <a:lstStyle>
            <a:lvl1pPr lvl="0" algn="ctr" rtl="0">
              <a:spcBef>
                <a:spcPts val="0"/>
              </a:spcBef>
              <a:spcAft>
                <a:spcPts val="0"/>
              </a:spcAft>
              <a:buNone/>
              <a:defRPr sz="3700" b="0"/>
            </a:lvl1pPr>
            <a:lvl2pPr lvl="1" algn="ctr" rtl="0">
              <a:spcBef>
                <a:spcPts val="0"/>
              </a:spcBef>
              <a:spcAft>
                <a:spcPts val="0"/>
              </a:spcAft>
              <a:buNone/>
              <a:defRPr sz="3700" b="0"/>
            </a:lvl2pPr>
            <a:lvl3pPr lvl="2" algn="ctr" rtl="0">
              <a:spcBef>
                <a:spcPts val="0"/>
              </a:spcBef>
              <a:spcAft>
                <a:spcPts val="0"/>
              </a:spcAft>
              <a:buNone/>
              <a:defRPr sz="3700" b="0"/>
            </a:lvl3pPr>
            <a:lvl4pPr lvl="3" algn="ctr" rtl="0">
              <a:spcBef>
                <a:spcPts val="0"/>
              </a:spcBef>
              <a:spcAft>
                <a:spcPts val="0"/>
              </a:spcAft>
              <a:buNone/>
              <a:defRPr sz="3700" b="0"/>
            </a:lvl4pPr>
            <a:lvl5pPr lvl="4" algn="ctr" rtl="0">
              <a:spcBef>
                <a:spcPts val="0"/>
              </a:spcBef>
              <a:spcAft>
                <a:spcPts val="0"/>
              </a:spcAft>
              <a:buNone/>
              <a:defRPr sz="3700" b="0"/>
            </a:lvl5pPr>
            <a:lvl6pPr lvl="5" algn="ctr" rtl="0">
              <a:spcBef>
                <a:spcPts val="0"/>
              </a:spcBef>
              <a:spcAft>
                <a:spcPts val="0"/>
              </a:spcAft>
              <a:buNone/>
              <a:defRPr sz="3700" b="0"/>
            </a:lvl6pPr>
            <a:lvl7pPr lvl="6" algn="ctr" rtl="0">
              <a:spcBef>
                <a:spcPts val="0"/>
              </a:spcBef>
              <a:spcAft>
                <a:spcPts val="0"/>
              </a:spcAft>
              <a:buNone/>
              <a:defRPr sz="3700" b="0"/>
            </a:lvl7pPr>
            <a:lvl8pPr lvl="7" algn="ctr" rtl="0">
              <a:spcBef>
                <a:spcPts val="0"/>
              </a:spcBef>
              <a:spcAft>
                <a:spcPts val="0"/>
              </a:spcAft>
              <a:buNone/>
              <a:defRPr sz="3700" b="0"/>
            </a:lvl8pPr>
            <a:lvl9pPr lvl="8" algn="ctr" rtl="0">
              <a:spcBef>
                <a:spcPts val="0"/>
              </a:spcBef>
              <a:spcAft>
                <a:spcPts val="0"/>
              </a:spcAft>
              <a:buNone/>
              <a:defRPr sz="3700" b="0"/>
            </a:lvl9pPr>
          </a:lstStyle>
          <a:p>
            <a:endParaRPr/>
          </a:p>
        </p:txBody>
      </p:sp>
      <p:sp>
        <p:nvSpPr>
          <p:cNvPr id="23" name="Google Shape;23;p5"/>
          <p:cNvSpPr txBox="1">
            <a:spLocks noGrp="1"/>
          </p:cNvSpPr>
          <p:nvPr>
            <p:ph type="title"/>
          </p:nvPr>
        </p:nvSpPr>
        <p:spPr>
          <a:xfrm>
            <a:off x="1909315" y="1615061"/>
            <a:ext cx="21395586" cy="1527200"/>
          </a:xfrm>
          <a:prstGeom prst="rect">
            <a:avLst/>
          </a:prstGeom>
        </p:spPr>
        <p:txBody>
          <a:bodyPr spcFirstLastPara="1" wrap="square" lIns="243812" tIns="243812" rIns="243812" bIns="243812"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282054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1873044" y="1613933"/>
            <a:ext cx="20691494" cy="1174400"/>
          </a:xfrm>
          <a:prstGeom prst="rect">
            <a:avLst/>
          </a:prstGeom>
        </p:spPr>
        <p:txBody>
          <a:bodyPr spcFirstLastPara="1" wrap="square" lIns="243812" tIns="243812" rIns="243812" bIns="243812"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7500"/>
            </a:lvl2pPr>
            <a:lvl3pPr lvl="2" algn="ctr" rtl="0">
              <a:spcBef>
                <a:spcPts val="0"/>
              </a:spcBef>
              <a:spcAft>
                <a:spcPts val="0"/>
              </a:spcAft>
              <a:buSzPts val="2800"/>
              <a:buNone/>
              <a:defRPr sz="7500"/>
            </a:lvl3pPr>
            <a:lvl4pPr lvl="3" algn="ctr" rtl="0">
              <a:spcBef>
                <a:spcPts val="0"/>
              </a:spcBef>
              <a:spcAft>
                <a:spcPts val="0"/>
              </a:spcAft>
              <a:buSzPts val="2800"/>
              <a:buNone/>
              <a:defRPr sz="7500"/>
            </a:lvl4pPr>
            <a:lvl5pPr lvl="4" algn="ctr" rtl="0">
              <a:spcBef>
                <a:spcPts val="0"/>
              </a:spcBef>
              <a:spcAft>
                <a:spcPts val="0"/>
              </a:spcAft>
              <a:buSzPts val="2800"/>
              <a:buNone/>
              <a:defRPr sz="7500"/>
            </a:lvl5pPr>
            <a:lvl6pPr lvl="5" algn="ctr" rtl="0">
              <a:spcBef>
                <a:spcPts val="0"/>
              </a:spcBef>
              <a:spcAft>
                <a:spcPts val="0"/>
              </a:spcAft>
              <a:buSzPts val="2800"/>
              <a:buNone/>
              <a:defRPr sz="7500"/>
            </a:lvl6pPr>
            <a:lvl7pPr lvl="6" algn="ctr" rtl="0">
              <a:spcBef>
                <a:spcPts val="0"/>
              </a:spcBef>
              <a:spcAft>
                <a:spcPts val="0"/>
              </a:spcAft>
              <a:buSzPts val="2800"/>
              <a:buNone/>
              <a:defRPr sz="7500"/>
            </a:lvl7pPr>
            <a:lvl8pPr lvl="7" algn="ctr" rtl="0">
              <a:spcBef>
                <a:spcPts val="0"/>
              </a:spcBef>
              <a:spcAft>
                <a:spcPts val="0"/>
              </a:spcAft>
              <a:buSzPts val="2800"/>
              <a:buNone/>
              <a:defRPr sz="7500"/>
            </a:lvl8pPr>
            <a:lvl9pPr lvl="8" algn="ctr" rtl="0">
              <a:spcBef>
                <a:spcPts val="0"/>
              </a:spcBef>
              <a:spcAft>
                <a:spcPts val="0"/>
              </a:spcAft>
              <a:buSzPts val="2800"/>
              <a:buNone/>
              <a:defRPr sz="7500"/>
            </a:lvl9pPr>
          </a:lstStyle>
          <a:p>
            <a:endParaRPr/>
          </a:p>
        </p:txBody>
      </p:sp>
      <p:sp>
        <p:nvSpPr>
          <p:cNvPr id="28" name="Google Shape;28;p7"/>
          <p:cNvSpPr txBox="1">
            <a:spLocks noGrp="1"/>
          </p:cNvSpPr>
          <p:nvPr>
            <p:ph type="body" idx="1"/>
          </p:nvPr>
        </p:nvSpPr>
        <p:spPr>
          <a:xfrm rot="-325168">
            <a:off x="3726737" y="5330735"/>
            <a:ext cx="7395616" cy="3237656"/>
          </a:xfrm>
          <a:prstGeom prst="rect">
            <a:avLst/>
          </a:prstGeom>
        </p:spPr>
        <p:txBody>
          <a:bodyPr spcFirstLastPara="1" wrap="square" lIns="243812" tIns="243812" rIns="243812" bIns="243812" anchor="t" anchorCtr="0">
            <a:noAutofit/>
          </a:bodyPr>
          <a:lstStyle>
            <a:lvl1pPr marL="1219261" lvl="0" indent="-846709" rtl="0">
              <a:spcBef>
                <a:spcPts val="0"/>
              </a:spcBef>
              <a:spcAft>
                <a:spcPts val="0"/>
              </a:spcAft>
              <a:buSzPts val="1400"/>
              <a:buFont typeface="Montserrat"/>
              <a:buChar char="●"/>
              <a:defRPr>
                <a:solidFill>
                  <a:schemeClr val="lt1"/>
                </a:solidFill>
              </a:defRPr>
            </a:lvl1pPr>
            <a:lvl2pPr marL="2438522" lvl="1" indent="-846709" rtl="0">
              <a:spcBef>
                <a:spcPts val="0"/>
              </a:spcBef>
              <a:spcAft>
                <a:spcPts val="0"/>
              </a:spcAft>
              <a:buSzPts val="1400"/>
              <a:buFont typeface="Montserrat"/>
              <a:buChar char="○"/>
              <a:defRPr/>
            </a:lvl2pPr>
            <a:lvl3pPr marL="3657783" lvl="2" indent="-846709" rtl="0">
              <a:spcBef>
                <a:spcPts val="0"/>
              </a:spcBef>
              <a:spcAft>
                <a:spcPts val="0"/>
              </a:spcAft>
              <a:buSzPts val="1400"/>
              <a:buFont typeface="Montserrat"/>
              <a:buChar char="■"/>
              <a:defRPr/>
            </a:lvl3pPr>
            <a:lvl4pPr marL="4877044" lvl="3" indent="-846709" rtl="0">
              <a:spcBef>
                <a:spcPts val="0"/>
              </a:spcBef>
              <a:spcAft>
                <a:spcPts val="0"/>
              </a:spcAft>
              <a:buSzPts val="1400"/>
              <a:buFont typeface="Montserrat"/>
              <a:buChar char="●"/>
              <a:defRPr/>
            </a:lvl4pPr>
            <a:lvl5pPr marL="6096305" lvl="4" indent="-846709" rtl="0">
              <a:spcBef>
                <a:spcPts val="0"/>
              </a:spcBef>
              <a:spcAft>
                <a:spcPts val="0"/>
              </a:spcAft>
              <a:buSzPts val="1400"/>
              <a:buFont typeface="Montserrat"/>
              <a:buChar char="○"/>
              <a:defRPr/>
            </a:lvl5pPr>
            <a:lvl6pPr marL="7315566" lvl="5" indent="-846709" rtl="0">
              <a:spcBef>
                <a:spcPts val="0"/>
              </a:spcBef>
              <a:spcAft>
                <a:spcPts val="0"/>
              </a:spcAft>
              <a:buSzPts val="1400"/>
              <a:buFont typeface="Montserrat"/>
              <a:buChar char="■"/>
              <a:defRPr/>
            </a:lvl6pPr>
            <a:lvl7pPr marL="8534827" lvl="6" indent="-846709" rtl="0">
              <a:spcBef>
                <a:spcPts val="0"/>
              </a:spcBef>
              <a:spcAft>
                <a:spcPts val="0"/>
              </a:spcAft>
              <a:buSzPts val="1400"/>
              <a:buFont typeface="Montserrat"/>
              <a:buChar char="●"/>
              <a:defRPr/>
            </a:lvl7pPr>
            <a:lvl8pPr marL="9754088" lvl="7" indent="-846709" rtl="0">
              <a:spcBef>
                <a:spcPts val="0"/>
              </a:spcBef>
              <a:spcAft>
                <a:spcPts val="0"/>
              </a:spcAft>
              <a:buSzPts val="1400"/>
              <a:buFont typeface="Montserrat"/>
              <a:buChar char="○"/>
              <a:defRPr/>
            </a:lvl8pPr>
            <a:lvl9pPr marL="10973349" lvl="8" indent="-846709"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3062655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1583371" y="1538133"/>
            <a:ext cx="20691494" cy="1174400"/>
          </a:xfrm>
          <a:prstGeom prst="rect">
            <a:avLst/>
          </a:prstGeom>
        </p:spPr>
        <p:txBody>
          <a:bodyPr spcFirstLastPara="1" wrap="square" lIns="243812" tIns="243812" rIns="243812" bIns="243812"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7500"/>
            </a:lvl2pPr>
            <a:lvl3pPr lvl="2" algn="ctr" rtl="0">
              <a:spcBef>
                <a:spcPts val="0"/>
              </a:spcBef>
              <a:spcAft>
                <a:spcPts val="0"/>
              </a:spcAft>
              <a:buSzPts val="2800"/>
              <a:buNone/>
              <a:defRPr sz="7500"/>
            </a:lvl3pPr>
            <a:lvl4pPr lvl="3" algn="ctr" rtl="0">
              <a:spcBef>
                <a:spcPts val="0"/>
              </a:spcBef>
              <a:spcAft>
                <a:spcPts val="0"/>
              </a:spcAft>
              <a:buSzPts val="2800"/>
              <a:buNone/>
              <a:defRPr sz="7500"/>
            </a:lvl4pPr>
            <a:lvl5pPr lvl="4" algn="ctr" rtl="0">
              <a:spcBef>
                <a:spcPts val="0"/>
              </a:spcBef>
              <a:spcAft>
                <a:spcPts val="0"/>
              </a:spcAft>
              <a:buSzPts val="2800"/>
              <a:buNone/>
              <a:defRPr sz="7500"/>
            </a:lvl5pPr>
            <a:lvl6pPr lvl="5" algn="ctr" rtl="0">
              <a:spcBef>
                <a:spcPts val="0"/>
              </a:spcBef>
              <a:spcAft>
                <a:spcPts val="0"/>
              </a:spcAft>
              <a:buSzPts val="2800"/>
              <a:buNone/>
              <a:defRPr sz="7500"/>
            </a:lvl6pPr>
            <a:lvl7pPr lvl="6" algn="ctr" rtl="0">
              <a:spcBef>
                <a:spcPts val="0"/>
              </a:spcBef>
              <a:spcAft>
                <a:spcPts val="0"/>
              </a:spcAft>
              <a:buSzPts val="2800"/>
              <a:buNone/>
              <a:defRPr sz="7500"/>
            </a:lvl7pPr>
            <a:lvl8pPr lvl="7" algn="ctr" rtl="0">
              <a:spcBef>
                <a:spcPts val="0"/>
              </a:spcBef>
              <a:spcAft>
                <a:spcPts val="0"/>
              </a:spcAft>
              <a:buSzPts val="2800"/>
              <a:buNone/>
              <a:defRPr sz="7500"/>
            </a:lvl8pPr>
            <a:lvl9pPr lvl="8" algn="ctr" rtl="0">
              <a:spcBef>
                <a:spcPts val="0"/>
              </a:spcBef>
              <a:spcAft>
                <a:spcPts val="0"/>
              </a:spcAft>
              <a:buSzPts val="2800"/>
              <a:buNone/>
              <a:defRPr sz="7500"/>
            </a:lvl9pPr>
          </a:lstStyle>
          <a:p>
            <a:endParaRPr/>
          </a:p>
        </p:txBody>
      </p:sp>
      <p:sp>
        <p:nvSpPr>
          <p:cNvPr id="33" name="Google Shape;33;p9"/>
          <p:cNvSpPr txBox="1">
            <a:spLocks noGrp="1"/>
          </p:cNvSpPr>
          <p:nvPr>
            <p:ph type="body" idx="1"/>
          </p:nvPr>
        </p:nvSpPr>
        <p:spPr>
          <a:xfrm flipH="1">
            <a:off x="8997969" y="5043467"/>
            <a:ext cx="12578438" cy="6267200"/>
          </a:xfrm>
          <a:prstGeom prst="rect">
            <a:avLst/>
          </a:prstGeom>
        </p:spPr>
        <p:txBody>
          <a:bodyPr spcFirstLastPara="1" wrap="square" lIns="243812" tIns="243812" rIns="243812" bIns="243812" anchor="t" anchorCtr="0">
            <a:noAutofit/>
          </a:bodyPr>
          <a:lstStyle>
            <a:lvl1pPr marL="1219261" lvl="0" indent="-812841" rtl="0">
              <a:spcBef>
                <a:spcPts val="0"/>
              </a:spcBef>
              <a:spcAft>
                <a:spcPts val="0"/>
              </a:spcAft>
              <a:buClr>
                <a:srgbClr val="434343"/>
              </a:buClr>
              <a:buSzPts val="1200"/>
              <a:buFont typeface="Livvic"/>
              <a:buAutoNum type="arabicPeriod"/>
              <a:defRPr/>
            </a:lvl1pPr>
            <a:lvl2pPr marL="2438522" lvl="1" indent="-812841" rtl="0">
              <a:spcBef>
                <a:spcPts val="0"/>
              </a:spcBef>
              <a:spcAft>
                <a:spcPts val="0"/>
              </a:spcAft>
              <a:buClr>
                <a:srgbClr val="434343"/>
              </a:buClr>
              <a:buSzPts val="1200"/>
              <a:buFont typeface="Roboto Condensed Light"/>
              <a:buAutoNum type="alphaLcPeriod"/>
              <a:defRPr/>
            </a:lvl2pPr>
            <a:lvl3pPr marL="3657783" lvl="2" indent="-812841" rtl="0">
              <a:spcBef>
                <a:spcPts val="0"/>
              </a:spcBef>
              <a:spcAft>
                <a:spcPts val="0"/>
              </a:spcAft>
              <a:buClr>
                <a:srgbClr val="434343"/>
              </a:buClr>
              <a:buSzPts val="1200"/>
              <a:buFont typeface="Roboto Condensed Light"/>
              <a:buAutoNum type="romanLcPeriod"/>
              <a:defRPr/>
            </a:lvl3pPr>
            <a:lvl4pPr marL="4877044" lvl="3" indent="-812841" rtl="0">
              <a:spcBef>
                <a:spcPts val="0"/>
              </a:spcBef>
              <a:spcAft>
                <a:spcPts val="0"/>
              </a:spcAft>
              <a:buClr>
                <a:srgbClr val="434343"/>
              </a:buClr>
              <a:buSzPts val="1200"/>
              <a:buFont typeface="Roboto Condensed Light"/>
              <a:buAutoNum type="arabicPeriod"/>
              <a:defRPr/>
            </a:lvl4pPr>
            <a:lvl5pPr marL="6096305" lvl="4" indent="-812841" rtl="0">
              <a:spcBef>
                <a:spcPts val="0"/>
              </a:spcBef>
              <a:spcAft>
                <a:spcPts val="0"/>
              </a:spcAft>
              <a:buClr>
                <a:srgbClr val="434343"/>
              </a:buClr>
              <a:buSzPts val="1200"/>
              <a:buFont typeface="Roboto Condensed Light"/>
              <a:buAutoNum type="alphaLcPeriod"/>
              <a:defRPr/>
            </a:lvl5pPr>
            <a:lvl6pPr marL="7315566" lvl="5" indent="-812841" rtl="0">
              <a:spcBef>
                <a:spcPts val="0"/>
              </a:spcBef>
              <a:spcAft>
                <a:spcPts val="0"/>
              </a:spcAft>
              <a:buClr>
                <a:srgbClr val="434343"/>
              </a:buClr>
              <a:buSzPts val="1200"/>
              <a:buFont typeface="Roboto Condensed Light"/>
              <a:buAutoNum type="romanLcPeriod"/>
              <a:defRPr/>
            </a:lvl6pPr>
            <a:lvl7pPr marL="8534827" lvl="6" indent="-812841" rtl="0">
              <a:spcBef>
                <a:spcPts val="0"/>
              </a:spcBef>
              <a:spcAft>
                <a:spcPts val="0"/>
              </a:spcAft>
              <a:buClr>
                <a:srgbClr val="434343"/>
              </a:buClr>
              <a:buSzPts val="1200"/>
              <a:buFont typeface="Roboto Condensed Light"/>
              <a:buAutoNum type="arabicPeriod"/>
              <a:defRPr/>
            </a:lvl7pPr>
            <a:lvl8pPr marL="9754088" lvl="7" indent="-812841" rtl="0">
              <a:spcBef>
                <a:spcPts val="0"/>
              </a:spcBef>
              <a:spcAft>
                <a:spcPts val="0"/>
              </a:spcAft>
              <a:buClr>
                <a:srgbClr val="434343"/>
              </a:buClr>
              <a:buSzPts val="1200"/>
              <a:buFont typeface="Roboto Condensed Light"/>
              <a:buAutoNum type="alphaLcPeriod"/>
              <a:defRPr/>
            </a:lvl8pPr>
            <a:lvl9pPr marL="10973349" lvl="8" indent="-812841"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155099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71196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5122267" y="5385600"/>
            <a:ext cx="14142641" cy="2165600"/>
          </a:xfrm>
          <a:prstGeom prst="rect">
            <a:avLst/>
          </a:prstGeom>
        </p:spPr>
        <p:txBody>
          <a:bodyPr spcFirstLastPara="1" wrap="square" lIns="243812" tIns="243812" rIns="243812" bIns="243812" anchor="b" anchorCtr="0">
            <a:noAutofit/>
          </a:bodyPr>
          <a:lstStyle>
            <a:lvl1pPr lvl="0" algn="ctr" rtl="0">
              <a:lnSpc>
                <a:spcPct val="100000"/>
              </a:lnSpc>
              <a:spcBef>
                <a:spcPts val="0"/>
              </a:spcBef>
              <a:spcAft>
                <a:spcPts val="0"/>
              </a:spcAft>
              <a:buNone/>
              <a:defRPr sz="4800" b="0">
                <a:solidFill>
                  <a:schemeClr val="dk1"/>
                </a:solidFill>
              </a:defRPr>
            </a:lvl1pPr>
            <a:lvl2pPr lvl="1" algn="ctr" rtl="0">
              <a:lnSpc>
                <a:spcPct val="100000"/>
              </a:lnSpc>
              <a:spcBef>
                <a:spcPts val="0"/>
              </a:spcBef>
              <a:spcAft>
                <a:spcPts val="0"/>
              </a:spcAft>
              <a:buNone/>
              <a:defRPr sz="4800" b="0">
                <a:solidFill>
                  <a:schemeClr val="dk1"/>
                </a:solidFill>
              </a:defRPr>
            </a:lvl2pPr>
            <a:lvl3pPr lvl="2" algn="ctr" rtl="0">
              <a:lnSpc>
                <a:spcPct val="100000"/>
              </a:lnSpc>
              <a:spcBef>
                <a:spcPts val="0"/>
              </a:spcBef>
              <a:spcAft>
                <a:spcPts val="0"/>
              </a:spcAft>
              <a:buNone/>
              <a:defRPr sz="4800" b="0">
                <a:solidFill>
                  <a:schemeClr val="dk1"/>
                </a:solidFill>
              </a:defRPr>
            </a:lvl3pPr>
            <a:lvl4pPr lvl="3" algn="ctr" rtl="0">
              <a:lnSpc>
                <a:spcPct val="100000"/>
              </a:lnSpc>
              <a:spcBef>
                <a:spcPts val="0"/>
              </a:spcBef>
              <a:spcAft>
                <a:spcPts val="0"/>
              </a:spcAft>
              <a:buNone/>
              <a:defRPr sz="4800" b="0">
                <a:solidFill>
                  <a:schemeClr val="dk1"/>
                </a:solidFill>
              </a:defRPr>
            </a:lvl4pPr>
            <a:lvl5pPr lvl="4" algn="ctr" rtl="0">
              <a:lnSpc>
                <a:spcPct val="100000"/>
              </a:lnSpc>
              <a:spcBef>
                <a:spcPts val="0"/>
              </a:spcBef>
              <a:spcAft>
                <a:spcPts val="0"/>
              </a:spcAft>
              <a:buNone/>
              <a:defRPr sz="4800" b="0">
                <a:solidFill>
                  <a:schemeClr val="dk1"/>
                </a:solidFill>
              </a:defRPr>
            </a:lvl5pPr>
            <a:lvl6pPr lvl="5" algn="ctr" rtl="0">
              <a:lnSpc>
                <a:spcPct val="100000"/>
              </a:lnSpc>
              <a:spcBef>
                <a:spcPts val="0"/>
              </a:spcBef>
              <a:spcAft>
                <a:spcPts val="0"/>
              </a:spcAft>
              <a:buNone/>
              <a:defRPr sz="4800" b="0">
                <a:solidFill>
                  <a:schemeClr val="dk1"/>
                </a:solidFill>
              </a:defRPr>
            </a:lvl6pPr>
            <a:lvl7pPr lvl="6" algn="ctr" rtl="0">
              <a:lnSpc>
                <a:spcPct val="100000"/>
              </a:lnSpc>
              <a:spcBef>
                <a:spcPts val="0"/>
              </a:spcBef>
              <a:spcAft>
                <a:spcPts val="0"/>
              </a:spcAft>
              <a:buNone/>
              <a:defRPr sz="4800" b="0">
                <a:solidFill>
                  <a:schemeClr val="dk1"/>
                </a:solidFill>
              </a:defRPr>
            </a:lvl7pPr>
            <a:lvl8pPr lvl="7" algn="ctr" rtl="0">
              <a:lnSpc>
                <a:spcPct val="100000"/>
              </a:lnSpc>
              <a:spcBef>
                <a:spcPts val="0"/>
              </a:spcBef>
              <a:spcAft>
                <a:spcPts val="0"/>
              </a:spcAft>
              <a:buNone/>
              <a:defRPr sz="4800" b="0">
                <a:solidFill>
                  <a:schemeClr val="dk1"/>
                </a:solidFill>
              </a:defRPr>
            </a:lvl8pPr>
            <a:lvl9pPr lvl="8" algn="ctr" rtl="0">
              <a:lnSpc>
                <a:spcPct val="100000"/>
              </a:lnSpc>
              <a:spcBef>
                <a:spcPts val="0"/>
              </a:spcBef>
              <a:spcAft>
                <a:spcPts val="0"/>
              </a:spcAft>
              <a:buNone/>
              <a:defRPr sz="4800" b="0">
                <a:solidFill>
                  <a:schemeClr val="dk1"/>
                </a:solidFill>
              </a:defRPr>
            </a:lvl9pPr>
          </a:lstStyle>
          <a:p>
            <a:endParaRPr/>
          </a:p>
        </p:txBody>
      </p:sp>
      <p:sp>
        <p:nvSpPr>
          <p:cNvPr id="114" name="Google Shape;114;p17"/>
          <p:cNvSpPr txBox="1">
            <a:spLocks noGrp="1"/>
          </p:cNvSpPr>
          <p:nvPr>
            <p:ph type="subTitle" idx="2"/>
          </p:nvPr>
        </p:nvSpPr>
        <p:spPr>
          <a:xfrm rot="-233943">
            <a:off x="7604174" y="8270946"/>
            <a:ext cx="8648342" cy="779389"/>
          </a:xfrm>
          <a:prstGeom prst="rect">
            <a:avLst/>
          </a:prstGeom>
        </p:spPr>
        <p:txBody>
          <a:bodyPr spcFirstLastPara="1" wrap="square" lIns="243812" tIns="243812" rIns="243812" bIns="243812" anchor="ctr" anchorCtr="0">
            <a:noAutofit/>
          </a:bodyPr>
          <a:lstStyle>
            <a:lvl1pPr lvl="0" algn="ctr" rtl="0">
              <a:lnSpc>
                <a:spcPct val="100000"/>
              </a:lnSpc>
              <a:spcBef>
                <a:spcPts val="0"/>
              </a:spcBef>
              <a:spcAft>
                <a:spcPts val="0"/>
              </a:spcAft>
              <a:buNone/>
              <a:defRPr sz="8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8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8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8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8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8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8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8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8000" b="0">
                <a:latin typeface="Just Another Hand"/>
                <a:ea typeface="Just Another Hand"/>
                <a:cs typeface="Just Another Hand"/>
                <a:sym typeface="Just Another Hand"/>
              </a:defRPr>
            </a:lvl9pPr>
          </a:lstStyle>
          <a:p>
            <a:endParaRPr/>
          </a:p>
        </p:txBody>
      </p:sp>
    </p:spTree>
    <p:extLst>
      <p:ext uri="{BB962C8B-B14F-4D97-AF65-F5344CB8AC3E}">
        <p14:creationId xmlns:p14="http://schemas.microsoft.com/office/powerpoint/2010/main" val="2424945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873044" y="1613933"/>
            <a:ext cx="11410286" cy="1174400"/>
          </a:xfrm>
          <a:prstGeom prst="rect">
            <a:avLst/>
          </a:prstGeom>
        </p:spPr>
        <p:txBody>
          <a:bodyPr spcFirstLastPara="1" wrap="square" lIns="243812" tIns="243812" rIns="243812" bIns="243812"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7500"/>
            </a:lvl2pPr>
            <a:lvl3pPr lvl="2" algn="ctr" rtl="0">
              <a:spcBef>
                <a:spcPts val="0"/>
              </a:spcBef>
              <a:spcAft>
                <a:spcPts val="0"/>
              </a:spcAft>
              <a:buSzPts val="2800"/>
              <a:buNone/>
              <a:defRPr sz="7500"/>
            </a:lvl3pPr>
            <a:lvl4pPr lvl="3" algn="ctr" rtl="0">
              <a:spcBef>
                <a:spcPts val="0"/>
              </a:spcBef>
              <a:spcAft>
                <a:spcPts val="0"/>
              </a:spcAft>
              <a:buSzPts val="2800"/>
              <a:buNone/>
              <a:defRPr sz="7500"/>
            </a:lvl4pPr>
            <a:lvl5pPr lvl="4" algn="ctr" rtl="0">
              <a:spcBef>
                <a:spcPts val="0"/>
              </a:spcBef>
              <a:spcAft>
                <a:spcPts val="0"/>
              </a:spcAft>
              <a:buSzPts val="2800"/>
              <a:buNone/>
              <a:defRPr sz="7500"/>
            </a:lvl5pPr>
            <a:lvl6pPr lvl="5" algn="ctr" rtl="0">
              <a:spcBef>
                <a:spcPts val="0"/>
              </a:spcBef>
              <a:spcAft>
                <a:spcPts val="0"/>
              </a:spcAft>
              <a:buSzPts val="2800"/>
              <a:buNone/>
              <a:defRPr sz="7500"/>
            </a:lvl6pPr>
            <a:lvl7pPr lvl="6" algn="ctr" rtl="0">
              <a:spcBef>
                <a:spcPts val="0"/>
              </a:spcBef>
              <a:spcAft>
                <a:spcPts val="0"/>
              </a:spcAft>
              <a:buSzPts val="2800"/>
              <a:buNone/>
              <a:defRPr sz="7500"/>
            </a:lvl7pPr>
            <a:lvl8pPr lvl="7" algn="ctr" rtl="0">
              <a:spcBef>
                <a:spcPts val="0"/>
              </a:spcBef>
              <a:spcAft>
                <a:spcPts val="0"/>
              </a:spcAft>
              <a:buSzPts val="2800"/>
              <a:buNone/>
              <a:defRPr sz="7500"/>
            </a:lvl8pPr>
            <a:lvl9pPr lvl="8" algn="ctr" rtl="0">
              <a:spcBef>
                <a:spcPts val="0"/>
              </a:spcBef>
              <a:spcAft>
                <a:spcPts val="0"/>
              </a:spcAft>
              <a:buSzPts val="2800"/>
              <a:buNone/>
              <a:defRPr sz="7500"/>
            </a:lvl9pPr>
          </a:lstStyle>
          <a:p>
            <a:endParaRPr/>
          </a:p>
        </p:txBody>
      </p:sp>
      <p:sp>
        <p:nvSpPr>
          <p:cNvPr id="122" name="Google Shape;122;p20"/>
          <p:cNvSpPr txBox="1">
            <a:spLocks noGrp="1"/>
          </p:cNvSpPr>
          <p:nvPr>
            <p:ph type="body" idx="1"/>
          </p:nvPr>
        </p:nvSpPr>
        <p:spPr>
          <a:xfrm>
            <a:off x="13203319" y="3888267"/>
            <a:ext cx="7918631" cy="7708000"/>
          </a:xfrm>
          <a:prstGeom prst="rect">
            <a:avLst/>
          </a:prstGeom>
        </p:spPr>
        <p:txBody>
          <a:bodyPr spcFirstLastPara="1" wrap="square" lIns="243812" tIns="243812" rIns="243812" bIns="243812" anchor="t" anchorCtr="0">
            <a:noAutofit/>
          </a:bodyPr>
          <a:lstStyle>
            <a:lvl1pPr marL="1219261" lvl="0" indent="-846709" algn="l" rtl="0">
              <a:lnSpc>
                <a:spcPct val="100000"/>
              </a:lnSpc>
              <a:spcBef>
                <a:spcPts val="0"/>
              </a:spcBef>
              <a:spcAft>
                <a:spcPts val="0"/>
              </a:spcAft>
              <a:buClr>
                <a:srgbClr val="41294A"/>
              </a:buClr>
              <a:buSzPts val="1400"/>
              <a:buFont typeface="Montserrat"/>
              <a:buChar char="●"/>
              <a:defRPr/>
            </a:lvl1pPr>
            <a:lvl2pPr marL="2438522" lvl="1" indent="-846709" algn="l" rtl="0">
              <a:spcBef>
                <a:spcPts val="0"/>
              </a:spcBef>
              <a:spcAft>
                <a:spcPts val="0"/>
              </a:spcAft>
              <a:buClr>
                <a:schemeClr val="dk2"/>
              </a:buClr>
              <a:buSzPts val="1400"/>
              <a:buFont typeface="Montserrat"/>
              <a:buChar char="○"/>
              <a:defRPr/>
            </a:lvl2pPr>
            <a:lvl3pPr marL="3657783" lvl="2" indent="-846709" algn="l" rtl="0">
              <a:spcBef>
                <a:spcPts val="0"/>
              </a:spcBef>
              <a:spcAft>
                <a:spcPts val="0"/>
              </a:spcAft>
              <a:buClr>
                <a:schemeClr val="dk2"/>
              </a:buClr>
              <a:buSzPts val="1400"/>
              <a:buFont typeface="Montserrat"/>
              <a:buChar char="■"/>
              <a:defRPr/>
            </a:lvl3pPr>
            <a:lvl4pPr marL="4877044" lvl="3" indent="-846709" algn="l" rtl="0">
              <a:spcBef>
                <a:spcPts val="0"/>
              </a:spcBef>
              <a:spcAft>
                <a:spcPts val="0"/>
              </a:spcAft>
              <a:buClr>
                <a:schemeClr val="dk2"/>
              </a:buClr>
              <a:buSzPts val="1400"/>
              <a:buFont typeface="Montserrat"/>
              <a:buChar char="●"/>
              <a:defRPr/>
            </a:lvl4pPr>
            <a:lvl5pPr marL="6096305" lvl="4" indent="-846709" algn="l" rtl="0">
              <a:spcBef>
                <a:spcPts val="0"/>
              </a:spcBef>
              <a:spcAft>
                <a:spcPts val="0"/>
              </a:spcAft>
              <a:buClr>
                <a:schemeClr val="dk2"/>
              </a:buClr>
              <a:buSzPts val="1400"/>
              <a:buFont typeface="Montserrat"/>
              <a:buChar char="○"/>
              <a:defRPr/>
            </a:lvl5pPr>
            <a:lvl6pPr marL="7315566" lvl="5" indent="-846709" algn="l" rtl="0">
              <a:spcBef>
                <a:spcPts val="0"/>
              </a:spcBef>
              <a:spcAft>
                <a:spcPts val="0"/>
              </a:spcAft>
              <a:buClr>
                <a:schemeClr val="dk2"/>
              </a:buClr>
              <a:buSzPts val="1400"/>
              <a:buFont typeface="Montserrat"/>
              <a:buChar char="■"/>
              <a:defRPr/>
            </a:lvl6pPr>
            <a:lvl7pPr marL="8534827" lvl="6" indent="-846709" algn="l" rtl="0">
              <a:spcBef>
                <a:spcPts val="0"/>
              </a:spcBef>
              <a:spcAft>
                <a:spcPts val="0"/>
              </a:spcAft>
              <a:buClr>
                <a:schemeClr val="dk2"/>
              </a:buClr>
              <a:buSzPts val="1400"/>
              <a:buFont typeface="Montserrat"/>
              <a:buChar char="●"/>
              <a:defRPr/>
            </a:lvl7pPr>
            <a:lvl8pPr marL="9754088" lvl="7" indent="-846709" algn="l" rtl="0">
              <a:spcBef>
                <a:spcPts val="0"/>
              </a:spcBef>
              <a:spcAft>
                <a:spcPts val="0"/>
              </a:spcAft>
              <a:buClr>
                <a:schemeClr val="dk2"/>
              </a:buClr>
              <a:buSzPts val="1400"/>
              <a:buFont typeface="Montserrat"/>
              <a:buChar char="○"/>
              <a:defRPr/>
            </a:lvl8pPr>
            <a:lvl9pPr marL="10973349" lvl="8" indent="-846709" algn="l" rtl="0">
              <a:spcBef>
                <a:spcPts val="0"/>
              </a:spcBef>
              <a:spcAft>
                <a:spcPts val="0"/>
              </a:spcAft>
              <a:buClr>
                <a:schemeClr val="dk2"/>
              </a:buClr>
              <a:buSzPts val="1400"/>
              <a:buFont typeface="Montserrat"/>
              <a:buChar char="■"/>
              <a:defRPr/>
            </a:lvl9pPr>
          </a:lstStyle>
          <a:p>
            <a:endParaRPr/>
          </a:p>
        </p:txBody>
      </p:sp>
    </p:spTree>
    <p:extLst>
      <p:ext uri="{BB962C8B-B14F-4D97-AF65-F5344CB8AC3E}">
        <p14:creationId xmlns:p14="http://schemas.microsoft.com/office/powerpoint/2010/main" val="473133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rot="-665216">
            <a:off x="1832232" y="5485027"/>
            <a:ext cx="10522530" cy="2550784"/>
          </a:xfrm>
          <a:prstGeom prst="rect">
            <a:avLst/>
          </a:prstGeom>
        </p:spPr>
        <p:txBody>
          <a:bodyPr spcFirstLastPara="1" wrap="square" lIns="243812" tIns="243812" rIns="243812" bIns="243812" anchor="t" anchorCtr="0">
            <a:noAutofit/>
          </a:bodyPr>
          <a:lstStyle>
            <a:lvl1pPr lvl="0" algn="ctr" rtl="0">
              <a:spcBef>
                <a:spcPts val="0"/>
              </a:spcBef>
              <a:spcAft>
                <a:spcPts val="0"/>
              </a:spcAft>
              <a:buSzPts val="6000"/>
              <a:buNone/>
              <a:defRPr sz="25600" b="0"/>
            </a:lvl1pPr>
            <a:lvl2pPr lvl="1" algn="ctr" rtl="0">
              <a:spcBef>
                <a:spcPts val="0"/>
              </a:spcBef>
              <a:spcAft>
                <a:spcPts val="0"/>
              </a:spcAft>
              <a:buSzPts val="5200"/>
              <a:buNone/>
              <a:defRPr sz="13900"/>
            </a:lvl2pPr>
            <a:lvl3pPr lvl="2" algn="ctr" rtl="0">
              <a:spcBef>
                <a:spcPts val="0"/>
              </a:spcBef>
              <a:spcAft>
                <a:spcPts val="0"/>
              </a:spcAft>
              <a:buSzPts val="5200"/>
              <a:buNone/>
              <a:defRPr sz="13900"/>
            </a:lvl3pPr>
            <a:lvl4pPr lvl="3" algn="ctr" rtl="0">
              <a:spcBef>
                <a:spcPts val="0"/>
              </a:spcBef>
              <a:spcAft>
                <a:spcPts val="0"/>
              </a:spcAft>
              <a:buSzPts val="5200"/>
              <a:buNone/>
              <a:defRPr sz="13900"/>
            </a:lvl4pPr>
            <a:lvl5pPr lvl="4" algn="ctr" rtl="0">
              <a:spcBef>
                <a:spcPts val="0"/>
              </a:spcBef>
              <a:spcAft>
                <a:spcPts val="0"/>
              </a:spcAft>
              <a:buSzPts val="5200"/>
              <a:buNone/>
              <a:defRPr sz="13900"/>
            </a:lvl5pPr>
            <a:lvl6pPr lvl="5" algn="ctr" rtl="0">
              <a:spcBef>
                <a:spcPts val="0"/>
              </a:spcBef>
              <a:spcAft>
                <a:spcPts val="0"/>
              </a:spcAft>
              <a:buSzPts val="5200"/>
              <a:buNone/>
              <a:defRPr sz="13900"/>
            </a:lvl6pPr>
            <a:lvl7pPr lvl="6" algn="ctr" rtl="0">
              <a:spcBef>
                <a:spcPts val="0"/>
              </a:spcBef>
              <a:spcAft>
                <a:spcPts val="0"/>
              </a:spcAft>
              <a:buSzPts val="5200"/>
              <a:buNone/>
              <a:defRPr sz="13900"/>
            </a:lvl7pPr>
            <a:lvl8pPr lvl="7" algn="ctr" rtl="0">
              <a:spcBef>
                <a:spcPts val="0"/>
              </a:spcBef>
              <a:spcAft>
                <a:spcPts val="0"/>
              </a:spcAft>
              <a:buSzPts val="5200"/>
              <a:buNone/>
              <a:defRPr sz="13900"/>
            </a:lvl8pPr>
            <a:lvl9pPr lvl="8" algn="ctr" rtl="0">
              <a:spcBef>
                <a:spcPts val="0"/>
              </a:spcBef>
              <a:spcAft>
                <a:spcPts val="0"/>
              </a:spcAft>
              <a:buSzPts val="5200"/>
              <a:buNone/>
              <a:defRPr sz="13900"/>
            </a:lvl9pPr>
          </a:lstStyle>
          <a:p>
            <a:endParaRPr/>
          </a:p>
        </p:txBody>
      </p:sp>
      <p:sp>
        <p:nvSpPr>
          <p:cNvPr id="135" name="Google Shape;135;p23"/>
          <p:cNvSpPr txBox="1">
            <a:spLocks noGrp="1"/>
          </p:cNvSpPr>
          <p:nvPr>
            <p:ph type="body" idx="1"/>
          </p:nvPr>
        </p:nvSpPr>
        <p:spPr>
          <a:xfrm>
            <a:off x="12721656" y="5128733"/>
            <a:ext cx="9134789" cy="2594400"/>
          </a:xfrm>
          <a:prstGeom prst="rect">
            <a:avLst/>
          </a:prstGeom>
        </p:spPr>
        <p:txBody>
          <a:bodyPr spcFirstLastPara="1" wrap="square" lIns="243812" tIns="243812" rIns="243812" bIns="243812" anchor="t" anchorCtr="0">
            <a:noAutofit/>
          </a:bodyPr>
          <a:lstStyle>
            <a:lvl1pPr marL="1219261" lvl="0" indent="-846709" algn="ctr" rtl="0">
              <a:spcBef>
                <a:spcPts val="0"/>
              </a:spcBef>
              <a:spcAft>
                <a:spcPts val="0"/>
              </a:spcAft>
              <a:buSzPts val="1400"/>
              <a:buChar char="●"/>
              <a:defRPr/>
            </a:lvl1pPr>
            <a:lvl2pPr marL="2438522" lvl="1" indent="-846709" algn="ctr" rtl="0">
              <a:spcBef>
                <a:spcPts val="0"/>
              </a:spcBef>
              <a:spcAft>
                <a:spcPts val="0"/>
              </a:spcAft>
              <a:buSzPts val="1400"/>
              <a:buChar char="○"/>
              <a:defRPr/>
            </a:lvl2pPr>
            <a:lvl3pPr marL="3657783" lvl="2" indent="-846709" algn="ctr" rtl="0">
              <a:spcBef>
                <a:spcPts val="0"/>
              </a:spcBef>
              <a:spcAft>
                <a:spcPts val="0"/>
              </a:spcAft>
              <a:buSzPts val="1400"/>
              <a:buChar char="■"/>
              <a:defRPr/>
            </a:lvl3pPr>
            <a:lvl4pPr marL="4877044" lvl="3" indent="-846709" algn="ctr" rtl="0">
              <a:spcBef>
                <a:spcPts val="0"/>
              </a:spcBef>
              <a:spcAft>
                <a:spcPts val="0"/>
              </a:spcAft>
              <a:buSzPts val="1400"/>
              <a:buChar char="●"/>
              <a:defRPr/>
            </a:lvl4pPr>
            <a:lvl5pPr marL="6096305" lvl="4" indent="-846709" algn="ctr" rtl="0">
              <a:spcBef>
                <a:spcPts val="0"/>
              </a:spcBef>
              <a:spcAft>
                <a:spcPts val="0"/>
              </a:spcAft>
              <a:buSzPts val="1400"/>
              <a:buChar char="○"/>
              <a:defRPr/>
            </a:lvl5pPr>
            <a:lvl6pPr marL="7315566" lvl="5" indent="-846709" algn="ctr" rtl="0">
              <a:spcBef>
                <a:spcPts val="0"/>
              </a:spcBef>
              <a:spcAft>
                <a:spcPts val="0"/>
              </a:spcAft>
              <a:buSzPts val="1400"/>
              <a:buChar char="■"/>
              <a:defRPr/>
            </a:lvl6pPr>
            <a:lvl7pPr marL="8534827" lvl="6" indent="-846709" algn="ctr" rtl="0">
              <a:spcBef>
                <a:spcPts val="0"/>
              </a:spcBef>
              <a:spcAft>
                <a:spcPts val="0"/>
              </a:spcAft>
              <a:buSzPts val="1400"/>
              <a:buChar char="●"/>
              <a:defRPr/>
            </a:lvl7pPr>
            <a:lvl8pPr marL="9754088" lvl="7" indent="-846709" algn="ctr" rtl="0">
              <a:spcBef>
                <a:spcPts val="0"/>
              </a:spcBef>
              <a:spcAft>
                <a:spcPts val="0"/>
              </a:spcAft>
              <a:buSzPts val="1400"/>
              <a:buChar char="○"/>
              <a:defRPr/>
            </a:lvl8pPr>
            <a:lvl9pPr marL="10973349" lvl="8" indent="-846709" algn="ctr" rtl="0">
              <a:spcBef>
                <a:spcPts val="0"/>
              </a:spcBef>
              <a:spcAft>
                <a:spcPts val="0"/>
              </a:spcAft>
              <a:buSzPts val="1400"/>
              <a:buChar char="■"/>
              <a:defRPr/>
            </a:lvl9pPr>
          </a:lstStyle>
          <a:p>
            <a:endParaRPr/>
          </a:p>
        </p:txBody>
      </p:sp>
      <p:sp>
        <p:nvSpPr>
          <p:cNvPr id="137" name="Google Shape;137;p23"/>
          <p:cNvSpPr txBox="1">
            <a:spLocks noGrp="1"/>
          </p:cNvSpPr>
          <p:nvPr>
            <p:ph type="subTitle" idx="2"/>
          </p:nvPr>
        </p:nvSpPr>
        <p:spPr>
          <a:xfrm>
            <a:off x="13362139" y="9605467"/>
            <a:ext cx="7853823" cy="1118400"/>
          </a:xfrm>
          <a:prstGeom prst="rect">
            <a:avLst/>
          </a:prstGeom>
        </p:spPr>
        <p:txBody>
          <a:bodyPr spcFirstLastPara="1" wrap="square" lIns="243812" tIns="243812" rIns="243812" bIns="243812" anchor="t" anchorCtr="0">
            <a:noAutofit/>
          </a:bodyPr>
          <a:lstStyle>
            <a:lvl1pPr lvl="0" algn="ctr" rtl="0">
              <a:spcBef>
                <a:spcPts val="0"/>
              </a:spcBef>
              <a:spcAft>
                <a:spcPts val="0"/>
              </a:spcAft>
              <a:buSzPts val="1100"/>
              <a:buNone/>
              <a:defRPr sz="2900">
                <a:latin typeface="Montserrat"/>
                <a:ea typeface="Montserrat"/>
                <a:cs typeface="Montserrat"/>
                <a:sym typeface="Montserrat"/>
              </a:defRPr>
            </a:lvl1pPr>
            <a:lvl2pPr lvl="1" algn="ctr" rtl="0">
              <a:spcBef>
                <a:spcPts val="0"/>
              </a:spcBef>
              <a:spcAft>
                <a:spcPts val="0"/>
              </a:spcAft>
              <a:buSzPts val="1400"/>
              <a:buNone/>
              <a:defRPr>
                <a:latin typeface="Roboto"/>
                <a:ea typeface="Roboto"/>
                <a:cs typeface="Roboto"/>
                <a:sym typeface="Roboto"/>
              </a:defRPr>
            </a:lvl2pPr>
            <a:lvl3pPr lvl="2" algn="ctr" rtl="0">
              <a:spcBef>
                <a:spcPts val="0"/>
              </a:spcBef>
              <a:spcAft>
                <a:spcPts val="0"/>
              </a:spcAft>
              <a:buSzPts val="1400"/>
              <a:buNone/>
              <a:defRPr>
                <a:latin typeface="Roboto"/>
                <a:ea typeface="Roboto"/>
                <a:cs typeface="Roboto"/>
                <a:sym typeface="Roboto"/>
              </a:defRPr>
            </a:lvl3pPr>
            <a:lvl4pPr lvl="3" algn="ctr" rtl="0">
              <a:spcBef>
                <a:spcPts val="0"/>
              </a:spcBef>
              <a:spcAft>
                <a:spcPts val="0"/>
              </a:spcAft>
              <a:buSzPts val="1400"/>
              <a:buNone/>
              <a:defRPr>
                <a:latin typeface="Roboto"/>
                <a:ea typeface="Roboto"/>
                <a:cs typeface="Roboto"/>
                <a:sym typeface="Roboto"/>
              </a:defRPr>
            </a:lvl4pPr>
            <a:lvl5pPr lvl="4" algn="ctr" rtl="0">
              <a:spcBef>
                <a:spcPts val="0"/>
              </a:spcBef>
              <a:spcAft>
                <a:spcPts val="0"/>
              </a:spcAft>
              <a:buSzPts val="1400"/>
              <a:buNone/>
              <a:defRPr>
                <a:latin typeface="Roboto"/>
                <a:ea typeface="Roboto"/>
                <a:cs typeface="Roboto"/>
                <a:sym typeface="Roboto"/>
              </a:defRPr>
            </a:lvl5pPr>
            <a:lvl6pPr lvl="5" algn="ctr" rtl="0">
              <a:spcBef>
                <a:spcPts val="0"/>
              </a:spcBef>
              <a:spcAft>
                <a:spcPts val="0"/>
              </a:spcAft>
              <a:buSzPts val="1400"/>
              <a:buNone/>
              <a:defRPr>
                <a:latin typeface="Roboto"/>
                <a:ea typeface="Roboto"/>
                <a:cs typeface="Roboto"/>
                <a:sym typeface="Roboto"/>
              </a:defRPr>
            </a:lvl6pPr>
            <a:lvl7pPr lvl="6" algn="ctr" rtl="0">
              <a:spcBef>
                <a:spcPts val="0"/>
              </a:spcBef>
              <a:spcAft>
                <a:spcPts val="0"/>
              </a:spcAft>
              <a:buSzPts val="1400"/>
              <a:buNone/>
              <a:defRPr>
                <a:latin typeface="Roboto"/>
                <a:ea typeface="Roboto"/>
                <a:cs typeface="Roboto"/>
                <a:sym typeface="Roboto"/>
              </a:defRPr>
            </a:lvl7pPr>
            <a:lvl8pPr lvl="7" algn="ctr" rtl="0">
              <a:spcBef>
                <a:spcPts val="0"/>
              </a:spcBef>
              <a:spcAft>
                <a:spcPts val="0"/>
              </a:spcAft>
              <a:buSzPts val="1400"/>
              <a:buNone/>
              <a:defRPr>
                <a:latin typeface="Roboto"/>
                <a:ea typeface="Roboto"/>
                <a:cs typeface="Roboto"/>
                <a:sym typeface="Roboto"/>
              </a:defRPr>
            </a:lvl8pPr>
            <a:lvl9pPr lvl="8" algn="ctr" rtl="0">
              <a:spcBef>
                <a:spcPts val="0"/>
              </a:spcBef>
              <a:spcAft>
                <a:spcPts val="0"/>
              </a:spcAft>
              <a:buSzPts val="14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910451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22618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2204624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623" y="6400801"/>
            <a:ext cx="29065619" cy="1810385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723696" y="6400801"/>
            <a:ext cx="29065616" cy="1810385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3917288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89781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136807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0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1063069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ADA66C85-DBB8-4B0D-8955-A8DC249A3D29}" type="datetimeFigureOut">
              <a:rPr lang="en-US" smtClean="0"/>
              <a:pPr/>
              <a:t>8/23/2022</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C5170F91-1C5F-4678-A410-817B8ACB2759}" type="slidenum">
              <a:rPr lang="en-US" smtClean="0"/>
              <a:pPr/>
              <a:t>‹#›</a:t>
            </a:fld>
            <a:endParaRPr lang="en-US"/>
          </a:p>
        </p:txBody>
      </p:sp>
    </p:spTree>
    <p:extLst>
      <p:ext uri="{BB962C8B-B14F-4D97-AF65-F5344CB8AC3E}">
        <p14:creationId xmlns:p14="http://schemas.microsoft.com/office/powerpoint/2010/main" val="344899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D:\DAY HOC TRUC TUYEN\BIEN TAP MAU_ISS\FOOTDER_OK.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626" y="13334429"/>
            <a:ext cx="24417340" cy="381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8" name="Group 1047"/>
          <p:cNvGrpSpPr/>
          <p:nvPr userDrawn="1"/>
        </p:nvGrpSpPr>
        <p:grpSpPr>
          <a:xfrm>
            <a:off x="36513" y="-33338"/>
            <a:ext cx="24350663" cy="1612870"/>
            <a:chOff x="36513" y="-33338"/>
            <a:chExt cx="24350663" cy="1612870"/>
          </a:xfrm>
        </p:grpSpPr>
        <p:pic>
          <p:nvPicPr>
            <p:cNvPr id="1050" name="Picture 26"/>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101" y="-3175"/>
              <a:ext cx="243490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userDrawn="1"/>
          </p:nvSpPr>
          <p:spPr>
            <a:xfrm>
              <a:off x="2249487" y="334890"/>
              <a:ext cx="939680" cy="601796"/>
            </a:xfrm>
            <a:prstGeom prst="rect">
              <a:avLst/>
            </a:prstGeom>
            <a:noFill/>
          </p:spPr>
          <p:txBody>
            <a:bodyPr wrap="none" rtlCol="0">
              <a:spAutoFit/>
            </a:bodyPr>
            <a:lstStyle/>
            <a:p>
              <a:pPr algn="ctr">
                <a:lnSpc>
                  <a:spcPts val="5000"/>
                </a:lnSpc>
              </a:pPr>
              <a:r>
                <a:rPr lang="en-US" sz="3200" smtClean="0">
                  <a:solidFill>
                    <a:schemeClr val="bg1"/>
                  </a:solidFill>
                  <a:latin typeface="AvantGarde-Demi" pitchFamily="18" charset="0"/>
                  <a:ea typeface="AvantGarde-Demi" pitchFamily="18" charset="0"/>
                  <a:cs typeface="AvantGarde-Demi" pitchFamily="18" charset="0"/>
                </a:rPr>
                <a:t>LỚP</a:t>
              </a:r>
            </a:p>
          </p:txBody>
        </p:sp>
        <p:sp>
          <p:nvSpPr>
            <p:cNvPr id="47" name="TextBox 46"/>
            <p:cNvSpPr txBox="1"/>
            <p:nvPr userDrawn="1"/>
          </p:nvSpPr>
          <p:spPr>
            <a:xfrm>
              <a:off x="2123248" y="143138"/>
              <a:ext cx="939680" cy="601796"/>
            </a:xfrm>
            <a:prstGeom prst="rect">
              <a:avLst/>
            </a:prstGeom>
            <a:noFill/>
          </p:spPr>
          <p:txBody>
            <a:bodyPr wrap="none" rtlCol="0">
              <a:spAutoFit/>
            </a:bodyPr>
            <a:lstStyle/>
            <a:p>
              <a:pPr algn="ctr">
                <a:lnSpc>
                  <a:spcPts val="5000"/>
                </a:lnSpc>
              </a:pPr>
              <a:r>
                <a:rPr lang="en-US" sz="3200" smtClean="0">
                  <a:solidFill>
                    <a:schemeClr val="bg1"/>
                  </a:solidFill>
                  <a:latin typeface="AvantGarde-Demi" pitchFamily="18" charset="0"/>
                  <a:ea typeface="AvantGarde-Demi" pitchFamily="18" charset="0"/>
                  <a:cs typeface="AvantGarde-Demi" pitchFamily="18" charset="0"/>
                </a:rPr>
                <a:t>LỚP</a:t>
              </a:r>
            </a:p>
          </p:txBody>
        </p:sp>
        <p:sp>
          <p:nvSpPr>
            <p:cNvPr id="48" name="Rectangle 47"/>
            <p:cNvSpPr/>
            <p:nvPr userDrawn="1"/>
          </p:nvSpPr>
          <p:spPr>
            <a:xfrm>
              <a:off x="2058987" y="614534"/>
              <a:ext cx="960519" cy="923330"/>
            </a:xfrm>
            <a:prstGeom prst="rect">
              <a:avLst/>
            </a:prstGeom>
          </p:spPr>
          <p:txBody>
            <a:bodyPr wrap="none">
              <a:spAutoFit/>
            </a:bodyPr>
            <a:lstStyle/>
            <a:p>
              <a:r>
                <a:rPr lang="en-US" sz="5400" smtClean="0">
                  <a:solidFill>
                    <a:schemeClr val="bg1"/>
                  </a:solidFill>
                  <a:latin typeface="AvantGarde-Demi" pitchFamily="18" charset="0"/>
                  <a:ea typeface="AvantGarde-Demi" pitchFamily="18" charset="0"/>
                  <a:cs typeface="AvantGarde-Demi" pitchFamily="18" charset="0"/>
                </a:rPr>
                <a:t>12</a:t>
              </a:r>
              <a:endParaRPr lang="en-US" sz="4800"/>
            </a:p>
          </p:txBody>
        </p:sp>
        <p:sp>
          <p:nvSpPr>
            <p:cNvPr id="49" name="Rectangle 48"/>
            <p:cNvSpPr/>
            <p:nvPr userDrawn="1"/>
          </p:nvSpPr>
          <p:spPr>
            <a:xfrm>
              <a:off x="3253427" y="554662"/>
              <a:ext cx="2209800" cy="523220"/>
            </a:xfrm>
            <a:prstGeom prst="rect">
              <a:avLst/>
            </a:prstGeom>
          </p:spPr>
          <p:txBody>
            <a:bodyPr wrap="square">
              <a:spAutoFit/>
            </a:bodyPr>
            <a:lstStyle/>
            <a:p>
              <a:pPr algn="ctr"/>
              <a:r>
                <a:rPr lang="en-US" sz="2800" b="1" smtClean="0">
                  <a:solidFill>
                    <a:schemeClr val="bg1"/>
                  </a:solidFill>
                  <a:latin typeface="AvantGarde-Demi" pitchFamily="18" charset="0"/>
                  <a:ea typeface="AvantGarde-Demi" pitchFamily="18" charset="0"/>
                  <a:cs typeface="AvantGarde-Demi" pitchFamily="18" charset="0"/>
                </a:rPr>
                <a:t>LÀM</a:t>
              </a:r>
              <a:r>
                <a:rPr lang="en-US" sz="2800" b="1" baseline="0" smtClean="0">
                  <a:solidFill>
                    <a:schemeClr val="bg1"/>
                  </a:solidFill>
                  <a:latin typeface="AvantGarde-Demi" pitchFamily="18" charset="0"/>
                  <a:ea typeface="AvantGarde-Demi" pitchFamily="18" charset="0"/>
                  <a:cs typeface="AvantGarde-Demi" pitchFamily="18" charset="0"/>
                </a:rPr>
                <a:t> VĂN</a:t>
              </a:r>
              <a:endParaRPr lang="en-US" sz="2800" b="1">
                <a:solidFill>
                  <a:schemeClr val="bg1"/>
                </a:solidFill>
                <a:latin typeface="AvantGarde-Demi" pitchFamily="18" charset="0"/>
                <a:ea typeface="AvantGarde-Demi" pitchFamily="18" charset="0"/>
                <a:cs typeface="AvantGarde-Demi" pitchFamily="18" charset="0"/>
              </a:endParaRPr>
            </a:p>
          </p:txBody>
        </p:sp>
        <p:sp>
          <p:nvSpPr>
            <p:cNvPr id="50" name="TextBox 49"/>
            <p:cNvSpPr txBox="1"/>
            <p:nvPr userDrawn="1"/>
          </p:nvSpPr>
          <p:spPr>
            <a:xfrm>
              <a:off x="5677024" y="228600"/>
              <a:ext cx="15011400" cy="1200329"/>
            </a:xfrm>
            <a:prstGeom prst="rect">
              <a:avLst/>
            </a:prstGeom>
            <a:noFill/>
          </p:spPr>
          <p:txBody>
            <a:bodyPr wrap="square" rtlCol="0">
              <a:spAutoFit/>
            </a:bodyPr>
            <a:lstStyle/>
            <a:p>
              <a:pPr algn="ctr"/>
              <a:r>
                <a:rPr lang="en-US" sz="7200" baseline="0" smtClean="0">
                  <a:solidFill>
                    <a:schemeClr val="bg1"/>
                  </a:solidFill>
                  <a:latin typeface="AvantGarde-Demi" pitchFamily="18" charset="0"/>
                  <a:ea typeface="AvantGarde-Demi" pitchFamily="18" charset="0"/>
                  <a:cs typeface="AvantGarde-Demi" pitchFamily="18" charset="0"/>
                </a:rPr>
                <a:t> THAO TÁC LẬP LUẬN BÁC BỎ</a:t>
              </a:r>
              <a:endParaRPr lang="en-US" sz="7200">
                <a:solidFill>
                  <a:schemeClr val="bg1"/>
                </a:solidFill>
                <a:latin typeface="AvantGarde-Demi" pitchFamily="18" charset="0"/>
                <a:ea typeface="AvantGarde-Demi" pitchFamily="18" charset="0"/>
                <a:cs typeface="AvantGarde-Demi" pitchFamily="18" charset="0"/>
              </a:endParaRPr>
            </a:p>
          </p:txBody>
        </p:sp>
        <p:sp>
          <p:nvSpPr>
            <p:cNvPr id="1030" name="AutoShape 24"/>
            <p:cNvSpPr>
              <a:spLocks noChangeAspect="1" noChangeArrowheads="1" noTextEdit="1"/>
            </p:cNvSpPr>
            <p:nvPr userDrawn="1"/>
          </p:nvSpPr>
          <p:spPr bwMode="auto">
            <a:xfrm>
              <a:off x="36513" y="-33338"/>
              <a:ext cx="243490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27"/>
            <p:cNvSpPr>
              <a:spLocks/>
            </p:cNvSpPr>
            <p:nvPr userDrawn="1"/>
          </p:nvSpPr>
          <p:spPr bwMode="auto">
            <a:xfrm>
              <a:off x="36513" y="-30163"/>
              <a:ext cx="24349075" cy="139541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28"/>
            <p:cNvSpPr>
              <a:spLocks/>
            </p:cNvSpPr>
            <p:nvPr userDrawn="1"/>
          </p:nvSpPr>
          <p:spPr bwMode="auto">
            <a:xfrm>
              <a:off x="2046288" y="198437"/>
              <a:ext cx="1204913" cy="1204913"/>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53" name="Picture 29"/>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033588" y="185737"/>
              <a:ext cx="1227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Freeform 30"/>
            <p:cNvSpPr>
              <a:spLocks/>
            </p:cNvSpPr>
            <p:nvPr userDrawn="1"/>
          </p:nvSpPr>
          <p:spPr bwMode="auto">
            <a:xfrm>
              <a:off x="3324226" y="198437"/>
              <a:ext cx="21061363" cy="1204913"/>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57" name="Picture 3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908604" y="228600"/>
              <a:ext cx="571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Freeform 34"/>
            <p:cNvSpPr>
              <a:spLocks/>
            </p:cNvSpPr>
            <p:nvPr userDrawn="1"/>
          </p:nvSpPr>
          <p:spPr bwMode="auto">
            <a:xfrm>
              <a:off x="942976" y="433387"/>
              <a:ext cx="730250" cy="225425"/>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5"/>
            <p:cNvSpPr>
              <a:spLocks noEditPoints="1"/>
            </p:cNvSpPr>
            <p:nvPr userDrawn="1"/>
          </p:nvSpPr>
          <p:spPr bwMode="auto">
            <a:xfrm>
              <a:off x="1076326" y="665162"/>
              <a:ext cx="184150" cy="230188"/>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6"/>
            <p:cNvSpPr>
              <a:spLocks/>
            </p:cNvSpPr>
            <p:nvPr userDrawn="1"/>
          </p:nvSpPr>
          <p:spPr bwMode="auto">
            <a:xfrm>
              <a:off x="930276" y="608012"/>
              <a:ext cx="130175" cy="1539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7"/>
            <p:cNvSpPr>
              <a:spLocks/>
            </p:cNvSpPr>
            <p:nvPr userDrawn="1"/>
          </p:nvSpPr>
          <p:spPr bwMode="auto">
            <a:xfrm>
              <a:off x="1241426" y="566737"/>
              <a:ext cx="444500" cy="220663"/>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8"/>
            <p:cNvSpPr>
              <a:spLocks/>
            </p:cNvSpPr>
            <p:nvPr userDrawn="1"/>
          </p:nvSpPr>
          <p:spPr bwMode="auto">
            <a:xfrm>
              <a:off x="901701" y="1104900"/>
              <a:ext cx="107950" cy="133350"/>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9"/>
            <p:cNvSpPr>
              <a:spLocks/>
            </p:cNvSpPr>
            <p:nvPr userDrawn="1"/>
          </p:nvSpPr>
          <p:spPr bwMode="auto">
            <a:xfrm>
              <a:off x="1028701" y="1104900"/>
              <a:ext cx="139700"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40"/>
            <p:cNvSpPr>
              <a:spLocks noEditPoints="1"/>
            </p:cNvSpPr>
            <p:nvPr userDrawn="1"/>
          </p:nvSpPr>
          <p:spPr bwMode="auto">
            <a:xfrm>
              <a:off x="1181101" y="1079500"/>
              <a:ext cx="111125"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41"/>
            <p:cNvSpPr>
              <a:spLocks/>
            </p:cNvSpPr>
            <p:nvPr userDrawn="1"/>
          </p:nvSpPr>
          <p:spPr bwMode="auto">
            <a:xfrm>
              <a:off x="1339851" y="1104900"/>
              <a:ext cx="120650"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42"/>
            <p:cNvSpPr>
              <a:spLocks noEditPoints="1"/>
            </p:cNvSpPr>
            <p:nvPr userDrawn="1"/>
          </p:nvSpPr>
          <p:spPr bwMode="auto">
            <a:xfrm>
              <a:off x="1463676" y="1082675"/>
              <a:ext cx="127000" cy="155575"/>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43"/>
            <p:cNvSpPr>
              <a:spLocks/>
            </p:cNvSpPr>
            <p:nvPr userDrawn="1"/>
          </p:nvSpPr>
          <p:spPr bwMode="auto">
            <a:xfrm>
              <a:off x="1606551" y="1104900"/>
              <a:ext cx="104775" cy="133350"/>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TextBox 70"/>
            <p:cNvSpPr txBox="1"/>
            <p:nvPr userDrawn="1"/>
          </p:nvSpPr>
          <p:spPr>
            <a:xfrm>
              <a:off x="2218009" y="212725"/>
              <a:ext cx="939680" cy="601796"/>
            </a:xfrm>
            <a:prstGeom prst="rect">
              <a:avLst/>
            </a:prstGeom>
            <a:noFill/>
          </p:spPr>
          <p:txBody>
            <a:bodyPr wrap="none" rtlCol="0">
              <a:spAutoFit/>
            </a:bodyPr>
            <a:lstStyle/>
            <a:p>
              <a:pPr algn="ctr">
                <a:lnSpc>
                  <a:spcPts val="5000"/>
                </a:lnSpc>
              </a:pPr>
              <a:r>
                <a:rPr lang="en-US" sz="3200" smtClean="0">
                  <a:solidFill>
                    <a:schemeClr val="bg1"/>
                  </a:solidFill>
                  <a:latin typeface="AvantGarde-Demi" pitchFamily="18" charset="0"/>
                  <a:ea typeface="AvantGarde-Demi" pitchFamily="18" charset="0"/>
                  <a:cs typeface="AvantGarde-Demi" pitchFamily="18" charset="0"/>
                </a:rPr>
                <a:t>LỚP</a:t>
              </a:r>
            </a:p>
          </p:txBody>
        </p:sp>
        <p:sp>
          <p:nvSpPr>
            <p:cNvPr id="72" name="Rectangle 71"/>
            <p:cNvSpPr/>
            <p:nvPr userDrawn="1"/>
          </p:nvSpPr>
          <p:spPr>
            <a:xfrm>
              <a:off x="2128078" y="656202"/>
              <a:ext cx="960519" cy="923330"/>
            </a:xfrm>
            <a:prstGeom prst="rect">
              <a:avLst/>
            </a:prstGeom>
          </p:spPr>
          <p:txBody>
            <a:bodyPr wrap="none">
              <a:spAutoFit/>
            </a:bodyPr>
            <a:lstStyle/>
            <a:p>
              <a:r>
                <a:rPr lang="en-US" sz="5400" smtClean="0">
                  <a:solidFill>
                    <a:schemeClr val="bg1"/>
                  </a:solidFill>
                  <a:latin typeface="AvantGarde-Demi" pitchFamily="18" charset="0"/>
                  <a:ea typeface="AvantGarde-Demi" pitchFamily="18" charset="0"/>
                  <a:cs typeface="AvantGarde-Demi" pitchFamily="18" charset="0"/>
                </a:rPr>
                <a:t>11</a:t>
              </a:r>
              <a:endParaRPr lang="en-US" sz="4800"/>
            </a:p>
          </p:txBody>
        </p:sp>
        <p:sp>
          <p:nvSpPr>
            <p:cNvPr id="73" name="Rectangle 72"/>
            <p:cNvSpPr/>
            <p:nvPr userDrawn="1"/>
          </p:nvSpPr>
          <p:spPr>
            <a:xfrm>
              <a:off x="3010784" y="625206"/>
              <a:ext cx="2209800" cy="461665"/>
            </a:xfrm>
            <a:prstGeom prst="rect">
              <a:avLst/>
            </a:prstGeom>
          </p:spPr>
          <p:txBody>
            <a:bodyPr wrap="square">
              <a:spAutoFit/>
            </a:bodyPr>
            <a:lstStyle/>
            <a:p>
              <a:pPr algn="ctr"/>
              <a:r>
                <a:rPr lang="en-US" sz="2400" b="1" smtClean="0">
                  <a:solidFill>
                    <a:schemeClr val="bg1"/>
                  </a:solidFill>
                  <a:latin typeface="AvantGarde-Demi" pitchFamily="18" charset="0"/>
                  <a:ea typeface="AvantGarde-Demi" pitchFamily="18" charset="0"/>
                  <a:cs typeface="AvantGarde-Demi" pitchFamily="18" charset="0"/>
                </a:rPr>
                <a:t>LÀM</a:t>
              </a:r>
              <a:r>
                <a:rPr lang="en-US" sz="2400" b="1" baseline="0" smtClean="0">
                  <a:solidFill>
                    <a:schemeClr val="bg1"/>
                  </a:solidFill>
                  <a:latin typeface="AvantGarde-Demi" pitchFamily="18" charset="0"/>
                  <a:ea typeface="AvantGarde-Demi" pitchFamily="18" charset="0"/>
                  <a:cs typeface="AvantGarde-Demi" pitchFamily="18" charset="0"/>
                </a:rPr>
                <a:t> VĂN</a:t>
              </a:r>
              <a:endParaRPr lang="en-US" sz="2400" b="1">
                <a:solidFill>
                  <a:schemeClr val="bg1"/>
                </a:solidFill>
                <a:latin typeface="AvantGarde-Demi" pitchFamily="18" charset="0"/>
                <a:ea typeface="AvantGarde-Demi" pitchFamily="18" charset="0"/>
                <a:cs typeface="AvantGarde-Demi" pitchFamily="18" charset="0"/>
              </a:endParaRPr>
            </a:p>
          </p:txBody>
        </p:sp>
        <p:sp>
          <p:nvSpPr>
            <p:cNvPr id="74" name="TextBox 73"/>
            <p:cNvSpPr txBox="1"/>
            <p:nvPr userDrawn="1"/>
          </p:nvSpPr>
          <p:spPr>
            <a:xfrm>
              <a:off x="4339384" y="295186"/>
              <a:ext cx="18160722" cy="923330"/>
            </a:xfrm>
            <a:prstGeom prst="rect">
              <a:avLst/>
            </a:prstGeom>
            <a:noFill/>
          </p:spPr>
          <p:txBody>
            <a:bodyPr wrap="square" rtlCol="0">
              <a:spAutoFit/>
            </a:bodyPr>
            <a:lstStyle/>
            <a:p>
              <a:pPr algn="ctr"/>
              <a:r>
                <a:rPr lang="en-US" sz="5400" baseline="0" smtClean="0">
                  <a:solidFill>
                    <a:schemeClr val="bg1"/>
                  </a:solidFill>
                  <a:latin typeface="AvantGarde-Demi" pitchFamily="18" charset="0"/>
                  <a:ea typeface="AvantGarde-Demi" pitchFamily="18" charset="0"/>
                  <a:cs typeface="AvantGarde-Demi" pitchFamily="18" charset="0"/>
                </a:rPr>
                <a:t>LUYỆN TẬP VẬN DỤNG CÁC THAO TÁC LẬP LUẬN</a:t>
              </a:r>
              <a:endParaRPr lang="en-US" sz="5400">
                <a:solidFill>
                  <a:schemeClr val="bg1"/>
                </a:solidFill>
                <a:latin typeface="AvantGarde-Demi" pitchFamily="18" charset="0"/>
                <a:ea typeface="AvantGarde-Demi" pitchFamily="18" charset="0"/>
                <a:cs typeface="AvantGarde-Demi" pitchFamily="18" charset="0"/>
              </a:endParaRPr>
            </a:p>
          </p:txBody>
        </p:sp>
      </p:grpSp>
    </p:spTree>
    <p:extLst>
      <p:ext uri="{BB962C8B-B14F-4D97-AF65-F5344CB8AC3E}">
        <p14:creationId xmlns:p14="http://schemas.microsoft.com/office/powerpoint/2010/main" val="58898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4" r:id="rId13"/>
    <p:sldLayoutId id="2147483715" r:id="rId14"/>
    <p:sldLayoutId id="2147483769" r:id="rId15"/>
    <p:sldLayoutId id="2147483770" r:id="rId16"/>
    <p:sldLayoutId id="2147483772" r:id="rId17"/>
    <p:sldLayoutId id="2147483773" r:id="rId18"/>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21956" y="1601533"/>
            <a:ext cx="18290381" cy="1518400"/>
          </a:xfrm>
          <a:prstGeom prst="rect">
            <a:avLst/>
          </a:prstGeom>
          <a:noFill/>
          <a:ln>
            <a:noFill/>
          </a:ln>
        </p:spPr>
        <p:txBody>
          <a:bodyPr spcFirstLastPara="1" wrap="square" lIns="243812" tIns="243812" rIns="243812" bIns="243812"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2147613" y="7325800"/>
            <a:ext cx="19554546" cy="4710400"/>
          </a:xfrm>
          <a:prstGeom prst="rect">
            <a:avLst/>
          </a:prstGeom>
          <a:noFill/>
          <a:ln>
            <a:noFill/>
          </a:ln>
        </p:spPr>
        <p:txBody>
          <a:bodyPr spcFirstLastPara="1" wrap="square" lIns="243812" tIns="243812" rIns="243812" bIns="243812"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07086767"/>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99949"/>
            <a:ext cx="24416263"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2870" y="2763302"/>
            <a:ext cx="2238375"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TextBox 215"/>
          <p:cNvSpPr txBox="1"/>
          <p:nvPr/>
        </p:nvSpPr>
        <p:spPr>
          <a:xfrm>
            <a:off x="4318316" y="4819135"/>
            <a:ext cx="16840199" cy="3416320"/>
          </a:xfrm>
          <a:prstGeom prst="rect">
            <a:avLst/>
          </a:prstGeom>
          <a:noFill/>
          <a:ln>
            <a:noFill/>
          </a:ln>
        </p:spPr>
        <p:txBody>
          <a:bodyPr wrap="square" rtlCol="0">
            <a:spAutoFit/>
          </a:bodyPr>
          <a:lstStyle/>
          <a:p>
            <a:pPr algn="ctr"/>
            <a:r>
              <a:rPr lang="en-US" sz="72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7200" dirty="0">
              <a:solidFill>
                <a:schemeClr val="accent5">
                  <a:lumMod val="50000"/>
                </a:schemeClr>
              </a:solidFill>
              <a:latin typeface="Tahoma" pitchFamily="34" charset="0"/>
              <a:ea typeface="Tahoma" pitchFamily="34" charset="0"/>
              <a:cs typeface="Tahoma" pitchFamily="34" charset="0"/>
            </a:endParaRPr>
          </a:p>
        </p:txBody>
      </p:sp>
      <p:sp>
        <p:nvSpPr>
          <p:cNvPr id="214" name="TextBox 213"/>
          <p:cNvSpPr txBox="1"/>
          <p:nvPr/>
        </p:nvSpPr>
        <p:spPr>
          <a:xfrm>
            <a:off x="6965040" y="2999839"/>
            <a:ext cx="11546752"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rtlCol="0">
            <a:spAutoFit/>
          </a:bodyPr>
          <a:lstStyle/>
          <a:p>
            <a:pPr algn="ctr"/>
            <a:r>
              <a:rPr lang="en-US" sz="7200" b="1" dirty="0" smtClean="0">
                <a:solidFill>
                  <a:srgbClr val="135F82"/>
                </a:solidFill>
                <a:latin typeface="Tahoma" pitchFamily="34" charset="0"/>
                <a:ea typeface="Tahoma" pitchFamily="34" charset="0"/>
                <a:cs typeface="Tahoma" pitchFamily="34" charset="0"/>
              </a:rPr>
              <a:t>THỰC HÀNH TIẾNG VIỆT</a:t>
            </a:r>
            <a:endParaRPr lang="en-US" sz="7200" b="1" dirty="0">
              <a:solidFill>
                <a:srgbClr val="135F82"/>
              </a:solidFill>
              <a:latin typeface="Tahoma" pitchFamily="34" charset="0"/>
              <a:ea typeface="Tahoma" pitchFamily="34" charset="0"/>
              <a:cs typeface="Tahoma" pitchFamily="34" charset="0"/>
            </a:endParaRPr>
          </a:p>
        </p:txBody>
      </p:sp>
      <p:sp>
        <p:nvSpPr>
          <p:cNvPr id="3" name="Rectangle 2"/>
          <p:cNvSpPr/>
          <p:nvPr/>
        </p:nvSpPr>
        <p:spPr>
          <a:xfrm>
            <a:off x="2363787" y="815546"/>
            <a:ext cx="19735800" cy="1775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cap="all" dirty="0" smtClean="0">
                <a:solidFill>
                  <a:srgbClr val="FF0000"/>
                </a:solidFill>
                <a:effectLst>
                  <a:reflection blurRad="12700" stA="28000" endPos="45000" dist="1003" dir="5400000" sy="-100000" algn="bl"/>
                </a:effectLst>
                <a:latin typeface="Tahoma" pitchFamily="34" charset="0"/>
                <a:ea typeface="Tahoma" pitchFamily="34" charset="0"/>
                <a:cs typeface="Tahoma" pitchFamily="34" charset="0"/>
              </a:rPr>
              <a:t>  BÀI </a:t>
            </a:r>
            <a:r>
              <a:rPr lang="en-US" sz="8800" b="1" cap="all" dirty="0">
                <a:solidFill>
                  <a:srgbClr val="FF0000"/>
                </a:solidFill>
                <a:effectLst>
                  <a:reflection blurRad="12700" stA="28000" endPos="45000" dist="1003" dir="5400000" sy="-100000" algn="bl"/>
                </a:effectLst>
                <a:latin typeface="Tahoma" pitchFamily="34" charset="0"/>
                <a:ea typeface="Tahoma" pitchFamily="34" charset="0"/>
                <a:cs typeface="Tahoma" pitchFamily="34" charset="0"/>
              </a:rPr>
              <a:t>4. SỨC SỐNG CỦA SỬ THI</a:t>
            </a:r>
            <a:endParaRPr lang="en-US" sz="8800" dirty="0">
              <a:solidFill>
                <a:srgbClr val="FF0000"/>
              </a:solidFill>
              <a:latin typeface="Tahoma" pitchFamily="34" charset="0"/>
              <a:ea typeface="Tahoma" pitchFamily="34" charset="0"/>
              <a:cs typeface="Tahoma" pitchFamily="34" charset="0"/>
            </a:endParaRPr>
          </a:p>
        </p:txBody>
      </p:sp>
      <p:pic>
        <p:nvPicPr>
          <p:cNvPr id="16" name="Picture 15"/>
          <p:cNvPicPr>
            <a:picLocks noChangeAspect="1"/>
          </p:cNvPicPr>
          <p:nvPr/>
        </p:nvPicPr>
        <p:blipFill>
          <a:blip r:embed="rId4"/>
          <a:stretch>
            <a:fillRect/>
          </a:stretch>
        </p:blipFill>
        <p:spPr>
          <a:xfrm rot="10800000">
            <a:off x="16925526" y="8569917"/>
            <a:ext cx="5715000" cy="2250482"/>
          </a:xfrm>
          <a:prstGeom prst="rect">
            <a:avLst/>
          </a:prstGeom>
        </p:spPr>
      </p:pic>
    </p:spTree>
    <p:extLst>
      <p:ext uri="{BB962C8B-B14F-4D97-AF65-F5344CB8AC3E}">
        <p14:creationId xmlns:p14="http://schemas.microsoft.com/office/powerpoint/2010/main" val="29840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 MỞ RỘNG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3 (SGK/112)</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387" y="5943600"/>
            <a:ext cx="11049000" cy="6781800"/>
          </a:xfrm>
          <a:prstGeom prst="rect">
            <a:avLst/>
          </a:prstGeom>
        </p:spPr>
      </p:pic>
      <p:sp>
        <p:nvSpPr>
          <p:cNvPr id="3" name="Rectangle 2"/>
          <p:cNvSpPr/>
          <p:nvPr/>
        </p:nvSpPr>
        <p:spPr>
          <a:xfrm>
            <a:off x="2363786" y="3605059"/>
            <a:ext cx="19841001" cy="1754326"/>
          </a:xfrm>
          <a:prstGeom prst="rect">
            <a:avLst/>
          </a:prstGeom>
        </p:spPr>
        <p:txBody>
          <a:bodyPr wrap="square">
            <a:spAutoFit/>
          </a:bodyPr>
          <a:lstStyle/>
          <a:p>
            <a:r>
              <a:rPr lang="vi-VN" sz="5400" b="1" dirty="0">
                <a:solidFill>
                  <a:schemeClr val="accent2"/>
                </a:solidFill>
              </a:rPr>
              <a:t>3. Tìm ở các bài đã học những ví dụ về trích dẫn (trực tiếp hoặc gián tiếp), cước chú và tỉnh lược trong văn bản.</a:t>
            </a:r>
            <a:endParaRPr lang="en-US" sz="5400" b="1" dirty="0">
              <a:solidFill>
                <a:schemeClr val="accent2"/>
              </a:solidFill>
            </a:endParaRPr>
          </a:p>
        </p:txBody>
      </p:sp>
    </p:spTree>
    <p:extLst>
      <p:ext uri="{BB962C8B-B14F-4D97-AF65-F5344CB8AC3E}">
        <p14:creationId xmlns:p14="http://schemas.microsoft.com/office/powerpoint/2010/main" val="314985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 MỞ RỘNG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3 (SGK/112)</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7028" y="776407"/>
            <a:ext cx="5552933" cy="3221295"/>
          </a:xfrm>
          <a:prstGeom prst="rect">
            <a:avLst/>
          </a:prstGeom>
        </p:spPr>
      </p:pic>
      <p:sp>
        <p:nvSpPr>
          <p:cNvPr id="2" name="Rectangle 1"/>
          <p:cNvSpPr/>
          <p:nvPr/>
        </p:nvSpPr>
        <p:spPr>
          <a:xfrm>
            <a:off x="1411843" y="3581400"/>
            <a:ext cx="22211744" cy="8956298"/>
          </a:xfrm>
          <a:prstGeom prst="rect">
            <a:avLst/>
          </a:prstGeom>
          <a:solidFill>
            <a:srgbClr val="0070C0"/>
          </a:solidFill>
        </p:spPr>
        <p:txBody>
          <a:bodyPr wrap="square">
            <a:spAutoFit/>
          </a:bodyPr>
          <a:lstStyle/>
          <a:p>
            <a:pPr algn="just"/>
            <a:r>
              <a:rPr lang="vi-VN" sz="4800" b="1" dirty="0">
                <a:solidFill>
                  <a:schemeClr val="accent2">
                    <a:lumMod val="20000"/>
                    <a:lumOff val="80000"/>
                  </a:schemeClr>
                </a:solidFill>
              </a:rPr>
              <a:t>Một số cước chú, tỉnh lược trong các văn bản đã học:</a:t>
            </a:r>
          </a:p>
          <a:p>
            <a:pPr algn="just"/>
            <a:r>
              <a:rPr lang="vi-VN" sz="4800" b="1" dirty="0">
                <a:solidFill>
                  <a:srgbClr val="FFFF00"/>
                </a:solidFill>
              </a:rPr>
              <a:t>a. Truyện về các vị thần sáng tạo thế giới:</a:t>
            </a:r>
          </a:p>
          <a:p>
            <a:pPr algn="just"/>
            <a:r>
              <a:rPr lang="vi-VN" sz="4800" dirty="0">
                <a:solidFill>
                  <a:srgbClr val="FDFFE1"/>
                </a:solidFill>
              </a:rPr>
              <a:t>(*) Nhan đề do người biên soạn sách giáo khoa đặt</a:t>
            </a:r>
          </a:p>
          <a:p>
            <a:pPr algn="just"/>
            <a:r>
              <a:rPr lang="vi-VN" sz="4800" dirty="0">
                <a:solidFill>
                  <a:srgbClr val="FDFFE1"/>
                </a:solidFill>
              </a:rPr>
              <a:t>(1) Ngọc Hoàng: còn gọi là Ngọc Hoàng Thượng đế, vua trên trời. Những danh xưng này được đặt ra và cố định hóa ở thời trung đại, trong quá trình thần trụ Trời được tôn giáo hóa.</a:t>
            </a:r>
          </a:p>
          <a:p>
            <a:pPr algn="just"/>
            <a:r>
              <a:rPr lang="vi-VN" sz="4800" b="1" dirty="0">
                <a:solidFill>
                  <a:srgbClr val="FFFF00"/>
                </a:solidFill>
              </a:rPr>
              <a:t>b. Tê-dê:</a:t>
            </a:r>
          </a:p>
          <a:p>
            <a:pPr algn="just"/>
            <a:r>
              <a:rPr lang="vi-VN" sz="4800" dirty="0">
                <a:solidFill>
                  <a:srgbClr val="FDFFE1"/>
                </a:solidFill>
              </a:rPr>
              <a:t>Chàng đã có nhiều cuộc phiêu lưu và tham dự nhiều sự kiện quan trọng đến nỗi ở A-ten người ta có câu “Không có việc gì mà không có Tê-dê”</a:t>
            </a:r>
          </a:p>
          <a:p>
            <a:pPr algn="just"/>
            <a:r>
              <a:rPr lang="vi-VN" sz="4800" b="1" dirty="0">
                <a:solidFill>
                  <a:srgbClr val="FFFF00"/>
                </a:solidFill>
              </a:rPr>
              <a:t>c. Hiền tài là nguyên khí của quốc gia:</a:t>
            </a:r>
          </a:p>
          <a:p>
            <a:pPr algn="just"/>
            <a:r>
              <a:rPr lang="vi-VN" sz="4800" dirty="0">
                <a:solidFill>
                  <a:schemeClr val="bg1"/>
                </a:solidFill>
              </a:rPr>
              <a:t>[…] Tôi dẫu nông cạn vụng về, nhưng đâu </a:t>
            </a:r>
            <a:r>
              <a:rPr lang="vi-VN" sz="4800" dirty="0">
                <a:solidFill>
                  <a:srgbClr val="FDFFE1"/>
                </a:solidFill>
              </a:rPr>
              <a:t>dám từ chối, xin kính cẩn chắp tay cúi đầu mà làm bài kí rằng:</a:t>
            </a:r>
          </a:p>
        </p:txBody>
      </p:sp>
    </p:spTree>
    <p:extLst>
      <p:ext uri="{BB962C8B-B14F-4D97-AF65-F5344CB8AC3E}">
        <p14:creationId xmlns:p14="http://schemas.microsoft.com/office/powerpoint/2010/main" val="315038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 </a:t>
              </a:r>
              <a:r>
                <a:rPr lang="en-US" sz="4800" b="1" dirty="0">
                  <a:solidFill>
                    <a:srgbClr val="1D93A5"/>
                  </a:solidFill>
                  <a:latin typeface="Tahoma" pitchFamily="34" charset="0"/>
                  <a:ea typeface="Tahoma" pitchFamily="34" charset="0"/>
                  <a:cs typeface="Tahoma" pitchFamily="34" charset="0"/>
                </a:rPr>
                <a:t>MỞ RỘNG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MỞ RỘNG</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3" name="Rectangle 2"/>
          <p:cNvSpPr/>
          <p:nvPr/>
        </p:nvSpPr>
        <p:spPr>
          <a:xfrm>
            <a:off x="1906587" y="3633891"/>
            <a:ext cx="17526001" cy="6740307"/>
          </a:xfrm>
          <a:prstGeom prst="rect">
            <a:avLst/>
          </a:prstGeom>
        </p:spPr>
        <p:txBody>
          <a:bodyPr wrap="square">
            <a:spAutoFit/>
          </a:bodyPr>
          <a:lstStyle/>
          <a:p>
            <a:pPr algn="just"/>
            <a:r>
              <a:rPr lang="en-US" sz="5400" b="1" dirty="0" smtClean="0">
                <a:solidFill>
                  <a:schemeClr val="accent2">
                    <a:lumMod val="60000"/>
                    <a:lumOff val="40000"/>
                  </a:schemeClr>
                </a:solidFill>
                <a:latin typeface="Arial( Body)"/>
              </a:rPr>
              <a:t> </a:t>
            </a:r>
            <a:r>
              <a:rPr lang="en-US" sz="5400" b="1" dirty="0" err="1">
                <a:solidFill>
                  <a:schemeClr val="accent2"/>
                </a:solidFill>
                <a:latin typeface="Arial( Body)"/>
              </a:rPr>
              <a:t>Hãy</a:t>
            </a:r>
            <a:r>
              <a:rPr lang="en-US" sz="5400" b="1" dirty="0">
                <a:solidFill>
                  <a:schemeClr val="accent2"/>
                </a:solidFill>
                <a:latin typeface="Arial( Body)"/>
              </a:rPr>
              <a:t> </a:t>
            </a:r>
            <a:r>
              <a:rPr lang="en-US" sz="5400" b="1" dirty="0" err="1">
                <a:solidFill>
                  <a:schemeClr val="accent2"/>
                </a:solidFill>
                <a:latin typeface="Arial( Body)"/>
              </a:rPr>
              <a:t>viết</a:t>
            </a:r>
            <a:r>
              <a:rPr lang="en-US" sz="5400" b="1" dirty="0">
                <a:solidFill>
                  <a:schemeClr val="accent2"/>
                </a:solidFill>
                <a:latin typeface="Arial( Body)"/>
              </a:rPr>
              <a:t> </a:t>
            </a:r>
            <a:r>
              <a:rPr lang="en-US" sz="5400" b="1" dirty="0" err="1">
                <a:solidFill>
                  <a:schemeClr val="accent2"/>
                </a:solidFill>
                <a:latin typeface="Arial( Body)"/>
              </a:rPr>
              <a:t>một</a:t>
            </a:r>
            <a:r>
              <a:rPr lang="en-US" sz="5400" b="1" dirty="0">
                <a:solidFill>
                  <a:schemeClr val="accent2"/>
                </a:solidFill>
                <a:latin typeface="Arial( Body)"/>
              </a:rPr>
              <a:t> </a:t>
            </a:r>
            <a:r>
              <a:rPr lang="en-US" sz="5400" b="1" dirty="0" err="1">
                <a:solidFill>
                  <a:schemeClr val="accent2"/>
                </a:solidFill>
                <a:latin typeface="Arial( Body)"/>
              </a:rPr>
              <a:t>đoạn</a:t>
            </a:r>
            <a:r>
              <a:rPr lang="en-US" sz="5400" b="1" dirty="0">
                <a:solidFill>
                  <a:schemeClr val="accent2"/>
                </a:solidFill>
                <a:latin typeface="Arial( Body)"/>
              </a:rPr>
              <a:t> </a:t>
            </a:r>
            <a:r>
              <a:rPr lang="en-US" sz="5400" b="1" dirty="0" err="1">
                <a:solidFill>
                  <a:schemeClr val="accent2"/>
                </a:solidFill>
                <a:latin typeface="Arial( Body)"/>
              </a:rPr>
              <a:t>văn</a:t>
            </a:r>
            <a:r>
              <a:rPr lang="en-US" sz="5400" b="1" dirty="0">
                <a:solidFill>
                  <a:schemeClr val="accent2"/>
                </a:solidFill>
                <a:latin typeface="Arial( Body)"/>
              </a:rPr>
              <a:t> (</a:t>
            </a:r>
            <a:r>
              <a:rPr lang="en-US" sz="5400" b="1" dirty="0" err="1">
                <a:solidFill>
                  <a:schemeClr val="accent2"/>
                </a:solidFill>
                <a:latin typeface="Arial( Body)"/>
              </a:rPr>
              <a:t>khoảng</a:t>
            </a:r>
            <a:r>
              <a:rPr lang="en-US" sz="5400" b="1" dirty="0">
                <a:solidFill>
                  <a:schemeClr val="accent2"/>
                </a:solidFill>
                <a:latin typeface="Arial( Body)"/>
              </a:rPr>
              <a:t> 200 </a:t>
            </a:r>
            <a:r>
              <a:rPr lang="en-US" sz="5400" b="1" dirty="0" err="1">
                <a:solidFill>
                  <a:schemeClr val="accent2"/>
                </a:solidFill>
                <a:latin typeface="Arial( Body)"/>
              </a:rPr>
              <a:t>chữ</a:t>
            </a:r>
            <a:r>
              <a:rPr lang="en-US" sz="5400" b="1" dirty="0">
                <a:solidFill>
                  <a:schemeClr val="accent2"/>
                </a:solidFill>
                <a:latin typeface="Arial( Body)"/>
              </a:rPr>
              <a:t>) </a:t>
            </a:r>
            <a:r>
              <a:rPr lang="en-US" sz="5400" b="1" dirty="0" err="1">
                <a:solidFill>
                  <a:schemeClr val="accent2"/>
                </a:solidFill>
                <a:latin typeface="Arial( Body)"/>
              </a:rPr>
              <a:t>có</a:t>
            </a:r>
            <a:r>
              <a:rPr lang="en-US" sz="5400" b="1" dirty="0">
                <a:solidFill>
                  <a:schemeClr val="accent2"/>
                </a:solidFill>
                <a:latin typeface="Arial( Body)"/>
              </a:rPr>
              <a:t> </a:t>
            </a:r>
            <a:r>
              <a:rPr lang="en-US" sz="5400" b="1" dirty="0" err="1">
                <a:solidFill>
                  <a:schemeClr val="accent2"/>
                </a:solidFill>
                <a:latin typeface="Arial( Body)"/>
              </a:rPr>
              <a:t>sử</a:t>
            </a:r>
            <a:r>
              <a:rPr lang="en-US" sz="5400" b="1" dirty="0">
                <a:solidFill>
                  <a:schemeClr val="accent2"/>
                </a:solidFill>
                <a:latin typeface="Arial( Body)"/>
              </a:rPr>
              <a:t> </a:t>
            </a:r>
            <a:r>
              <a:rPr lang="en-US" sz="5400" b="1" dirty="0" err="1">
                <a:solidFill>
                  <a:schemeClr val="accent2"/>
                </a:solidFill>
                <a:latin typeface="Arial( Body)"/>
              </a:rPr>
              <a:t>dụng</a:t>
            </a:r>
            <a:r>
              <a:rPr lang="en-US" sz="5400" b="1" dirty="0">
                <a:solidFill>
                  <a:schemeClr val="accent2"/>
                </a:solidFill>
                <a:latin typeface="Arial( Body)"/>
              </a:rPr>
              <a:t> </a:t>
            </a:r>
            <a:r>
              <a:rPr lang="en-US" sz="5400" b="1" dirty="0" err="1">
                <a:solidFill>
                  <a:schemeClr val="accent2"/>
                </a:solidFill>
                <a:latin typeface="Arial( Body)"/>
              </a:rPr>
              <a:t>trích</a:t>
            </a:r>
            <a:r>
              <a:rPr lang="en-US" sz="5400" b="1" dirty="0">
                <a:solidFill>
                  <a:schemeClr val="accent2"/>
                </a:solidFill>
                <a:latin typeface="Arial( Body)"/>
              </a:rPr>
              <a:t> </a:t>
            </a:r>
            <a:r>
              <a:rPr lang="en-US" sz="5400" b="1" dirty="0" err="1">
                <a:solidFill>
                  <a:schemeClr val="accent2"/>
                </a:solidFill>
                <a:latin typeface="Arial( Body)"/>
              </a:rPr>
              <a:t>dẫn</a:t>
            </a:r>
            <a:r>
              <a:rPr lang="en-US" sz="5400" b="1" dirty="0">
                <a:solidFill>
                  <a:schemeClr val="accent2"/>
                </a:solidFill>
                <a:latin typeface="Arial( Body)"/>
              </a:rPr>
              <a:t> </a:t>
            </a:r>
            <a:r>
              <a:rPr lang="en-US" sz="5400" b="1" dirty="0" err="1">
                <a:solidFill>
                  <a:schemeClr val="accent2"/>
                </a:solidFill>
                <a:latin typeface="Arial( Body)"/>
              </a:rPr>
              <a:t>hoặc</a:t>
            </a:r>
            <a:r>
              <a:rPr lang="en-US" sz="5400" b="1" dirty="0">
                <a:solidFill>
                  <a:schemeClr val="accent2"/>
                </a:solidFill>
                <a:latin typeface="Arial( Body)"/>
              </a:rPr>
              <a:t> </a:t>
            </a:r>
            <a:r>
              <a:rPr lang="en-US" sz="5400" b="1" dirty="0" err="1">
                <a:solidFill>
                  <a:schemeClr val="accent2"/>
                </a:solidFill>
                <a:latin typeface="Arial( Body)"/>
              </a:rPr>
              <a:t>đánh</a:t>
            </a:r>
            <a:r>
              <a:rPr lang="en-US" sz="5400" b="1" dirty="0">
                <a:solidFill>
                  <a:schemeClr val="accent2"/>
                </a:solidFill>
                <a:latin typeface="Arial( Body)"/>
              </a:rPr>
              <a:t> </a:t>
            </a:r>
            <a:r>
              <a:rPr lang="en-US" sz="5400" b="1" dirty="0" err="1">
                <a:solidFill>
                  <a:schemeClr val="accent2"/>
                </a:solidFill>
                <a:latin typeface="Arial( Body)"/>
              </a:rPr>
              <a:t>dấu</a:t>
            </a:r>
            <a:r>
              <a:rPr lang="en-US" sz="5400" b="1" dirty="0">
                <a:solidFill>
                  <a:schemeClr val="accent2"/>
                </a:solidFill>
                <a:latin typeface="Arial( Body)"/>
              </a:rPr>
              <a:t> </a:t>
            </a:r>
            <a:r>
              <a:rPr lang="en-US" sz="5400" b="1" dirty="0" err="1">
                <a:solidFill>
                  <a:schemeClr val="accent2"/>
                </a:solidFill>
                <a:latin typeface="Arial( Body)"/>
              </a:rPr>
              <a:t>phần</a:t>
            </a:r>
            <a:r>
              <a:rPr lang="en-US" sz="5400" b="1" dirty="0">
                <a:solidFill>
                  <a:schemeClr val="accent2"/>
                </a:solidFill>
                <a:latin typeface="Arial( Body)"/>
              </a:rPr>
              <a:t> </a:t>
            </a:r>
            <a:r>
              <a:rPr lang="en-US" sz="5400" b="1" dirty="0" err="1">
                <a:solidFill>
                  <a:schemeClr val="accent2"/>
                </a:solidFill>
                <a:latin typeface="Arial( Body)"/>
              </a:rPr>
              <a:t>bị</a:t>
            </a:r>
            <a:r>
              <a:rPr lang="en-US" sz="5400" b="1" dirty="0">
                <a:solidFill>
                  <a:schemeClr val="accent2"/>
                </a:solidFill>
                <a:latin typeface="Arial( Body)"/>
              </a:rPr>
              <a:t> </a:t>
            </a:r>
            <a:r>
              <a:rPr lang="en-US" sz="5400" b="1" dirty="0" err="1">
                <a:solidFill>
                  <a:schemeClr val="accent2"/>
                </a:solidFill>
                <a:latin typeface="Arial( Body)"/>
              </a:rPr>
              <a:t>tỉnh</a:t>
            </a:r>
            <a:r>
              <a:rPr lang="en-US" sz="5400" b="1" dirty="0">
                <a:solidFill>
                  <a:schemeClr val="accent2"/>
                </a:solidFill>
                <a:latin typeface="Arial( Body)"/>
              </a:rPr>
              <a:t> </a:t>
            </a:r>
            <a:r>
              <a:rPr lang="en-US" sz="5400" b="1" dirty="0" err="1">
                <a:solidFill>
                  <a:schemeClr val="accent2"/>
                </a:solidFill>
                <a:latin typeface="Arial( Body)"/>
              </a:rPr>
              <a:t>lược</a:t>
            </a:r>
            <a:r>
              <a:rPr lang="en-US" sz="5400" b="1" dirty="0">
                <a:solidFill>
                  <a:schemeClr val="accent2"/>
                </a:solidFill>
                <a:latin typeface="Arial( Body)"/>
              </a:rPr>
              <a:t>, </a:t>
            </a:r>
            <a:r>
              <a:rPr lang="en-US" sz="5400" b="1" dirty="0" err="1">
                <a:solidFill>
                  <a:schemeClr val="accent2"/>
                </a:solidFill>
                <a:latin typeface="Arial( Body)"/>
              </a:rPr>
              <a:t>nói</a:t>
            </a:r>
            <a:r>
              <a:rPr lang="en-US" sz="5400" b="1" dirty="0">
                <a:solidFill>
                  <a:schemeClr val="accent2"/>
                </a:solidFill>
                <a:latin typeface="Arial( Body)"/>
              </a:rPr>
              <a:t> </a:t>
            </a:r>
            <a:r>
              <a:rPr lang="en-US" sz="5400" b="1" dirty="0" err="1">
                <a:solidFill>
                  <a:schemeClr val="accent2"/>
                </a:solidFill>
                <a:latin typeface="Arial( Body)"/>
              </a:rPr>
              <a:t>về</a:t>
            </a:r>
            <a:r>
              <a:rPr lang="en-US" sz="5400" b="1" dirty="0">
                <a:solidFill>
                  <a:schemeClr val="accent2"/>
                </a:solidFill>
                <a:latin typeface="Arial( Body)"/>
              </a:rPr>
              <a:t> </a:t>
            </a:r>
            <a:r>
              <a:rPr lang="en-US" sz="5400" b="1" dirty="0" err="1">
                <a:solidFill>
                  <a:schemeClr val="accent2"/>
                </a:solidFill>
                <a:latin typeface="Arial( Body)"/>
              </a:rPr>
              <a:t>một</a:t>
            </a:r>
            <a:r>
              <a:rPr lang="en-US" sz="5400" b="1" dirty="0">
                <a:solidFill>
                  <a:schemeClr val="accent2"/>
                </a:solidFill>
                <a:latin typeface="Arial( Body)"/>
              </a:rPr>
              <a:t> </a:t>
            </a:r>
            <a:r>
              <a:rPr lang="en-US" sz="5400" b="1" dirty="0" err="1">
                <a:solidFill>
                  <a:schemeClr val="accent2"/>
                </a:solidFill>
                <a:latin typeface="Arial( Body)"/>
              </a:rPr>
              <a:t>trong</a:t>
            </a:r>
            <a:r>
              <a:rPr lang="en-US" sz="5400" b="1" dirty="0">
                <a:solidFill>
                  <a:schemeClr val="accent2"/>
                </a:solidFill>
                <a:latin typeface="Arial( Body)"/>
              </a:rPr>
              <a:t> </a:t>
            </a:r>
            <a:r>
              <a:rPr lang="en-US" sz="5400" b="1" dirty="0" err="1">
                <a:solidFill>
                  <a:schemeClr val="accent2"/>
                </a:solidFill>
                <a:latin typeface="Arial( Body)"/>
              </a:rPr>
              <a:t>hai</a:t>
            </a:r>
            <a:r>
              <a:rPr lang="en-US" sz="5400" b="1" dirty="0">
                <a:solidFill>
                  <a:schemeClr val="accent2"/>
                </a:solidFill>
                <a:latin typeface="Arial( Body)"/>
              </a:rPr>
              <a:t> </a:t>
            </a:r>
            <a:r>
              <a:rPr lang="en-US" sz="5400" b="1" dirty="0" err="1">
                <a:solidFill>
                  <a:schemeClr val="accent2"/>
                </a:solidFill>
                <a:latin typeface="Arial( Body)"/>
              </a:rPr>
              <a:t>nội</a:t>
            </a:r>
            <a:r>
              <a:rPr lang="en-US" sz="5400" b="1" dirty="0">
                <a:solidFill>
                  <a:schemeClr val="accent2"/>
                </a:solidFill>
                <a:latin typeface="Arial( Body)"/>
              </a:rPr>
              <a:t> dung </a:t>
            </a:r>
            <a:r>
              <a:rPr lang="en-US" sz="5400" b="1" dirty="0" err="1">
                <a:solidFill>
                  <a:schemeClr val="accent2"/>
                </a:solidFill>
                <a:latin typeface="Arial( Body)"/>
              </a:rPr>
              <a:t>sau</a:t>
            </a:r>
            <a:r>
              <a:rPr lang="en-US" sz="5400" b="1" dirty="0" smtClean="0">
                <a:solidFill>
                  <a:schemeClr val="accent2"/>
                </a:solidFill>
                <a:latin typeface="Arial( Body)"/>
              </a:rPr>
              <a:t>:</a:t>
            </a:r>
          </a:p>
          <a:p>
            <a:pPr algn="just"/>
            <a:endParaRPr lang="en-US" sz="5400" b="1" dirty="0">
              <a:solidFill>
                <a:schemeClr val="accent2"/>
              </a:solidFill>
              <a:latin typeface="Arial( Body)"/>
            </a:endParaRPr>
          </a:p>
          <a:p>
            <a:pPr marL="685800" indent="-685800" algn="just">
              <a:buFont typeface="Arial" pitchFamily="34" charset="0"/>
              <a:buChar char="•"/>
            </a:pPr>
            <a:r>
              <a:rPr lang="en-US" sz="5400" dirty="0" err="1" smtClean="0">
                <a:latin typeface="Arial( Body)"/>
              </a:rPr>
              <a:t>Đặc</a:t>
            </a:r>
            <a:r>
              <a:rPr lang="en-US" sz="5400" dirty="0" smtClean="0">
                <a:latin typeface="Arial( Body)"/>
              </a:rPr>
              <a:t> </a:t>
            </a:r>
            <a:r>
              <a:rPr lang="en-US" sz="5400" dirty="0" err="1">
                <a:latin typeface="Arial( Body)"/>
              </a:rPr>
              <a:t>điểm</a:t>
            </a:r>
            <a:r>
              <a:rPr lang="en-US" sz="5400" dirty="0">
                <a:latin typeface="Arial( Body)"/>
              </a:rPr>
              <a:t> </a:t>
            </a:r>
            <a:r>
              <a:rPr lang="en-US" sz="5400" dirty="0" err="1">
                <a:latin typeface="Arial( Body)"/>
              </a:rPr>
              <a:t>tính</a:t>
            </a:r>
            <a:r>
              <a:rPr lang="en-US" sz="5400" dirty="0">
                <a:latin typeface="Arial( Body)"/>
              </a:rPr>
              <a:t> </a:t>
            </a:r>
            <a:r>
              <a:rPr lang="en-US" sz="5400" dirty="0" err="1">
                <a:latin typeface="Arial( Body)"/>
              </a:rPr>
              <a:t>cách</a:t>
            </a:r>
            <a:r>
              <a:rPr lang="en-US" sz="5400" dirty="0">
                <a:latin typeface="Arial( Body)"/>
              </a:rPr>
              <a:t> </a:t>
            </a:r>
            <a:r>
              <a:rPr lang="en-US" sz="5400" dirty="0" err="1">
                <a:latin typeface="Arial( Body)"/>
              </a:rPr>
              <a:t>của</a:t>
            </a:r>
            <a:r>
              <a:rPr lang="en-US" sz="5400" dirty="0">
                <a:latin typeface="Arial( Body)"/>
              </a:rPr>
              <a:t> </a:t>
            </a:r>
            <a:r>
              <a:rPr lang="en-US" sz="5400" dirty="0" err="1">
                <a:latin typeface="Arial( Body)"/>
              </a:rPr>
              <a:t>một</a:t>
            </a:r>
            <a:r>
              <a:rPr lang="en-US" sz="5400" dirty="0">
                <a:latin typeface="Arial( Body)"/>
              </a:rPr>
              <a:t> </a:t>
            </a:r>
            <a:r>
              <a:rPr lang="en-US" sz="5400" dirty="0" err="1">
                <a:latin typeface="Arial( Body)"/>
              </a:rPr>
              <a:t>trong</a:t>
            </a:r>
            <a:r>
              <a:rPr lang="en-US" sz="5400" dirty="0">
                <a:latin typeface="Arial( Body)"/>
              </a:rPr>
              <a:t> </a:t>
            </a:r>
            <a:r>
              <a:rPr lang="en-US" sz="5400" dirty="0" err="1">
                <a:latin typeface="Arial( Body)"/>
              </a:rPr>
              <a:t>những</a:t>
            </a:r>
            <a:r>
              <a:rPr lang="en-US" sz="5400" dirty="0">
                <a:latin typeface="Arial( Body)"/>
              </a:rPr>
              <a:t> </a:t>
            </a:r>
            <a:r>
              <a:rPr lang="en-US" sz="5400" dirty="0" err="1">
                <a:latin typeface="Arial( Body)"/>
              </a:rPr>
              <a:t>nhân</a:t>
            </a:r>
            <a:r>
              <a:rPr lang="en-US" sz="5400" dirty="0">
                <a:latin typeface="Arial( Body)"/>
              </a:rPr>
              <a:t> </a:t>
            </a:r>
            <a:r>
              <a:rPr lang="en-US" sz="5400" dirty="0" err="1">
                <a:latin typeface="Arial( Body)"/>
              </a:rPr>
              <a:t>vật</a:t>
            </a:r>
            <a:r>
              <a:rPr lang="en-US" sz="5400" dirty="0">
                <a:latin typeface="Arial( Body)"/>
              </a:rPr>
              <a:t> </a:t>
            </a:r>
            <a:r>
              <a:rPr lang="en-US" sz="5400" dirty="0" err="1">
                <a:latin typeface="Arial( Body)"/>
              </a:rPr>
              <a:t>sử</a:t>
            </a:r>
            <a:r>
              <a:rPr lang="en-US" sz="5400" dirty="0">
                <a:latin typeface="Arial( Body)"/>
              </a:rPr>
              <a:t> </a:t>
            </a:r>
            <a:r>
              <a:rPr lang="en-US" sz="5400" dirty="0" err="1">
                <a:latin typeface="Arial( Body)"/>
              </a:rPr>
              <a:t>thi</a:t>
            </a:r>
            <a:r>
              <a:rPr lang="en-US" sz="5400" dirty="0">
                <a:latin typeface="Arial( Body)"/>
              </a:rPr>
              <a:t> hay </a:t>
            </a:r>
            <a:r>
              <a:rPr lang="en-US" sz="5400" dirty="0" err="1">
                <a:latin typeface="Arial( Body)"/>
              </a:rPr>
              <a:t>thần</a:t>
            </a:r>
            <a:r>
              <a:rPr lang="en-US" sz="5400" dirty="0">
                <a:latin typeface="Arial( Body)"/>
              </a:rPr>
              <a:t> </a:t>
            </a:r>
            <a:r>
              <a:rPr lang="en-US" sz="5400" dirty="0" err="1">
                <a:latin typeface="Arial( Body)"/>
              </a:rPr>
              <a:t>thoại</a:t>
            </a:r>
            <a:r>
              <a:rPr lang="en-US" sz="5400" dirty="0">
                <a:latin typeface="Arial( Body)"/>
              </a:rPr>
              <a:t> </a:t>
            </a:r>
            <a:r>
              <a:rPr lang="en-US" sz="5400" dirty="0" err="1" smtClean="0">
                <a:latin typeface="Arial( Body)"/>
              </a:rPr>
              <a:t>mà</a:t>
            </a:r>
            <a:r>
              <a:rPr lang="en-US" sz="5400" dirty="0" smtClean="0">
                <a:latin typeface="Arial( Body)"/>
              </a:rPr>
              <a:t> </a:t>
            </a:r>
            <a:r>
              <a:rPr lang="en-US" sz="5400" dirty="0" err="1" smtClean="0">
                <a:latin typeface="Arial( Body)"/>
              </a:rPr>
              <a:t>em</a:t>
            </a:r>
            <a:r>
              <a:rPr lang="en-US" sz="5400" dirty="0" smtClean="0">
                <a:latin typeface="Arial( Body)"/>
              </a:rPr>
              <a:t> </a:t>
            </a:r>
            <a:r>
              <a:rPr lang="en-US" sz="5400" dirty="0" err="1" smtClean="0">
                <a:latin typeface="Arial( Body)"/>
              </a:rPr>
              <a:t>đã</a:t>
            </a:r>
            <a:r>
              <a:rPr lang="en-US" sz="5400" dirty="0" smtClean="0">
                <a:latin typeface="Arial( Body)"/>
              </a:rPr>
              <a:t> </a:t>
            </a:r>
            <a:r>
              <a:rPr lang="en-US" sz="5400" dirty="0" err="1" smtClean="0">
                <a:latin typeface="Arial( Body)"/>
              </a:rPr>
              <a:t>đọc</a:t>
            </a:r>
            <a:r>
              <a:rPr lang="en-US" sz="5400" dirty="0" smtClean="0">
                <a:latin typeface="Arial( Body)"/>
              </a:rPr>
              <a:t>.</a:t>
            </a:r>
            <a:endParaRPr lang="en-US" sz="5400" dirty="0" smtClean="0">
              <a:latin typeface="Arial( Body)"/>
            </a:endParaRPr>
          </a:p>
          <a:p>
            <a:pPr algn="just"/>
            <a:endParaRPr lang="en-US" sz="5400" dirty="0">
              <a:latin typeface="Arial( Body)"/>
            </a:endParaRPr>
          </a:p>
          <a:p>
            <a:pPr marL="685800" indent="-685800" algn="just">
              <a:buFont typeface="Arial" pitchFamily="34" charset="0"/>
              <a:buChar char="•"/>
            </a:pPr>
            <a:r>
              <a:rPr lang="en-US" sz="5400" dirty="0" err="1" smtClean="0">
                <a:latin typeface="Arial( Body)"/>
              </a:rPr>
              <a:t>Tình</a:t>
            </a:r>
            <a:r>
              <a:rPr lang="en-US" sz="5400" dirty="0" smtClean="0">
                <a:latin typeface="Arial( Body)"/>
              </a:rPr>
              <a:t> </a:t>
            </a:r>
            <a:r>
              <a:rPr lang="en-US" sz="5400" dirty="0" err="1">
                <a:latin typeface="Arial( Body)"/>
              </a:rPr>
              <a:t>cảm</a:t>
            </a:r>
            <a:r>
              <a:rPr lang="en-US" sz="5400" dirty="0">
                <a:latin typeface="Arial( Body)"/>
              </a:rPr>
              <a:t> </a:t>
            </a:r>
            <a:r>
              <a:rPr lang="en-US" sz="5400" dirty="0" err="1">
                <a:latin typeface="Arial( Body)"/>
              </a:rPr>
              <a:t>của</a:t>
            </a:r>
            <a:r>
              <a:rPr lang="en-US" sz="5400" dirty="0">
                <a:latin typeface="Arial( Body)"/>
              </a:rPr>
              <a:t> con </a:t>
            </a:r>
            <a:r>
              <a:rPr lang="en-US" sz="5400" dirty="0" err="1">
                <a:latin typeface="Arial( Body)"/>
              </a:rPr>
              <a:t>người</a:t>
            </a:r>
            <a:r>
              <a:rPr lang="en-US" sz="5400" dirty="0">
                <a:latin typeface="Arial( Body)"/>
              </a:rPr>
              <a:t> </a:t>
            </a:r>
            <a:r>
              <a:rPr lang="en-US" sz="5400" dirty="0" err="1">
                <a:latin typeface="Arial( Body)"/>
              </a:rPr>
              <a:t>đối</a:t>
            </a:r>
            <a:r>
              <a:rPr lang="en-US" sz="5400" dirty="0">
                <a:latin typeface="Arial( Body)"/>
              </a:rPr>
              <a:t> </a:t>
            </a:r>
            <a:r>
              <a:rPr lang="en-US" sz="5400" dirty="0" err="1">
                <a:latin typeface="Arial( Body)"/>
              </a:rPr>
              <a:t>với</a:t>
            </a:r>
            <a:r>
              <a:rPr lang="en-US" sz="5400" dirty="0">
                <a:latin typeface="Arial( Body)"/>
              </a:rPr>
              <a:t> </a:t>
            </a:r>
            <a:r>
              <a:rPr lang="en-US" sz="5400" dirty="0" err="1">
                <a:latin typeface="Arial( Body)"/>
              </a:rPr>
              <a:t>quê</a:t>
            </a:r>
            <a:r>
              <a:rPr lang="en-US" sz="5400" dirty="0">
                <a:latin typeface="Arial( Body)"/>
              </a:rPr>
              <a:t> </a:t>
            </a:r>
            <a:r>
              <a:rPr lang="en-US" sz="5400" dirty="0" err="1">
                <a:latin typeface="Arial( Body)"/>
              </a:rPr>
              <a:t>hương</a:t>
            </a:r>
            <a:r>
              <a:rPr lang="en-US" sz="5400" dirty="0">
                <a:latin typeface="Arial( Body)"/>
              </a:rPr>
              <a:t>, </a:t>
            </a:r>
            <a:r>
              <a:rPr lang="en-US" sz="5400" dirty="0" err="1">
                <a:latin typeface="Arial( Body)"/>
              </a:rPr>
              <a:t>gia</a:t>
            </a:r>
            <a:r>
              <a:rPr lang="en-US" sz="5400" dirty="0">
                <a:latin typeface="Arial( Body)"/>
              </a:rPr>
              <a:t> </a:t>
            </a:r>
            <a:r>
              <a:rPr lang="en-US" sz="5400" dirty="0" err="1">
                <a:latin typeface="Arial( Body)"/>
              </a:rPr>
              <a:t>đình</a:t>
            </a:r>
            <a:endParaRPr lang="en-US" sz="5400" dirty="0">
              <a:latin typeface="Arial( Body)"/>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432587" y="6172200"/>
            <a:ext cx="4753305" cy="5965915"/>
          </a:xfrm>
          <a:prstGeom prst="rect">
            <a:avLst/>
          </a:prstGeom>
        </p:spPr>
      </p:pic>
    </p:spTree>
    <p:extLst>
      <p:ext uri="{BB962C8B-B14F-4D97-AF65-F5344CB8AC3E}">
        <p14:creationId xmlns:p14="http://schemas.microsoft.com/office/powerpoint/2010/main" val="371612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6124545" y="1673839"/>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MỞ </a:t>
            </a:r>
            <a:r>
              <a:rPr lang="en-US" sz="4800" b="1" i="1" dirty="0" smtClean="0">
                <a:solidFill>
                  <a:srgbClr val="1D93A5"/>
                </a:solidFill>
                <a:latin typeface="Tahoma" pitchFamily="34" charset="0"/>
                <a:ea typeface="Tahoma" pitchFamily="34" charset="0"/>
                <a:cs typeface="Tahoma" pitchFamily="34" charset="0"/>
              </a:rPr>
              <a:t>RỘNG (THAM KHẢO)</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 name="Rectangle 1"/>
          <p:cNvSpPr/>
          <p:nvPr/>
        </p:nvSpPr>
        <p:spPr>
          <a:xfrm>
            <a:off x="610715" y="3276600"/>
            <a:ext cx="22898100" cy="9356408"/>
          </a:xfrm>
          <a:prstGeom prst="rect">
            <a:avLst/>
          </a:prstGeom>
          <a:solidFill>
            <a:srgbClr val="0070C0"/>
          </a:solidFill>
        </p:spPr>
        <p:txBody>
          <a:bodyPr wrap="square">
            <a:spAutoFit/>
          </a:bodyPr>
          <a:lstStyle/>
          <a:p>
            <a:pPr algn="just"/>
            <a:r>
              <a:rPr lang="vi-VN" dirty="0">
                <a:solidFill>
                  <a:schemeClr val="bg1"/>
                </a:solidFill>
              </a:rPr>
              <a:t>Câu chuyện về những người anh hùng sử thi chưa bao giờ giảm nhiệt về độ hấp dẫn mà nó mang lại. Bởi mỗi vị anh hùng lại mang đến cho người đọc một cách nhìn mới đầy ngưỡng mộ và ngạc nhiên. Nhưng, có một phẩm chất mà hầu hết các anh hùng đều có, thậm chí là cần thiết đó là sự điềm tĩnh. Điềm tĩnh ở đây không có nghĩa là giải quyết mọi tình huống xảy ra một cách chậm chạp mà chính phẩm chất này sẽ giúp họ có được những lối suy nghĩ thông suốt hơn, tránh trường hợp quá nóng vội dẫn đến thất bại, nhất là khi gặp chuyện hiểm nguy. Khi Ô-đi-xê được cảnh báo trước về những hiểm nguy về các nàng Xi-ren, tuy tâm trạng khá bồn chồn và lo lắng nhưng chàng vẫn điềm tĩnh để đưa ra hướng giải quyết cho mọi người. “(...) Tôi lần lượt nút chặt tai cho các bạn đồng hành, còn họ thì buộc tay chân tôi lại. Tôi đứng dưới cột buồm, và họ lấy dây thừng trói tôi vào đấy. Thế rồi họ ngồi xuống, đập mái chèo xuống mặt biển ngầu bọt xám”. (Trích Gặp Ka-ríp và Xi-la, sử thi Ô-đi-xê). Ô-đi-xê chính là anh hùng sử thi điển hình cho phẩm chất nói trên. Nhờ đó, chàng cùng những người bạn đồng hành có thể đưa ra cách giải quyết tốt nhất và vượt qua sự quyến rũ của các nàng Xi-ren.</a:t>
            </a:r>
            <a:endParaRPr lang="en-US" dirty="0">
              <a:solidFill>
                <a:schemeClr val="bg1"/>
              </a:solidFill>
            </a:endParaRPr>
          </a:p>
        </p:txBody>
      </p:sp>
    </p:spTree>
    <p:extLst>
      <p:ext uri="{BB962C8B-B14F-4D97-AF65-F5344CB8AC3E}">
        <p14:creationId xmlns:p14="http://schemas.microsoft.com/office/powerpoint/2010/main" val="340867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MỞ RỘNG</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2787" y="8991600"/>
            <a:ext cx="6934200" cy="3733800"/>
          </a:xfrm>
          <a:prstGeom prst="rect">
            <a:avLst/>
          </a:prstGeom>
        </p:spPr>
      </p:pic>
      <p:sp>
        <p:nvSpPr>
          <p:cNvPr id="2" name="Rectangle 1"/>
          <p:cNvSpPr/>
          <p:nvPr/>
        </p:nvSpPr>
        <p:spPr>
          <a:xfrm>
            <a:off x="2325687" y="3664603"/>
            <a:ext cx="19735800" cy="6740307"/>
          </a:xfrm>
          <a:prstGeom prst="rect">
            <a:avLst/>
          </a:prstGeom>
        </p:spPr>
        <p:txBody>
          <a:bodyPr wrap="square">
            <a:spAutoFit/>
          </a:bodyPr>
          <a:lstStyle/>
          <a:p>
            <a:pPr marL="685800" indent="-685800" algn="just">
              <a:buFont typeface="Wingdings" pitchFamily="2" charset="2"/>
              <a:buChar char="v"/>
            </a:pPr>
            <a:r>
              <a:rPr lang="vi-VN" sz="5400" dirty="0" smtClean="0">
                <a:solidFill>
                  <a:srgbClr val="C00000"/>
                </a:solidFill>
              </a:rPr>
              <a:t>Phần </a:t>
            </a:r>
            <a:r>
              <a:rPr lang="vi-VN" sz="5400" dirty="0">
                <a:solidFill>
                  <a:srgbClr val="C00000"/>
                </a:solidFill>
              </a:rPr>
              <a:t>bị tỉnh lược</a:t>
            </a:r>
            <a:r>
              <a:rPr lang="vi-VN" sz="5400" dirty="0"/>
              <a:t>: “(...) Tôi lần lượt nút chặt tai cho các bạn đồng hành, còn họ thì buộc tay chân tôi lại. Tôi đứng dưới cột buồm, và họ lấy dây thừng trói tôi vào đấy. Thế rồi họ ngồi xuống, đập mái chèo xuống mặt biển ngầu bọt xám”. à được đánh dấu bằng cách dùng kí hiệu dấu chấm lửng đặt trong dấu ngoặc đơn.</a:t>
            </a:r>
          </a:p>
          <a:p>
            <a:pPr marL="685800" indent="-685800" algn="just">
              <a:buFont typeface="Wingdings" pitchFamily="2" charset="2"/>
              <a:buChar char="v"/>
            </a:pPr>
            <a:r>
              <a:rPr lang="vi-VN" sz="5400" dirty="0" smtClean="0">
                <a:solidFill>
                  <a:srgbClr val="C00000"/>
                </a:solidFill>
              </a:rPr>
              <a:t>Chú </a:t>
            </a:r>
            <a:r>
              <a:rPr lang="vi-VN" sz="5400" dirty="0">
                <a:solidFill>
                  <a:srgbClr val="C00000"/>
                </a:solidFill>
              </a:rPr>
              <a:t>thích trích dẫn</a:t>
            </a:r>
            <a:r>
              <a:rPr lang="vi-VN" sz="5400" dirty="0"/>
              <a:t>: (Trích Gặp Ka-ríp và Xi-la, sử thi Ô-đi-xê).</a:t>
            </a:r>
          </a:p>
        </p:txBody>
      </p:sp>
    </p:spTree>
    <p:extLst>
      <p:ext uri="{BB962C8B-B14F-4D97-AF65-F5344CB8AC3E}">
        <p14:creationId xmlns:p14="http://schemas.microsoft.com/office/powerpoint/2010/main" val="3650758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6124545" y="1673839"/>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a:t>
            </a:r>
            <a:r>
              <a:rPr lang="en-US" sz="4800" b="1" i="1" smtClean="0">
                <a:solidFill>
                  <a:srgbClr val="1D93A5"/>
                </a:solidFill>
                <a:latin typeface="Tahoma" pitchFamily="34" charset="0"/>
                <a:ea typeface="Tahoma" pitchFamily="34" charset="0"/>
                <a:cs typeface="Tahoma" pitchFamily="34" charset="0"/>
              </a:rPr>
              <a:t>MỞ </a:t>
            </a:r>
            <a:r>
              <a:rPr lang="en-US" sz="4800" b="1" i="1" smtClean="0">
                <a:solidFill>
                  <a:srgbClr val="1D93A5"/>
                </a:solidFill>
                <a:latin typeface="Tahoma" pitchFamily="34" charset="0"/>
                <a:ea typeface="Tahoma" pitchFamily="34" charset="0"/>
                <a:cs typeface="Tahoma" pitchFamily="34" charset="0"/>
              </a:rPr>
              <a:t>RỘNG (THAM KHẢO)</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3" name="Rectangle 2"/>
          <p:cNvSpPr/>
          <p:nvPr/>
        </p:nvSpPr>
        <p:spPr>
          <a:xfrm>
            <a:off x="1077911" y="2500857"/>
            <a:ext cx="22796032" cy="10018127"/>
          </a:xfrm>
          <a:prstGeom prst="rect">
            <a:avLst/>
          </a:prstGeom>
          <a:solidFill>
            <a:srgbClr val="0070C0"/>
          </a:solidFill>
        </p:spPr>
        <p:txBody>
          <a:bodyPr wrap="square">
            <a:spAutoFit/>
          </a:bodyPr>
          <a:lstStyle/>
          <a:p>
            <a:r>
              <a:rPr lang="en-US" dirty="0" smtClean="0">
                <a:solidFill>
                  <a:schemeClr val="bg1"/>
                </a:solidFill>
              </a:rPr>
              <a:t>                                   </a:t>
            </a:r>
            <a:r>
              <a:rPr lang="vi-VN" i="1" dirty="0" smtClean="0">
                <a:solidFill>
                  <a:schemeClr val="bg1"/>
                </a:solidFill>
              </a:rPr>
              <a:t>Quê </a:t>
            </a:r>
            <a:r>
              <a:rPr lang="vi-VN" i="1" dirty="0">
                <a:solidFill>
                  <a:schemeClr val="bg1"/>
                </a:solidFill>
              </a:rPr>
              <a:t>hương mỗi người chỉ một</a:t>
            </a:r>
          </a:p>
          <a:p>
            <a:r>
              <a:rPr lang="en-US" i="1" dirty="0" smtClean="0">
                <a:solidFill>
                  <a:schemeClr val="bg1"/>
                </a:solidFill>
              </a:rPr>
              <a:t>                                   </a:t>
            </a:r>
            <a:r>
              <a:rPr lang="vi-VN" i="1" dirty="0" smtClean="0">
                <a:solidFill>
                  <a:schemeClr val="bg1"/>
                </a:solidFill>
              </a:rPr>
              <a:t>Như </a:t>
            </a:r>
            <a:r>
              <a:rPr lang="vi-VN" i="1" dirty="0">
                <a:solidFill>
                  <a:schemeClr val="bg1"/>
                </a:solidFill>
              </a:rPr>
              <a:t>là chỉ một mẹ thôi”.</a:t>
            </a:r>
          </a:p>
          <a:p>
            <a:r>
              <a:rPr lang="en-US" dirty="0" smtClean="0">
                <a:solidFill>
                  <a:schemeClr val="bg1"/>
                </a:solidFill>
              </a:rPr>
              <a:t>                            </a:t>
            </a:r>
            <a:r>
              <a:rPr lang="vi-VN" dirty="0" smtClean="0">
                <a:solidFill>
                  <a:schemeClr val="bg1"/>
                </a:solidFill>
              </a:rPr>
              <a:t>(</a:t>
            </a:r>
            <a:r>
              <a:rPr lang="vi-VN" dirty="0">
                <a:solidFill>
                  <a:schemeClr val="bg1"/>
                </a:solidFill>
              </a:rPr>
              <a:t>Trích “</a:t>
            </a:r>
            <a:r>
              <a:rPr lang="vi-VN" i="1" dirty="0">
                <a:solidFill>
                  <a:schemeClr val="bg1"/>
                </a:solidFill>
              </a:rPr>
              <a:t>Quê hương</a:t>
            </a:r>
            <a:r>
              <a:rPr lang="vi-VN" dirty="0">
                <a:solidFill>
                  <a:schemeClr val="bg1"/>
                </a:solidFill>
              </a:rPr>
              <a:t>” – Đỗ Trung Quân)</a:t>
            </a:r>
          </a:p>
          <a:p>
            <a:pPr algn="just"/>
            <a:r>
              <a:rPr lang="en-US" dirty="0" smtClean="0">
                <a:solidFill>
                  <a:schemeClr val="bg1"/>
                </a:solidFill>
              </a:rPr>
              <a:t>     </a:t>
            </a:r>
            <a:r>
              <a:rPr lang="vi-VN" dirty="0" smtClean="0">
                <a:solidFill>
                  <a:schemeClr val="bg1"/>
                </a:solidFill>
              </a:rPr>
              <a:t>Quê </a:t>
            </a:r>
            <a:r>
              <a:rPr lang="vi-VN" dirty="0">
                <a:solidFill>
                  <a:schemeClr val="bg1"/>
                </a:solidFill>
              </a:rPr>
              <a:t>hương có ý nghĩa vô cùng quan trọng trong cuộc sống của con người. Quê hương, xứ sở như một mảnh tình con theo ta đến suốt cuộc đời. Dù có đi đâu thì quê hương cũng luôn chiếm một vị trí đặc biệt trong tâm thức của mỗi người. Quê hương - hai tiếng đơn sơ mà cũng thật ấm áp và gần gũi vô ngần. Quê hương chính là nơi chôn nhau cắt rốn của ta, là nơi nuôi ta lớn lên với biết bao kỉ niệm chẳng thể phai nhòa. Có một điều không thể phủ nhận rằng bất kể đi tới đâu người ta cũng luôn nhớ về quê hương và hướng về mái ấm gia đình. Quê hương dạy ta biết lớn khôn và trưởng thành dần từ những ngây thơ, vụng dại của ngày bé. Quê hương cho ta những năm tháng tuổi thơ tuyệt vời mà suốt hành trình trưởng thành ta không bao giờ tìm lại được. Đó cũng chính là lí do vì sao quê hương trở nên thân thương và ấm áp đến lạ thường. Quê hương ấy, những con người quen thuộc ấy sẽ theo dấu chân ta trên suốt quãng đời của mình và rồi trở thành dòng suối mát lành tắm mát và gột rửa tâm hồn ta trước những muộn phiền, lo toan của cuộc sống.</a:t>
            </a:r>
          </a:p>
        </p:txBody>
      </p:sp>
    </p:spTree>
    <p:extLst>
      <p:ext uri="{BB962C8B-B14F-4D97-AF65-F5344CB8AC3E}">
        <p14:creationId xmlns:p14="http://schemas.microsoft.com/office/powerpoint/2010/main" val="292551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9725" y="1873056"/>
              <a:ext cx="1189749"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VẬN DỤNG</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MỞ RỘNG</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3" name="Rectangle 2"/>
          <p:cNvSpPr/>
          <p:nvPr/>
        </p:nvSpPr>
        <p:spPr>
          <a:xfrm>
            <a:off x="2135187" y="4114800"/>
            <a:ext cx="15392401" cy="3416320"/>
          </a:xfrm>
          <a:prstGeom prst="rect">
            <a:avLst/>
          </a:prstGeom>
        </p:spPr>
        <p:txBody>
          <a:bodyPr wrap="square">
            <a:spAutoFit/>
          </a:bodyPr>
          <a:lstStyle/>
          <a:p>
            <a:pPr marL="685800" indent="-685800">
              <a:buFont typeface="Wingdings" pitchFamily="2" charset="2"/>
              <a:buChar char="v"/>
            </a:pPr>
            <a:r>
              <a:rPr lang="vi-VN" sz="5400" dirty="0">
                <a:solidFill>
                  <a:srgbClr val="C00000"/>
                </a:solidFill>
              </a:rPr>
              <a:t>Phần trích dẫn: </a:t>
            </a:r>
          </a:p>
          <a:p>
            <a:r>
              <a:rPr lang="en-US" sz="5400" dirty="0" smtClean="0"/>
              <a:t>             </a:t>
            </a:r>
            <a:r>
              <a:rPr lang="vi-VN" sz="5400" dirty="0" smtClean="0"/>
              <a:t>“</a:t>
            </a:r>
            <a:r>
              <a:rPr lang="vi-VN" sz="5400" i="1" dirty="0"/>
              <a:t>Quê hương mỗi người chỉ một</a:t>
            </a:r>
          </a:p>
          <a:p>
            <a:r>
              <a:rPr lang="en-US" sz="5400" i="1" dirty="0" smtClean="0"/>
              <a:t>              </a:t>
            </a:r>
            <a:r>
              <a:rPr lang="vi-VN" sz="5400" i="1" dirty="0" smtClean="0"/>
              <a:t>Như </a:t>
            </a:r>
            <a:r>
              <a:rPr lang="vi-VN" sz="5400" i="1" dirty="0"/>
              <a:t>là chỉ một mẹ thôi”.</a:t>
            </a:r>
          </a:p>
          <a:p>
            <a:r>
              <a:rPr lang="vi-VN" sz="5400" dirty="0"/>
              <a:t>(Trích “</a:t>
            </a:r>
            <a:r>
              <a:rPr lang="vi-VN" sz="5400" i="1" dirty="0"/>
              <a:t>Quê hương</a:t>
            </a:r>
            <a:r>
              <a:rPr lang="vi-VN" sz="5400" dirty="0"/>
              <a:t>” – Đỗ Trung Quân)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936787" y="5845084"/>
            <a:ext cx="8153400" cy="5965915"/>
          </a:xfrm>
          <a:prstGeom prst="rect">
            <a:avLst/>
          </a:prstGeom>
        </p:spPr>
      </p:pic>
    </p:spTree>
    <p:extLst>
      <p:ext uri="{BB962C8B-B14F-4D97-AF65-F5344CB8AC3E}">
        <p14:creationId xmlns:p14="http://schemas.microsoft.com/office/powerpoint/2010/main" val="201208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grpSp>
        <p:nvGrpSpPr>
          <p:cNvPr id="378" name="Google Shape;378;p32"/>
          <p:cNvGrpSpPr/>
          <p:nvPr/>
        </p:nvGrpSpPr>
        <p:grpSpPr>
          <a:xfrm>
            <a:off x="4016035" y="4750641"/>
            <a:ext cx="15388377" cy="2533683"/>
            <a:chOff x="603225" y="2182575"/>
            <a:chExt cx="2577800" cy="424450"/>
          </a:xfrm>
        </p:grpSpPr>
        <p:sp>
          <p:nvSpPr>
            <p:cNvPr id="379" name="Google Shape;379;p32"/>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80" name="Google Shape;380;p32"/>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81" name="Google Shape;381;p32"/>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2" name="Google Shape;382;p32"/>
          <p:cNvGrpSpPr/>
          <p:nvPr/>
        </p:nvGrpSpPr>
        <p:grpSpPr>
          <a:xfrm rot="-360641">
            <a:off x="8041247" y="7745967"/>
            <a:ext cx="7337894" cy="2241507"/>
            <a:chOff x="2358590" y="2770261"/>
            <a:chExt cx="701327" cy="327531"/>
          </a:xfrm>
        </p:grpSpPr>
        <p:sp>
          <p:nvSpPr>
            <p:cNvPr id="383" name="Google Shape;383;p32"/>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84" name="Google Shape;384;p32"/>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85" name="Google Shape;385;p32"/>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FA3A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386" name="Google Shape;386;p32"/>
          <p:cNvSpPr txBox="1">
            <a:spLocks noGrp="1"/>
          </p:cNvSpPr>
          <p:nvPr>
            <p:ph type="subTitle" idx="4294967295"/>
          </p:nvPr>
        </p:nvSpPr>
        <p:spPr>
          <a:xfrm>
            <a:off x="2711086" y="4785813"/>
            <a:ext cx="18099855" cy="2167467"/>
          </a:xfrm>
          <a:prstGeom prst="rect">
            <a:avLst/>
          </a:prstGeom>
        </p:spPr>
        <p:txBody>
          <a:bodyPr spcFirstLastPara="1" wrap="square" lIns="243759" tIns="243759" rIns="243759" bIns="243759" anchor="b" anchorCtr="0">
            <a:noAutofit/>
          </a:bodyPr>
          <a:lstStyle/>
          <a:p>
            <a:pPr marL="0" indent="0" algn="ctr">
              <a:buNone/>
            </a:pPr>
            <a:r>
              <a:rPr lang="en-US" sz="8500" b="1" dirty="0">
                <a:solidFill>
                  <a:srgbClr val="002060"/>
                </a:solidFill>
                <a:latin typeface="Times New Roman" panose="02020603050405020304" pitchFamily="18" charset="0"/>
                <a:cs typeface="Times New Roman" panose="02020603050405020304" pitchFamily="18" charset="0"/>
              </a:rPr>
              <a:t>CẢM ƠN CÁC EM ĐÃ THEO DÕI BÀI HỌC!</a:t>
            </a:r>
            <a:endParaRPr sz="8500" b="1" dirty="0">
              <a:solidFill>
                <a:srgbClr val="002060"/>
              </a:solidFill>
              <a:latin typeface="Times New Roman" panose="02020603050405020304" pitchFamily="18" charset="0"/>
              <a:cs typeface="Times New Roman" panose="02020603050405020304" pitchFamily="18" charset="0"/>
            </a:endParaRPr>
          </a:p>
        </p:txBody>
      </p:sp>
      <p:sp>
        <p:nvSpPr>
          <p:cNvPr id="388" name="Google Shape;388;p32"/>
          <p:cNvSpPr/>
          <p:nvPr/>
        </p:nvSpPr>
        <p:spPr>
          <a:xfrm rot="859721">
            <a:off x="19933926" y="10134016"/>
            <a:ext cx="200309" cy="190869"/>
          </a:xfrm>
          <a:custGeom>
            <a:avLst/>
            <a:gdLst/>
            <a:ahLst/>
            <a:cxnLst/>
            <a:rect l="l" t="t" r="r" b="b"/>
            <a:pathLst>
              <a:path w="2570" h="2449" extrusionOk="0">
                <a:moveTo>
                  <a:pt x="1372" y="498"/>
                </a:moveTo>
                <a:cubicBezTo>
                  <a:pt x="1470" y="498"/>
                  <a:pt x="1547" y="553"/>
                  <a:pt x="1602" y="607"/>
                </a:cubicBezTo>
                <a:cubicBezTo>
                  <a:pt x="1702" y="707"/>
                  <a:pt x="1768" y="807"/>
                  <a:pt x="1768" y="941"/>
                </a:cubicBezTo>
                <a:lnTo>
                  <a:pt x="801" y="1007"/>
                </a:lnTo>
                <a:cubicBezTo>
                  <a:pt x="801" y="841"/>
                  <a:pt x="868" y="741"/>
                  <a:pt x="935" y="641"/>
                </a:cubicBezTo>
                <a:cubicBezTo>
                  <a:pt x="1035" y="540"/>
                  <a:pt x="1135" y="507"/>
                  <a:pt x="1301" y="507"/>
                </a:cubicBezTo>
                <a:cubicBezTo>
                  <a:pt x="1326" y="501"/>
                  <a:pt x="1349" y="498"/>
                  <a:pt x="1372" y="498"/>
                </a:cubicBezTo>
                <a:close/>
                <a:moveTo>
                  <a:pt x="1405" y="0"/>
                </a:moveTo>
                <a:cubicBezTo>
                  <a:pt x="1360" y="0"/>
                  <a:pt x="1315" y="3"/>
                  <a:pt x="1268" y="7"/>
                </a:cubicBezTo>
                <a:cubicBezTo>
                  <a:pt x="868" y="7"/>
                  <a:pt x="534" y="140"/>
                  <a:pt x="334" y="374"/>
                </a:cubicBezTo>
                <a:cubicBezTo>
                  <a:pt x="101" y="607"/>
                  <a:pt x="1" y="907"/>
                  <a:pt x="34" y="1308"/>
                </a:cubicBezTo>
                <a:cubicBezTo>
                  <a:pt x="67" y="1675"/>
                  <a:pt x="201" y="1975"/>
                  <a:pt x="434" y="2175"/>
                </a:cubicBezTo>
                <a:cubicBezTo>
                  <a:pt x="638" y="2350"/>
                  <a:pt x="918" y="2448"/>
                  <a:pt x="1274" y="2448"/>
                </a:cubicBezTo>
                <a:cubicBezTo>
                  <a:pt x="1326" y="2448"/>
                  <a:pt x="1380" y="2446"/>
                  <a:pt x="1435" y="2442"/>
                </a:cubicBezTo>
                <a:cubicBezTo>
                  <a:pt x="1602" y="2442"/>
                  <a:pt x="1802" y="2408"/>
                  <a:pt x="1969" y="2375"/>
                </a:cubicBezTo>
                <a:cubicBezTo>
                  <a:pt x="2135" y="2342"/>
                  <a:pt x="2302" y="2275"/>
                  <a:pt x="2502" y="2208"/>
                </a:cubicBezTo>
                <a:lnTo>
                  <a:pt x="2469" y="1608"/>
                </a:lnTo>
                <a:cubicBezTo>
                  <a:pt x="2302" y="1708"/>
                  <a:pt x="2135" y="1808"/>
                  <a:pt x="1969" y="1875"/>
                </a:cubicBezTo>
                <a:cubicBezTo>
                  <a:pt x="1802" y="1908"/>
                  <a:pt x="1635" y="1941"/>
                  <a:pt x="1468" y="1941"/>
                </a:cubicBezTo>
                <a:cubicBezTo>
                  <a:pt x="1427" y="1950"/>
                  <a:pt x="1385" y="1954"/>
                  <a:pt x="1344" y="1954"/>
                </a:cubicBezTo>
                <a:cubicBezTo>
                  <a:pt x="1222" y="1954"/>
                  <a:pt x="1110" y="1916"/>
                  <a:pt x="1035" y="1841"/>
                </a:cubicBezTo>
                <a:cubicBezTo>
                  <a:pt x="901" y="1775"/>
                  <a:pt x="834" y="1641"/>
                  <a:pt x="801" y="1474"/>
                </a:cubicBezTo>
                <a:lnTo>
                  <a:pt x="2569" y="1374"/>
                </a:lnTo>
                <a:lnTo>
                  <a:pt x="2536" y="1141"/>
                </a:lnTo>
                <a:cubicBezTo>
                  <a:pt x="2536" y="774"/>
                  <a:pt x="2402" y="507"/>
                  <a:pt x="2169" y="274"/>
                </a:cubicBezTo>
                <a:cubicBezTo>
                  <a:pt x="1965" y="99"/>
                  <a:pt x="1710" y="0"/>
                  <a:pt x="1405"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89" name="Google Shape;389;p32"/>
          <p:cNvSpPr/>
          <p:nvPr/>
        </p:nvSpPr>
        <p:spPr>
          <a:xfrm rot="859721">
            <a:off x="19985028" y="10141641"/>
            <a:ext cx="195087" cy="195000"/>
          </a:xfrm>
          <a:custGeom>
            <a:avLst/>
            <a:gdLst/>
            <a:ahLst/>
            <a:cxnLst/>
            <a:rect l="l" t="t" r="r" b="b"/>
            <a:pathLst>
              <a:path w="2503" h="2502" extrusionOk="0">
                <a:moveTo>
                  <a:pt x="1535" y="0"/>
                </a:moveTo>
                <a:cubicBezTo>
                  <a:pt x="1368" y="0"/>
                  <a:pt x="1235" y="67"/>
                  <a:pt x="1135" y="133"/>
                </a:cubicBezTo>
                <a:cubicBezTo>
                  <a:pt x="1001" y="200"/>
                  <a:pt x="868" y="300"/>
                  <a:pt x="768" y="434"/>
                </a:cubicBezTo>
                <a:lnTo>
                  <a:pt x="768" y="100"/>
                </a:lnTo>
                <a:lnTo>
                  <a:pt x="1" y="133"/>
                </a:lnTo>
                <a:lnTo>
                  <a:pt x="134" y="2502"/>
                </a:lnTo>
                <a:lnTo>
                  <a:pt x="868" y="2435"/>
                </a:lnTo>
                <a:lnTo>
                  <a:pt x="835" y="1301"/>
                </a:lnTo>
                <a:cubicBezTo>
                  <a:pt x="801" y="1067"/>
                  <a:pt x="835" y="901"/>
                  <a:pt x="935" y="801"/>
                </a:cubicBezTo>
                <a:cubicBezTo>
                  <a:pt x="1001" y="667"/>
                  <a:pt x="1135" y="600"/>
                  <a:pt x="1302" y="600"/>
                </a:cubicBezTo>
                <a:cubicBezTo>
                  <a:pt x="1311" y="591"/>
                  <a:pt x="1324" y="587"/>
                  <a:pt x="1339" y="587"/>
                </a:cubicBezTo>
                <a:cubicBezTo>
                  <a:pt x="1374" y="587"/>
                  <a:pt x="1421" y="610"/>
                  <a:pt x="1468" y="634"/>
                </a:cubicBezTo>
                <a:cubicBezTo>
                  <a:pt x="1502" y="634"/>
                  <a:pt x="1568" y="667"/>
                  <a:pt x="1602" y="734"/>
                </a:cubicBezTo>
                <a:cubicBezTo>
                  <a:pt x="1602" y="767"/>
                  <a:pt x="1635" y="801"/>
                  <a:pt x="1635" y="901"/>
                </a:cubicBezTo>
                <a:cubicBezTo>
                  <a:pt x="1669" y="967"/>
                  <a:pt x="1669" y="1101"/>
                  <a:pt x="1669" y="1301"/>
                </a:cubicBezTo>
                <a:lnTo>
                  <a:pt x="1735" y="2168"/>
                </a:lnTo>
                <a:lnTo>
                  <a:pt x="1735" y="2402"/>
                </a:lnTo>
                <a:lnTo>
                  <a:pt x="2502" y="2368"/>
                </a:lnTo>
                <a:lnTo>
                  <a:pt x="2402" y="934"/>
                </a:lnTo>
                <a:cubicBezTo>
                  <a:pt x="2402" y="634"/>
                  <a:pt x="2302" y="367"/>
                  <a:pt x="2169" y="234"/>
                </a:cubicBezTo>
                <a:cubicBezTo>
                  <a:pt x="2002" y="67"/>
                  <a:pt x="1802" y="0"/>
                  <a:pt x="1535"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0" name="Google Shape;390;p32"/>
          <p:cNvSpPr/>
          <p:nvPr/>
        </p:nvSpPr>
        <p:spPr>
          <a:xfrm rot="859721">
            <a:off x="20150458" y="10122824"/>
            <a:ext cx="153465" cy="234747"/>
          </a:xfrm>
          <a:custGeom>
            <a:avLst/>
            <a:gdLst/>
            <a:ahLst/>
            <a:cxnLst/>
            <a:rect l="l" t="t" r="r" b="b"/>
            <a:pathLst>
              <a:path w="1969" h="3012" extrusionOk="0">
                <a:moveTo>
                  <a:pt x="1068" y="1"/>
                </a:moveTo>
                <a:lnTo>
                  <a:pt x="334" y="34"/>
                </a:lnTo>
                <a:lnTo>
                  <a:pt x="368" y="701"/>
                </a:lnTo>
                <a:lnTo>
                  <a:pt x="1" y="734"/>
                </a:lnTo>
                <a:lnTo>
                  <a:pt x="34" y="1268"/>
                </a:lnTo>
                <a:lnTo>
                  <a:pt x="401" y="1235"/>
                </a:lnTo>
                <a:lnTo>
                  <a:pt x="468" y="2235"/>
                </a:lnTo>
                <a:cubicBezTo>
                  <a:pt x="468" y="2536"/>
                  <a:pt x="535" y="2736"/>
                  <a:pt x="668" y="2869"/>
                </a:cubicBezTo>
                <a:cubicBezTo>
                  <a:pt x="778" y="2952"/>
                  <a:pt x="933" y="3011"/>
                  <a:pt x="1151" y="3011"/>
                </a:cubicBezTo>
                <a:cubicBezTo>
                  <a:pt x="1199" y="3011"/>
                  <a:pt x="1249" y="3009"/>
                  <a:pt x="1302" y="3003"/>
                </a:cubicBezTo>
                <a:lnTo>
                  <a:pt x="1969" y="2969"/>
                </a:lnTo>
                <a:lnTo>
                  <a:pt x="1936" y="2436"/>
                </a:lnTo>
                <a:lnTo>
                  <a:pt x="1535" y="2469"/>
                </a:lnTo>
                <a:cubicBezTo>
                  <a:pt x="1402" y="2469"/>
                  <a:pt x="1335" y="2469"/>
                  <a:pt x="1268" y="2436"/>
                </a:cubicBezTo>
                <a:cubicBezTo>
                  <a:pt x="1235" y="2369"/>
                  <a:pt x="1202" y="2302"/>
                  <a:pt x="1202" y="2202"/>
                </a:cubicBezTo>
                <a:lnTo>
                  <a:pt x="1135" y="1201"/>
                </a:lnTo>
                <a:lnTo>
                  <a:pt x="1936" y="1168"/>
                </a:lnTo>
                <a:lnTo>
                  <a:pt x="1902" y="634"/>
                </a:lnTo>
                <a:lnTo>
                  <a:pt x="1102" y="668"/>
                </a:lnTo>
                <a:lnTo>
                  <a:pt x="1068"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1" name="Google Shape;391;p32"/>
          <p:cNvSpPr/>
          <p:nvPr/>
        </p:nvSpPr>
        <p:spPr>
          <a:xfrm rot="859721">
            <a:off x="20268345" y="10198824"/>
            <a:ext cx="187294" cy="193829"/>
          </a:xfrm>
          <a:custGeom>
            <a:avLst/>
            <a:gdLst/>
            <a:ahLst/>
            <a:cxnLst/>
            <a:rect l="l" t="t" r="r" b="b"/>
            <a:pathLst>
              <a:path w="2403" h="2487" extrusionOk="0">
                <a:moveTo>
                  <a:pt x="1601" y="1310"/>
                </a:moveTo>
                <a:lnTo>
                  <a:pt x="1601" y="1410"/>
                </a:lnTo>
                <a:cubicBezTo>
                  <a:pt x="1601" y="1577"/>
                  <a:pt x="1568" y="1677"/>
                  <a:pt x="1468" y="1811"/>
                </a:cubicBezTo>
                <a:cubicBezTo>
                  <a:pt x="1401" y="1911"/>
                  <a:pt x="1268" y="1977"/>
                  <a:pt x="1134" y="1977"/>
                </a:cubicBezTo>
                <a:cubicBezTo>
                  <a:pt x="1001" y="1977"/>
                  <a:pt x="934" y="1944"/>
                  <a:pt x="868" y="1911"/>
                </a:cubicBezTo>
                <a:cubicBezTo>
                  <a:pt x="801" y="1844"/>
                  <a:pt x="768" y="1777"/>
                  <a:pt x="768" y="1677"/>
                </a:cubicBezTo>
                <a:cubicBezTo>
                  <a:pt x="734" y="1577"/>
                  <a:pt x="768" y="1510"/>
                  <a:pt x="868" y="1444"/>
                </a:cubicBezTo>
                <a:cubicBezTo>
                  <a:pt x="934" y="1377"/>
                  <a:pt x="1034" y="1344"/>
                  <a:pt x="1201" y="1344"/>
                </a:cubicBezTo>
                <a:lnTo>
                  <a:pt x="1601" y="1310"/>
                </a:lnTo>
                <a:close/>
                <a:moveTo>
                  <a:pt x="1274" y="1"/>
                </a:moveTo>
                <a:cubicBezTo>
                  <a:pt x="1209" y="1"/>
                  <a:pt x="1140" y="4"/>
                  <a:pt x="1068" y="9"/>
                </a:cubicBezTo>
                <a:cubicBezTo>
                  <a:pt x="934" y="9"/>
                  <a:pt x="768" y="43"/>
                  <a:pt x="601" y="76"/>
                </a:cubicBezTo>
                <a:cubicBezTo>
                  <a:pt x="434" y="76"/>
                  <a:pt x="267" y="143"/>
                  <a:pt x="134" y="176"/>
                </a:cubicBezTo>
                <a:lnTo>
                  <a:pt x="134" y="743"/>
                </a:lnTo>
                <a:cubicBezTo>
                  <a:pt x="267" y="676"/>
                  <a:pt x="401" y="610"/>
                  <a:pt x="534" y="576"/>
                </a:cubicBezTo>
                <a:cubicBezTo>
                  <a:pt x="667" y="543"/>
                  <a:pt x="801" y="510"/>
                  <a:pt x="968" y="510"/>
                </a:cubicBezTo>
                <a:cubicBezTo>
                  <a:pt x="1168" y="510"/>
                  <a:pt x="1301" y="510"/>
                  <a:pt x="1401" y="576"/>
                </a:cubicBezTo>
                <a:cubicBezTo>
                  <a:pt x="1501" y="610"/>
                  <a:pt x="1568" y="710"/>
                  <a:pt x="1568" y="810"/>
                </a:cubicBezTo>
                <a:lnTo>
                  <a:pt x="1568" y="877"/>
                </a:lnTo>
                <a:lnTo>
                  <a:pt x="1134" y="910"/>
                </a:lnTo>
                <a:cubicBezTo>
                  <a:pt x="734" y="943"/>
                  <a:pt x="434" y="1010"/>
                  <a:pt x="234" y="1143"/>
                </a:cubicBezTo>
                <a:cubicBezTo>
                  <a:pt x="67" y="1277"/>
                  <a:pt x="0" y="1477"/>
                  <a:pt x="0" y="1777"/>
                </a:cubicBezTo>
                <a:cubicBezTo>
                  <a:pt x="0" y="1977"/>
                  <a:pt x="100" y="2177"/>
                  <a:pt x="267" y="2311"/>
                </a:cubicBezTo>
                <a:cubicBezTo>
                  <a:pt x="378" y="2421"/>
                  <a:pt x="534" y="2486"/>
                  <a:pt x="736" y="2486"/>
                </a:cubicBezTo>
                <a:cubicBezTo>
                  <a:pt x="778" y="2486"/>
                  <a:pt x="822" y="2483"/>
                  <a:pt x="868" y="2478"/>
                </a:cubicBezTo>
                <a:cubicBezTo>
                  <a:pt x="1034" y="2478"/>
                  <a:pt x="1201" y="2444"/>
                  <a:pt x="1301" y="2378"/>
                </a:cubicBezTo>
                <a:cubicBezTo>
                  <a:pt x="1435" y="2278"/>
                  <a:pt x="1535" y="2177"/>
                  <a:pt x="1635" y="2044"/>
                </a:cubicBezTo>
                <a:lnTo>
                  <a:pt x="1668" y="2378"/>
                </a:lnTo>
                <a:lnTo>
                  <a:pt x="2402" y="2344"/>
                </a:lnTo>
                <a:lnTo>
                  <a:pt x="2335" y="1010"/>
                </a:lnTo>
                <a:cubicBezTo>
                  <a:pt x="2302" y="643"/>
                  <a:pt x="2202" y="376"/>
                  <a:pt x="2002" y="209"/>
                </a:cubicBezTo>
                <a:cubicBezTo>
                  <a:pt x="1835" y="70"/>
                  <a:pt x="1599" y="1"/>
                  <a:pt x="1274"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2" name="Google Shape;392;p32"/>
          <p:cNvSpPr/>
          <p:nvPr/>
        </p:nvSpPr>
        <p:spPr>
          <a:xfrm rot="859721">
            <a:off x="20415791" y="10176818"/>
            <a:ext cx="150894" cy="234045"/>
          </a:xfrm>
          <a:custGeom>
            <a:avLst/>
            <a:gdLst/>
            <a:ahLst/>
            <a:cxnLst/>
            <a:rect l="l" t="t" r="r" b="b"/>
            <a:pathLst>
              <a:path w="1936" h="3003" extrusionOk="0">
                <a:moveTo>
                  <a:pt x="1068" y="1"/>
                </a:moveTo>
                <a:lnTo>
                  <a:pt x="335" y="34"/>
                </a:lnTo>
                <a:lnTo>
                  <a:pt x="368" y="701"/>
                </a:lnTo>
                <a:lnTo>
                  <a:pt x="1" y="701"/>
                </a:lnTo>
                <a:lnTo>
                  <a:pt x="34" y="1235"/>
                </a:lnTo>
                <a:lnTo>
                  <a:pt x="401" y="1235"/>
                </a:lnTo>
                <a:lnTo>
                  <a:pt x="468" y="2236"/>
                </a:lnTo>
                <a:cubicBezTo>
                  <a:pt x="468" y="2503"/>
                  <a:pt x="535" y="2736"/>
                  <a:pt x="668" y="2836"/>
                </a:cubicBezTo>
                <a:cubicBezTo>
                  <a:pt x="802" y="2970"/>
                  <a:pt x="1002" y="3003"/>
                  <a:pt x="1302" y="3003"/>
                </a:cubicBezTo>
                <a:lnTo>
                  <a:pt x="1936" y="2970"/>
                </a:lnTo>
                <a:lnTo>
                  <a:pt x="1936" y="2436"/>
                </a:lnTo>
                <a:lnTo>
                  <a:pt x="1535" y="2436"/>
                </a:lnTo>
                <a:cubicBezTo>
                  <a:pt x="1402" y="2436"/>
                  <a:pt x="1335" y="2436"/>
                  <a:pt x="1269" y="2402"/>
                </a:cubicBezTo>
                <a:cubicBezTo>
                  <a:pt x="1235" y="2369"/>
                  <a:pt x="1202" y="2302"/>
                  <a:pt x="1202" y="2169"/>
                </a:cubicBezTo>
                <a:lnTo>
                  <a:pt x="1135" y="1202"/>
                </a:lnTo>
                <a:lnTo>
                  <a:pt x="1902" y="1135"/>
                </a:lnTo>
                <a:lnTo>
                  <a:pt x="1902" y="601"/>
                </a:lnTo>
                <a:lnTo>
                  <a:pt x="1102" y="668"/>
                </a:lnTo>
                <a:lnTo>
                  <a:pt x="1068"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3" name="Google Shape;393;p32"/>
          <p:cNvSpPr/>
          <p:nvPr/>
        </p:nvSpPr>
        <p:spPr>
          <a:xfrm rot="859721">
            <a:off x="20595032" y="10183483"/>
            <a:ext cx="72876" cy="257504"/>
          </a:xfrm>
          <a:custGeom>
            <a:avLst/>
            <a:gdLst/>
            <a:ahLst/>
            <a:cxnLst/>
            <a:rect l="l" t="t" r="r" b="b"/>
            <a:pathLst>
              <a:path w="935" h="3304" extrusionOk="0">
                <a:moveTo>
                  <a:pt x="734" y="1"/>
                </a:moveTo>
                <a:lnTo>
                  <a:pt x="1" y="34"/>
                </a:lnTo>
                <a:lnTo>
                  <a:pt x="34" y="635"/>
                </a:lnTo>
                <a:lnTo>
                  <a:pt x="768" y="601"/>
                </a:lnTo>
                <a:lnTo>
                  <a:pt x="734" y="1"/>
                </a:lnTo>
                <a:close/>
                <a:moveTo>
                  <a:pt x="801" y="901"/>
                </a:moveTo>
                <a:lnTo>
                  <a:pt x="34" y="968"/>
                </a:lnTo>
                <a:lnTo>
                  <a:pt x="167" y="3303"/>
                </a:lnTo>
                <a:lnTo>
                  <a:pt x="935" y="3270"/>
                </a:lnTo>
                <a:lnTo>
                  <a:pt x="801" y="90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4" name="Google Shape;394;p32"/>
          <p:cNvSpPr/>
          <p:nvPr/>
        </p:nvSpPr>
        <p:spPr>
          <a:xfrm rot="859721">
            <a:off x="20689853" y="10284774"/>
            <a:ext cx="205453" cy="190869"/>
          </a:xfrm>
          <a:custGeom>
            <a:avLst/>
            <a:gdLst/>
            <a:ahLst/>
            <a:cxnLst/>
            <a:rect l="l" t="t" r="r" b="b"/>
            <a:pathLst>
              <a:path w="2636" h="2449" extrusionOk="0">
                <a:moveTo>
                  <a:pt x="1372" y="532"/>
                </a:moveTo>
                <a:cubicBezTo>
                  <a:pt x="1481" y="532"/>
                  <a:pt x="1586" y="592"/>
                  <a:pt x="1668" y="674"/>
                </a:cubicBezTo>
                <a:cubicBezTo>
                  <a:pt x="1768" y="808"/>
                  <a:pt x="1802" y="974"/>
                  <a:pt x="1835" y="1208"/>
                </a:cubicBezTo>
                <a:cubicBezTo>
                  <a:pt x="1835" y="1408"/>
                  <a:pt x="1802" y="1608"/>
                  <a:pt x="1735" y="1708"/>
                </a:cubicBezTo>
                <a:cubicBezTo>
                  <a:pt x="1635" y="1842"/>
                  <a:pt x="1535" y="1908"/>
                  <a:pt x="1368" y="1908"/>
                </a:cubicBezTo>
                <a:cubicBezTo>
                  <a:pt x="1338" y="1914"/>
                  <a:pt x="1310" y="1917"/>
                  <a:pt x="1282" y="1917"/>
                </a:cubicBezTo>
                <a:cubicBezTo>
                  <a:pt x="1155" y="1917"/>
                  <a:pt x="1050" y="1857"/>
                  <a:pt x="968" y="1775"/>
                </a:cubicBezTo>
                <a:cubicBezTo>
                  <a:pt x="868" y="1642"/>
                  <a:pt x="834" y="1475"/>
                  <a:pt x="801" y="1241"/>
                </a:cubicBezTo>
                <a:cubicBezTo>
                  <a:pt x="801" y="1041"/>
                  <a:pt x="834" y="841"/>
                  <a:pt x="901" y="741"/>
                </a:cubicBezTo>
                <a:cubicBezTo>
                  <a:pt x="1001" y="607"/>
                  <a:pt x="1134" y="541"/>
                  <a:pt x="1301" y="541"/>
                </a:cubicBezTo>
                <a:cubicBezTo>
                  <a:pt x="1325" y="535"/>
                  <a:pt x="1348" y="532"/>
                  <a:pt x="1372" y="532"/>
                </a:cubicBezTo>
                <a:close/>
                <a:moveTo>
                  <a:pt x="1416" y="1"/>
                </a:moveTo>
                <a:cubicBezTo>
                  <a:pt x="1368" y="1"/>
                  <a:pt x="1319" y="3"/>
                  <a:pt x="1268" y="7"/>
                </a:cubicBezTo>
                <a:cubicBezTo>
                  <a:pt x="868" y="7"/>
                  <a:pt x="534" y="140"/>
                  <a:pt x="334" y="374"/>
                </a:cubicBezTo>
                <a:cubicBezTo>
                  <a:pt x="100" y="607"/>
                  <a:pt x="0" y="908"/>
                  <a:pt x="34" y="1308"/>
                </a:cubicBezTo>
                <a:cubicBezTo>
                  <a:pt x="67" y="1675"/>
                  <a:pt x="200" y="1975"/>
                  <a:pt x="434" y="2175"/>
                </a:cubicBezTo>
                <a:cubicBezTo>
                  <a:pt x="638" y="2350"/>
                  <a:pt x="918" y="2448"/>
                  <a:pt x="1252" y="2448"/>
                </a:cubicBezTo>
                <a:cubicBezTo>
                  <a:pt x="1301" y="2448"/>
                  <a:pt x="1350" y="2446"/>
                  <a:pt x="1401" y="2442"/>
                </a:cubicBezTo>
                <a:cubicBezTo>
                  <a:pt x="1802" y="2442"/>
                  <a:pt x="2102" y="2309"/>
                  <a:pt x="2302" y="2075"/>
                </a:cubicBezTo>
                <a:cubicBezTo>
                  <a:pt x="2535" y="1842"/>
                  <a:pt x="2635" y="1541"/>
                  <a:pt x="2602" y="1141"/>
                </a:cubicBezTo>
                <a:cubicBezTo>
                  <a:pt x="2602" y="774"/>
                  <a:pt x="2469" y="474"/>
                  <a:pt x="2235" y="274"/>
                </a:cubicBezTo>
                <a:cubicBezTo>
                  <a:pt x="2002" y="99"/>
                  <a:pt x="1744" y="1"/>
                  <a:pt x="1416"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5" name="Google Shape;395;p32"/>
          <p:cNvSpPr/>
          <p:nvPr/>
        </p:nvSpPr>
        <p:spPr>
          <a:xfrm rot="859721">
            <a:off x="20927540" y="10328278"/>
            <a:ext cx="192436" cy="195077"/>
          </a:xfrm>
          <a:custGeom>
            <a:avLst/>
            <a:gdLst/>
            <a:ahLst/>
            <a:cxnLst/>
            <a:rect l="l" t="t" r="r" b="b"/>
            <a:pathLst>
              <a:path w="2469" h="2503" extrusionOk="0">
                <a:moveTo>
                  <a:pt x="1502" y="1"/>
                </a:moveTo>
                <a:cubicBezTo>
                  <a:pt x="1368" y="1"/>
                  <a:pt x="1235" y="68"/>
                  <a:pt x="1101" y="134"/>
                </a:cubicBezTo>
                <a:cubicBezTo>
                  <a:pt x="968" y="201"/>
                  <a:pt x="868" y="301"/>
                  <a:pt x="768" y="435"/>
                </a:cubicBezTo>
                <a:lnTo>
                  <a:pt x="734" y="101"/>
                </a:lnTo>
                <a:lnTo>
                  <a:pt x="0" y="134"/>
                </a:lnTo>
                <a:lnTo>
                  <a:pt x="101" y="2503"/>
                </a:lnTo>
                <a:lnTo>
                  <a:pt x="868" y="2436"/>
                </a:lnTo>
                <a:lnTo>
                  <a:pt x="801" y="1302"/>
                </a:lnTo>
                <a:cubicBezTo>
                  <a:pt x="801" y="1068"/>
                  <a:pt x="834" y="902"/>
                  <a:pt x="901" y="801"/>
                </a:cubicBezTo>
                <a:cubicBezTo>
                  <a:pt x="1001" y="668"/>
                  <a:pt x="1101" y="601"/>
                  <a:pt x="1268" y="568"/>
                </a:cubicBezTo>
                <a:cubicBezTo>
                  <a:pt x="1335" y="568"/>
                  <a:pt x="1401" y="601"/>
                  <a:pt x="1435" y="601"/>
                </a:cubicBezTo>
                <a:cubicBezTo>
                  <a:pt x="1502" y="635"/>
                  <a:pt x="1535" y="668"/>
                  <a:pt x="1568" y="735"/>
                </a:cubicBezTo>
                <a:cubicBezTo>
                  <a:pt x="1602" y="768"/>
                  <a:pt x="1602" y="801"/>
                  <a:pt x="1635" y="902"/>
                </a:cubicBezTo>
                <a:cubicBezTo>
                  <a:pt x="1635" y="968"/>
                  <a:pt x="1635" y="1102"/>
                  <a:pt x="1668" y="1302"/>
                </a:cubicBezTo>
                <a:lnTo>
                  <a:pt x="1702" y="2169"/>
                </a:lnTo>
                <a:lnTo>
                  <a:pt x="1702" y="2403"/>
                </a:lnTo>
                <a:lnTo>
                  <a:pt x="2469" y="2369"/>
                </a:lnTo>
                <a:lnTo>
                  <a:pt x="2402" y="935"/>
                </a:lnTo>
                <a:cubicBezTo>
                  <a:pt x="2369" y="601"/>
                  <a:pt x="2302" y="368"/>
                  <a:pt x="2135" y="234"/>
                </a:cubicBezTo>
                <a:cubicBezTo>
                  <a:pt x="2002" y="68"/>
                  <a:pt x="1768" y="1"/>
                  <a:pt x="1502"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6" name="Google Shape;396;p32"/>
          <p:cNvSpPr/>
          <p:nvPr/>
        </p:nvSpPr>
        <p:spPr>
          <a:xfrm rot="859721">
            <a:off x="19854701" y="10444486"/>
            <a:ext cx="205453" cy="190869"/>
          </a:xfrm>
          <a:custGeom>
            <a:avLst/>
            <a:gdLst/>
            <a:ahLst/>
            <a:cxnLst/>
            <a:rect l="l" t="t" r="r" b="b"/>
            <a:pathLst>
              <a:path w="2636" h="2449" extrusionOk="0">
                <a:moveTo>
                  <a:pt x="1354" y="532"/>
                </a:moveTo>
                <a:cubicBezTo>
                  <a:pt x="1481" y="532"/>
                  <a:pt x="1586" y="592"/>
                  <a:pt x="1668" y="674"/>
                </a:cubicBezTo>
                <a:cubicBezTo>
                  <a:pt x="1768" y="807"/>
                  <a:pt x="1802" y="974"/>
                  <a:pt x="1835" y="1208"/>
                </a:cubicBezTo>
                <a:cubicBezTo>
                  <a:pt x="1835" y="1408"/>
                  <a:pt x="1802" y="1608"/>
                  <a:pt x="1735" y="1708"/>
                </a:cubicBezTo>
                <a:cubicBezTo>
                  <a:pt x="1635" y="1841"/>
                  <a:pt x="1535" y="1908"/>
                  <a:pt x="1368" y="1908"/>
                </a:cubicBezTo>
                <a:cubicBezTo>
                  <a:pt x="1339" y="1914"/>
                  <a:pt x="1310" y="1917"/>
                  <a:pt x="1283" y="1917"/>
                </a:cubicBezTo>
                <a:cubicBezTo>
                  <a:pt x="1155" y="1917"/>
                  <a:pt x="1050" y="1857"/>
                  <a:pt x="968" y="1775"/>
                </a:cubicBezTo>
                <a:cubicBezTo>
                  <a:pt x="868" y="1641"/>
                  <a:pt x="834" y="1474"/>
                  <a:pt x="801" y="1241"/>
                </a:cubicBezTo>
                <a:cubicBezTo>
                  <a:pt x="801" y="1041"/>
                  <a:pt x="834" y="841"/>
                  <a:pt x="901" y="741"/>
                </a:cubicBezTo>
                <a:cubicBezTo>
                  <a:pt x="1001" y="607"/>
                  <a:pt x="1101" y="540"/>
                  <a:pt x="1268" y="540"/>
                </a:cubicBezTo>
                <a:cubicBezTo>
                  <a:pt x="1298" y="535"/>
                  <a:pt x="1326" y="532"/>
                  <a:pt x="1354" y="532"/>
                </a:cubicBezTo>
                <a:close/>
                <a:moveTo>
                  <a:pt x="1416" y="0"/>
                </a:moveTo>
                <a:cubicBezTo>
                  <a:pt x="1368" y="0"/>
                  <a:pt x="1319" y="2"/>
                  <a:pt x="1268" y="7"/>
                </a:cubicBezTo>
                <a:cubicBezTo>
                  <a:pt x="834" y="7"/>
                  <a:pt x="534" y="140"/>
                  <a:pt x="334" y="374"/>
                </a:cubicBezTo>
                <a:cubicBezTo>
                  <a:pt x="101" y="607"/>
                  <a:pt x="1" y="907"/>
                  <a:pt x="34" y="1308"/>
                </a:cubicBezTo>
                <a:cubicBezTo>
                  <a:pt x="34" y="1675"/>
                  <a:pt x="167" y="1975"/>
                  <a:pt x="434" y="2175"/>
                </a:cubicBezTo>
                <a:cubicBezTo>
                  <a:pt x="638" y="2350"/>
                  <a:pt x="893" y="2448"/>
                  <a:pt x="1243" y="2448"/>
                </a:cubicBezTo>
                <a:cubicBezTo>
                  <a:pt x="1294" y="2448"/>
                  <a:pt x="1346" y="2446"/>
                  <a:pt x="1402" y="2442"/>
                </a:cubicBezTo>
                <a:cubicBezTo>
                  <a:pt x="1802" y="2442"/>
                  <a:pt x="2102" y="2308"/>
                  <a:pt x="2302" y="2075"/>
                </a:cubicBezTo>
                <a:cubicBezTo>
                  <a:pt x="2536" y="1841"/>
                  <a:pt x="2636" y="1541"/>
                  <a:pt x="2602" y="1141"/>
                </a:cubicBezTo>
                <a:cubicBezTo>
                  <a:pt x="2569" y="774"/>
                  <a:pt x="2469" y="474"/>
                  <a:pt x="2202" y="274"/>
                </a:cubicBezTo>
                <a:cubicBezTo>
                  <a:pt x="1998" y="99"/>
                  <a:pt x="1744" y="0"/>
                  <a:pt x="1416"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7" name="Google Shape;397;p32"/>
          <p:cNvSpPr/>
          <p:nvPr/>
        </p:nvSpPr>
        <p:spPr>
          <a:xfrm rot="859721">
            <a:off x="19932642" y="10448267"/>
            <a:ext cx="137877" cy="195077"/>
          </a:xfrm>
          <a:custGeom>
            <a:avLst/>
            <a:gdLst/>
            <a:ahLst/>
            <a:cxnLst/>
            <a:rect l="l" t="t" r="r" b="b"/>
            <a:pathLst>
              <a:path w="1769" h="2503" extrusionOk="0">
                <a:moveTo>
                  <a:pt x="1535" y="1"/>
                </a:moveTo>
                <a:cubicBezTo>
                  <a:pt x="1368" y="34"/>
                  <a:pt x="1201" y="67"/>
                  <a:pt x="1101" y="134"/>
                </a:cubicBezTo>
                <a:cubicBezTo>
                  <a:pt x="968" y="234"/>
                  <a:pt x="868" y="334"/>
                  <a:pt x="767" y="501"/>
                </a:cubicBezTo>
                <a:lnTo>
                  <a:pt x="767" y="101"/>
                </a:lnTo>
                <a:lnTo>
                  <a:pt x="0" y="167"/>
                </a:lnTo>
                <a:lnTo>
                  <a:pt x="134" y="2502"/>
                </a:lnTo>
                <a:lnTo>
                  <a:pt x="901" y="2469"/>
                </a:lnTo>
                <a:lnTo>
                  <a:pt x="834" y="1368"/>
                </a:lnTo>
                <a:cubicBezTo>
                  <a:pt x="801" y="1135"/>
                  <a:pt x="868" y="968"/>
                  <a:pt x="968" y="835"/>
                </a:cubicBezTo>
                <a:cubicBezTo>
                  <a:pt x="1034" y="701"/>
                  <a:pt x="1201" y="634"/>
                  <a:pt x="1401" y="634"/>
                </a:cubicBezTo>
                <a:lnTo>
                  <a:pt x="1568" y="634"/>
                </a:lnTo>
                <a:cubicBezTo>
                  <a:pt x="1635" y="668"/>
                  <a:pt x="1701" y="668"/>
                  <a:pt x="1768" y="701"/>
                </a:cubicBezTo>
                <a:lnTo>
                  <a:pt x="1735" y="34"/>
                </a:lnTo>
                <a:cubicBezTo>
                  <a:pt x="1701" y="1"/>
                  <a:pt x="1635" y="1"/>
                  <a:pt x="1601"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8" name="Google Shape;398;p32"/>
          <p:cNvSpPr/>
          <p:nvPr/>
        </p:nvSpPr>
        <p:spPr>
          <a:xfrm rot="859721">
            <a:off x="20042232" y="10470867"/>
            <a:ext cx="137877" cy="195077"/>
          </a:xfrm>
          <a:custGeom>
            <a:avLst/>
            <a:gdLst/>
            <a:ahLst/>
            <a:cxnLst/>
            <a:rect l="l" t="t" r="r" b="b"/>
            <a:pathLst>
              <a:path w="1769" h="2503" extrusionOk="0">
                <a:moveTo>
                  <a:pt x="1535" y="1"/>
                </a:moveTo>
                <a:cubicBezTo>
                  <a:pt x="1335" y="1"/>
                  <a:pt x="1201" y="68"/>
                  <a:pt x="1068" y="134"/>
                </a:cubicBezTo>
                <a:cubicBezTo>
                  <a:pt x="968" y="201"/>
                  <a:pt x="868" y="334"/>
                  <a:pt x="768" y="501"/>
                </a:cubicBezTo>
                <a:lnTo>
                  <a:pt x="734" y="101"/>
                </a:lnTo>
                <a:lnTo>
                  <a:pt x="1" y="134"/>
                </a:lnTo>
                <a:lnTo>
                  <a:pt x="134" y="2503"/>
                </a:lnTo>
                <a:lnTo>
                  <a:pt x="868" y="2436"/>
                </a:lnTo>
                <a:lnTo>
                  <a:pt x="801" y="1369"/>
                </a:lnTo>
                <a:cubicBezTo>
                  <a:pt x="801" y="1135"/>
                  <a:pt x="835" y="968"/>
                  <a:pt x="935" y="835"/>
                </a:cubicBezTo>
                <a:cubicBezTo>
                  <a:pt x="1035" y="701"/>
                  <a:pt x="1168" y="635"/>
                  <a:pt x="1368" y="635"/>
                </a:cubicBezTo>
                <a:cubicBezTo>
                  <a:pt x="1390" y="624"/>
                  <a:pt x="1413" y="620"/>
                  <a:pt x="1435" y="620"/>
                </a:cubicBezTo>
                <a:cubicBezTo>
                  <a:pt x="1479" y="620"/>
                  <a:pt x="1524" y="635"/>
                  <a:pt x="1568" y="635"/>
                </a:cubicBezTo>
                <a:cubicBezTo>
                  <a:pt x="1635" y="635"/>
                  <a:pt x="1702" y="668"/>
                  <a:pt x="1769" y="701"/>
                </a:cubicBezTo>
                <a:lnTo>
                  <a:pt x="1735"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399" name="Google Shape;399;p32"/>
          <p:cNvSpPr/>
          <p:nvPr/>
        </p:nvSpPr>
        <p:spPr>
          <a:xfrm rot="859721">
            <a:off x="20135693" y="10499833"/>
            <a:ext cx="202880" cy="190792"/>
          </a:xfrm>
          <a:custGeom>
            <a:avLst/>
            <a:gdLst/>
            <a:ahLst/>
            <a:cxnLst/>
            <a:rect l="l" t="t" r="r" b="b"/>
            <a:pathLst>
              <a:path w="2603" h="2448" extrusionOk="0">
                <a:moveTo>
                  <a:pt x="1351" y="532"/>
                </a:moveTo>
                <a:cubicBezTo>
                  <a:pt x="1471" y="532"/>
                  <a:pt x="1553" y="591"/>
                  <a:pt x="1635" y="674"/>
                </a:cubicBezTo>
                <a:cubicBezTo>
                  <a:pt x="1735" y="807"/>
                  <a:pt x="1802" y="974"/>
                  <a:pt x="1802" y="1207"/>
                </a:cubicBezTo>
                <a:cubicBezTo>
                  <a:pt x="1802" y="1408"/>
                  <a:pt x="1769" y="1608"/>
                  <a:pt x="1702" y="1708"/>
                </a:cubicBezTo>
                <a:cubicBezTo>
                  <a:pt x="1635" y="1841"/>
                  <a:pt x="1502" y="1908"/>
                  <a:pt x="1335" y="1908"/>
                </a:cubicBezTo>
                <a:cubicBezTo>
                  <a:pt x="1306" y="1914"/>
                  <a:pt x="1277" y="1917"/>
                  <a:pt x="1250" y="1917"/>
                </a:cubicBezTo>
                <a:cubicBezTo>
                  <a:pt x="1122" y="1917"/>
                  <a:pt x="1017" y="1857"/>
                  <a:pt x="935" y="1775"/>
                </a:cubicBezTo>
                <a:cubicBezTo>
                  <a:pt x="835" y="1641"/>
                  <a:pt x="801" y="1474"/>
                  <a:pt x="801" y="1241"/>
                </a:cubicBezTo>
                <a:cubicBezTo>
                  <a:pt x="768" y="1041"/>
                  <a:pt x="801" y="840"/>
                  <a:pt x="901" y="740"/>
                </a:cubicBezTo>
                <a:cubicBezTo>
                  <a:pt x="968" y="607"/>
                  <a:pt x="1102" y="540"/>
                  <a:pt x="1268" y="540"/>
                </a:cubicBezTo>
                <a:cubicBezTo>
                  <a:pt x="1298" y="534"/>
                  <a:pt x="1325" y="532"/>
                  <a:pt x="1351" y="532"/>
                </a:cubicBezTo>
                <a:close/>
                <a:moveTo>
                  <a:pt x="1384" y="0"/>
                </a:moveTo>
                <a:cubicBezTo>
                  <a:pt x="1336" y="0"/>
                  <a:pt x="1286" y="2"/>
                  <a:pt x="1235" y="7"/>
                </a:cubicBezTo>
                <a:cubicBezTo>
                  <a:pt x="835" y="7"/>
                  <a:pt x="501" y="140"/>
                  <a:pt x="301" y="373"/>
                </a:cubicBezTo>
                <a:cubicBezTo>
                  <a:pt x="68" y="607"/>
                  <a:pt x="1" y="907"/>
                  <a:pt x="1" y="1307"/>
                </a:cubicBezTo>
                <a:cubicBezTo>
                  <a:pt x="34" y="1674"/>
                  <a:pt x="168" y="1975"/>
                  <a:pt x="401" y="2175"/>
                </a:cubicBezTo>
                <a:cubicBezTo>
                  <a:pt x="605" y="2350"/>
                  <a:pt x="885" y="2448"/>
                  <a:pt x="1219" y="2448"/>
                </a:cubicBezTo>
                <a:cubicBezTo>
                  <a:pt x="1268" y="2448"/>
                  <a:pt x="1318" y="2446"/>
                  <a:pt x="1368" y="2442"/>
                </a:cubicBezTo>
                <a:cubicBezTo>
                  <a:pt x="1769" y="2442"/>
                  <a:pt x="2069" y="2308"/>
                  <a:pt x="2302" y="2075"/>
                </a:cubicBezTo>
                <a:cubicBezTo>
                  <a:pt x="2503" y="1841"/>
                  <a:pt x="2603" y="1541"/>
                  <a:pt x="2569" y="1141"/>
                </a:cubicBezTo>
                <a:cubicBezTo>
                  <a:pt x="2569" y="774"/>
                  <a:pt x="2436" y="474"/>
                  <a:pt x="2202" y="273"/>
                </a:cubicBezTo>
                <a:cubicBezTo>
                  <a:pt x="1999" y="99"/>
                  <a:pt x="1718" y="0"/>
                  <a:pt x="1384"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0" name="Google Shape;400;p32"/>
          <p:cNvSpPr/>
          <p:nvPr/>
        </p:nvSpPr>
        <p:spPr>
          <a:xfrm rot="859721">
            <a:off x="20290738" y="10528343"/>
            <a:ext cx="208102" cy="265299"/>
          </a:xfrm>
          <a:custGeom>
            <a:avLst/>
            <a:gdLst/>
            <a:ahLst/>
            <a:cxnLst/>
            <a:rect l="l" t="t" r="r" b="b"/>
            <a:pathLst>
              <a:path w="2670" h="3404" extrusionOk="0">
                <a:moveTo>
                  <a:pt x="2669" y="1"/>
                </a:moveTo>
                <a:lnTo>
                  <a:pt x="1902" y="67"/>
                </a:lnTo>
                <a:lnTo>
                  <a:pt x="1468" y="1669"/>
                </a:lnTo>
                <a:lnTo>
                  <a:pt x="735" y="134"/>
                </a:lnTo>
                <a:lnTo>
                  <a:pt x="1" y="168"/>
                </a:lnTo>
                <a:lnTo>
                  <a:pt x="1168" y="2536"/>
                </a:lnTo>
                <a:lnTo>
                  <a:pt x="1168" y="2603"/>
                </a:lnTo>
                <a:cubicBezTo>
                  <a:pt x="1135" y="2703"/>
                  <a:pt x="1101" y="2769"/>
                  <a:pt x="1035" y="2836"/>
                </a:cubicBezTo>
                <a:cubicBezTo>
                  <a:pt x="968" y="2870"/>
                  <a:pt x="868" y="2903"/>
                  <a:pt x="768" y="2903"/>
                </a:cubicBezTo>
                <a:lnTo>
                  <a:pt x="534" y="2903"/>
                </a:lnTo>
                <a:lnTo>
                  <a:pt x="534" y="3403"/>
                </a:lnTo>
                <a:lnTo>
                  <a:pt x="968" y="3370"/>
                </a:lnTo>
                <a:cubicBezTo>
                  <a:pt x="1202" y="3370"/>
                  <a:pt x="1368" y="3303"/>
                  <a:pt x="1502" y="3203"/>
                </a:cubicBezTo>
                <a:cubicBezTo>
                  <a:pt x="1635" y="3103"/>
                  <a:pt x="1735" y="2903"/>
                  <a:pt x="1802" y="2636"/>
                </a:cubicBezTo>
                <a:lnTo>
                  <a:pt x="2669"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1" name="Google Shape;401;p32"/>
          <p:cNvSpPr/>
          <p:nvPr/>
        </p:nvSpPr>
        <p:spPr>
          <a:xfrm rot="859721">
            <a:off x="20560678" y="10512294"/>
            <a:ext cx="70225" cy="247061"/>
          </a:xfrm>
          <a:custGeom>
            <a:avLst/>
            <a:gdLst/>
            <a:ahLst/>
            <a:cxnLst/>
            <a:rect l="l" t="t" r="r" b="b"/>
            <a:pathLst>
              <a:path w="901" h="3170" extrusionOk="0">
                <a:moveTo>
                  <a:pt x="734" y="1"/>
                </a:moveTo>
                <a:lnTo>
                  <a:pt x="0" y="34"/>
                </a:lnTo>
                <a:lnTo>
                  <a:pt x="67" y="1235"/>
                </a:lnTo>
                <a:lnTo>
                  <a:pt x="200" y="2102"/>
                </a:lnTo>
                <a:lnTo>
                  <a:pt x="734" y="2069"/>
                </a:lnTo>
                <a:lnTo>
                  <a:pt x="801" y="1202"/>
                </a:lnTo>
                <a:lnTo>
                  <a:pt x="734" y="1"/>
                </a:lnTo>
                <a:close/>
                <a:moveTo>
                  <a:pt x="867" y="2369"/>
                </a:moveTo>
                <a:lnTo>
                  <a:pt x="133" y="2403"/>
                </a:lnTo>
                <a:lnTo>
                  <a:pt x="167" y="3170"/>
                </a:lnTo>
                <a:lnTo>
                  <a:pt x="901" y="3103"/>
                </a:lnTo>
                <a:lnTo>
                  <a:pt x="867" y="2369"/>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2" name="Google Shape;402;p32"/>
          <p:cNvSpPr/>
          <p:nvPr/>
        </p:nvSpPr>
        <p:spPr>
          <a:xfrm rot="859721">
            <a:off x="20708940" y="10542411"/>
            <a:ext cx="72876" cy="244491"/>
          </a:xfrm>
          <a:custGeom>
            <a:avLst/>
            <a:gdLst/>
            <a:ahLst/>
            <a:cxnLst/>
            <a:rect l="l" t="t" r="r" b="b"/>
            <a:pathLst>
              <a:path w="935" h="3137" extrusionOk="0">
                <a:moveTo>
                  <a:pt x="768" y="1"/>
                </a:moveTo>
                <a:lnTo>
                  <a:pt x="1" y="34"/>
                </a:lnTo>
                <a:lnTo>
                  <a:pt x="67" y="1235"/>
                </a:lnTo>
                <a:lnTo>
                  <a:pt x="234" y="2102"/>
                </a:lnTo>
                <a:lnTo>
                  <a:pt x="768" y="2069"/>
                </a:lnTo>
                <a:lnTo>
                  <a:pt x="835" y="1168"/>
                </a:lnTo>
                <a:lnTo>
                  <a:pt x="768" y="1"/>
                </a:lnTo>
                <a:close/>
                <a:moveTo>
                  <a:pt x="901" y="2369"/>
                </a:moveTo>
                <a:lnTo>
                  <a:pt x="134" y="2402"/>
                </a:lnTo>
                <a:lnTo>
                  <a:pt x="168" y="3136"/>
                </a:lnTo>
                <a:lnTo>
                  <a:pt x="935" y="3103"/>
                </a:lnTo>
                <a:lnTo>
                  <a:pt x="901" y="2369"/>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3" name="Google Shape;403;p32"/>
          <p:cNvSpPr/>
          <p:nvPr/>
        </p:nvSpPr>
        <p:spPr>
          <a:xfrm rot="859721">
            <a:off x="19911747" y="10093696"/>
            <a:ext cx="197658" cy="192896"/>
          </a:xfrm>
          <a:custGeom>
            <a:avLst/>
            <a:gdLst/>
            <a:ahLst/>
            <a:cxnLst/>
            <a:rect l="l" t="t" r="r" b="b"/>
            <a:pathLst>
              <a:path w="2536" h="2475" extrusionOk="0">
                <a:moveTo>
                  <a:pt x="1268" y="500"/>
                </a:moveTo>
                <a:cubicBezTo>
                  <a:pt x="1401" y="500"/>
                  <a:pt x="1535" y="534"/>
                  <a:pt x="1601" y="634"/>
                </a:cubicBezTo>
                <a:cubicBezTo>
                  <a:pt x="1701" y="701"/>
                  <a:pt x="1735" y="834"/>
                  <a:pt x="1768" y="967"/>
                </a:cubicBezTo>
                <a:lnTo>
                  <a:pt x="767" y="1001"/>
                </a:lnTo>
                <a:cubicBezTo>
                  <a:pt x="801" y="867"/>
                  <a:pt x="834" y="734"/>
                  <a:pt x="934" y="667"/>
                </a:cubicBezTo>
                <a:cubicBezTo>
                  <a:pt x="1001" y="567"/>
                  <a:pt x="1134" y="534"/>
                  <a:pt x="1268" y="500"/>
                </a:cubicBezTo>
                <a:close/>
                <a:moveTo>
                  <a:pt x="1268" y="0"/>
                </a:moveTo>
                <a:cubicBezTo>
                  <a:pt x="834" y="33"/>
                  <a:pt x="534" y="167"/>
                  <a:pt x="334" y="400"/>
                </a:cubicBezTo>
                <a:cubicBezTo>
                  <a:pt x="100" y="634"/>
                  <a:pt x="0" y="934"/>
                  <a:pt x="34" y="1301"/>
                </a:cubicBezTo>
                <a:cubicBezTo>
                  <a:pt x="34" y="1701"/>
                  <a:pt x="167" y="2002"/>
                  <a:pt x="434" y="2202"/>
                </a:cubicBezTo>
                <a:cubicBezTo>
                  <a:pt x="638" y="2376"/>
                  <a:pt x="918" y="2475"/>
                  <a:pt x="1274" y="2475"/>
                </a:cubicBezTo>
                <a:cubicBezTo>
                  <a:pt x="1326" y="2475"/>
                  <a:pt x="1380" y="2473"/>
                  <a:pt x="1435" y="2469"/>
                </a:cubicBezTo>
                <a:cubicBezTo>
                  <a:pt x="1601" y="2469"/>
                  <a:pt x="1768" y="2435"/>
                  <a:pt x="1968" y="2402"/>
                </a:cubicBezTo>
                <a:cubicBezTo>
                  <a:pt x="2135" y="2335"/>
                  <a:pt x="2302" y="2302"/>
                  <a:pt x="2469" y="2202"/>
                </a:cubicBezTo>
                <a:lnTo>
                  <a:pt x="2435" y="1635"/>
                </a:lnTo>
                <a:cubicBezTo>
                  <a:pt x="2269" y="1735"/>
                  <a:pt x="2102" y="1835"/>
                  <a:pt x="1968" y="1868"/>
                </a:cubicBezTo>
                <a:cubicBezTo>
                  <a:pt x="1802" y="1935"/>
                  <a:pt x="1635" y="1968"/>
                  <a:pt x="1468" y="1968"/>
                </a:cubicBezTo>
                <a:cubicBezTo>
                  <a:pt x="1268" y="1968"/>
                  <a:pt x="1134" y="1935"/>
                  <a:pt x="1001" y="1868"/>
                </a:cubicBezTo>
                <a:cubicBezTo>
                  <a:pt x="901" y="1768"/>
                  <a:pt x="834" y="1668"/>
                  <a:pt x="801" y="1468"/>
                </a:cubicBezTo>
                <a:lnTo>
                  <a:pt x="2535" y="1401"/>
                </a:lnTo>
                <a:lnTo>
                  <a:pt x="2535" y="1168"/>
                </a:lnTo>
                <a:cubicBezTo>
                  <a:pt x="2502" y="801"/>
                  <a:pt x="2402" y="500"/>
                  <a:pt x="2168" y="300"/>
                </a:cubicBezTo>
                <a:cubicBezTo>
                  <a:pt x="1935" y="100"/>
                  <a:pt x="1635" y="0"/>
                  <a:pt x="1268"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4" name="Google Shape;404;p32"/>
          <p:cNvSpPr/>
          <p:nvPr/>
        </p:nvSpPr>
        <p:spPr>
          <a:xfrm rot="859721">
            <a:off x="19962962" y="10102898"/>
            <a:ext cx="192436" cy="192973"/>
          </a:xfrm>
          <a:custGeom>
            <a:avLst/>
            <a:gdLst/>
            <a:ahLst/>
            <a:cxnLst/>
            <a:rect l="l" t="t" r="r" b="b"/>
            <a:pathLst>
              <a:path w="2469" h="2476" extrusionOk="0">
                <a:moveTo>
                  <a:pt x="1637" y="0"/>
                </a:moveTo>
                <a:cubicBezTo>
                  <a:pt x="1604" y="0"/>
                  <a:pt x="1570" y="2"/>
                  <a:pt x="1535" y="7"/>
                </a:cubicBezTo>
                <a:cubicBezTo>
                  <a:pt x="1368" y="7"/>
                  <a:pt x="1235" y="40"/>
                  <a:pt x="1101" y="140"/>
                </a:cubicBezTo>
                <a:cubicBezTo>
                  <a:pt x="1001" y="207"/>
                  <a:pt x="868" y="307"/>
                  <a:pt x="768" y="440"/>
                </a:cubicBezTo>
                <a:lnTo>
                  <a:pt x="734" y="107"/>
                </a:lnTo>
                <a:lnTo>
                  <a:pt x="0" y="140"/>
                </a:lnTo>
                <a:lnTo>
                  <a:pt x="134" y="2475"/>
                </a:lnTo>
                <a:lnTo>
                  <a:pt x="868" y="2442"/>
                </a:lnTo>
                <a:lnTo>
                  <a:pt x="801" y="1308"/>
                </a:lnTo>
                <a:cubicBezTo>
                  <a:pt x="801" y="1074"/>
                  <a:pt x="834" y="907"/>
                  <a:pt x="934" y="774"/>
                </a:cubicBezTo>
                <a:cubicBezTo>
                  <a:pt x="1001" y="674"/>
                  <a:pt x="1135" y="607"/>
                  <a:pt x="1268" y="574"/>
                </a:cubicBezTo>
                <a:cubicBezTo>
                  <a:pt x="1335" y="574"/>
                  <a:pt x="1401" y="607"/>
                  <a:pt x="1468" y="607"/>
                </a:cubicBezTo>
                <a:cubicBezTo>
                  <a:pt x="1501" y="641"/>
                  <a:pt x="1535" y="674"/>
                  <a:pt x="1568" y="707"/>
                </a:cubicBezTo>
                <a:cubicBezTo>
                  <a:pt x="1602" y="774"/>
                  <a:pt x="1635" y="807"/>
                  <a:pt x="1635" y="874"/>
                </a:cubicBezTo>
                <a:cubicBezTo>
                  <a:pt x="1635" y="974"/>
                  <a:pt x="1668" y="1108"/>
                  <a:pt x="1668" y="1308"/>
                </a:cubicBezTo>
                <a:lnTo>
                  <a:pt x="1702" y="2175"/>
                </a:lnTo>
                <a:lnTo>
                  <a:pt x="1735" y="2408"/>
                </a:lnTo>
                <a:lnTo>
                  <a:pt x="2469" y="2375"/>
                </a:lnTo>
                <a:lnTo>
                  <a:pt x="2402" y="941"/>
                </a:lnTo>
                <a:cubicBezTo>
                  <a:pt x="2402" y="607"/>
                  <a:pt x="2302" y="374"/>
                  <a:pt x="2169" y="207"/>
                </a:cubicBezTo>
                <a:cubicBezTo>
                  <a:pt x="2024" y="91"/>
                  <a:pt x="1854" y="0"/>
                  <a:pt x="1637"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5" name="Google Shape;405;p32"/>
          <p:cNvSpPr/>
          <p:nvPr/>
        </p:nvSpPr>
        <p:spPr>
          <a:xfrm rot="859721">
            <a:off x="20128005" y="10084584"/>
            <a:ext cx="150894" cy="234747"/>
          </a:xfrm>
          <a:custGeom>
            <a:avLst/>
            <a:gdLst/>
            <a:ahLst/>
            <a:cxnLst/>
            <a:rect l="l" t="t" r="r" b="b"/>
            <a:pathLst>
              <a:path w="1936" h="3012" extrusionOk="0">
                <a:moveTo>
                  <a:pt x="1068" y="0"/>
                </a:moveTo>
                <a:lnTo>
                  <a:pt x="334" y="34"/>
                </a:lnTo>
                <a:lnTo>
                  <a:pt x="367" y="701"/>
                </a:lnTo>
                <a:lnTo>
                  <a:pt x="1" y="734"/>
                </a:lnTo>
                <a:lnTo>
                  <a:pt x="34" y="1268"/>
                </a:lnTo>
                <a:lnTo>
                  <a:pt x="401" y="1234"/>
                </a:lnTo>
                <a:lnTo>
                  <a:pt x="434" y="2235"/>
                </a:lnTo>
                <a:cubicBezTo>
                  <a:pt x="468" y="2535"/>
                  <a:pt x="534" y="2736"/>
                  <a:pt x="668" y="2869"/>
                </a:cubicBezTo>
                <a:cubicBezTo>
                  <a:pt x="777" y="2951"/>
                  <a:pt x="932" y="3011"/>
                  <a:pt x="1151" y="3011"/>
                </a:cubicBezTo>
                <a:cubicBezTo>
                  <a:pt x="1198" y="3011"/>
                  <a:pt x="1248" y="3008"/>
                  <a:pt x="1301" y="3002"/>
                </a:cubicBezTo>
                <a:lnTo>
                  <a:pt x="1935" y="2969"/>
                </a:lnTo>
                <a:lnTo>
                  <a:pt x="1902" y="2435"/>
                </a:lnTo>
                <a:lnTo>
                  <a:pt x="1535" y="2469"/>
                </a:lnTo>
                <a:cubicBezTo>
                  <a:pt x="1402" y="2469"/>
                  <a:pt x="1301" y="2435"/>
                  <a:pt x="1268" y="2402"/>
                </a:cubicBezTo>
                <a:cubicBezTo>
                  <a:pt x="1235" y="2369"/>
                  <a:pt x="1201" y="2302"/>
                  <a:pt x="1201"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6" name="Google Shape;406;p32"/>
          <p:cNvSpPr/>
          <p:nvPr/>
        </p:nvSpPr>
        <p:spPr>
          <a:xfrm rot="859721">
            <a:off x="20243331" y="10160577"/>
            <a:ext cx="189865" cy="193128"/>
          </a:xfrm>
          <a:custGeom>
            <a:avLst/>
            <a:gdLst/>
            <a:ahLst/>
            <a:cxnLst/>
            <a:rect l="l" t="t" r="r" b="b"/>
            <a:pathLst>
              <a:path w="2436" h="2478" extrusionOk="0">
                <a:moveTo>
                  <a:pt x="1635" y="1310"/>
                </a:moveTo>
                <a:lnTo>
                  <a:pt x="1635" y="1410"/>
                </a:lnTo>
                <a:cubicBezTo>
                  <a:pt x="1635" y="1543"/>
                  <a:pt x="1602" y="1677"/>
                  <a:pt x="1502" y="1777"/>
                </a:cubicBezTo>
                <a:cubicBezTo>
                  <a:pt x="1402" y="1910"/>
                  <a:pt x="1302" y="1944"/>
                  <a:pt x="1168" y="1977"/>
                </a:cubicBezTo>
                <a:cubicBezTo>
                  <a:pt x="1035" y="1977"/>
                  <a:pt x="935" y="1944"/>
                  <a:pt x="868" y="1910"/>
                </a:cubicBezTo>
                <a:cubicBezTo>
                  <a:pt x="801" y="1844"/>
                  <a:pt x="768" y="1777"/>
                  <a:pt x="768" y="1677"/>
                </a:cubicBezTo>
                <a:cubicBezTo>
                  <a:pt x="768" y="1577"/>
                  <a:pt x="801" y="1510"/>
                  <a:pt x="868" y="1443"/>
                </a:cubicBezTo>
                <a:cubicBezTo>
                  <a:pt x="968" y="1377"/>
                  <a:pt x="1068" y="1343"/>
                  <a:pt x="1235" y="1343"/>
                </a:cubicBezTo>
                <a:lnTo>
                  <a:pt x="1635" y="1310"/>
                </a:lnTo>
                <a:close/>
                <a:moveTo>
                  <a:pt x="1307" y="1"/>
                </a:moveTo>
                <a:cubicBezTo>
                  <a:pt x="1242" y="1"/>
                  <a:pt x="1174" y="3"/>
                  <a:pt x="1101" y="9"/>
                </a:cubicBezTo>
                <a:cubicBezTo>
                  <a:pt x="935" y="9"/>
                  <a:pt x="768" y="9"/>
                  <a:pt x="634" y="42"/>
                </a:cubicBezTo>
                <a:cubicBezTo>
                  <a:pt x="468" y="76"/>
                  <a:pt x="301" y="109"/>
                  <a:pt x="134" y="176"/>
                </a:cubicBezTo>
                <a:lnTo>
                  <a:pt x="167" y="743"/>
                </a:lnTo>
                <a:cubicBezTo>
                  <a:pt x="301" y="676"/>
                  <a:pt x="401" y="609"/>
                  <a:pt x="568" y="576"/>
                </a:cubicBezTo>
                <a:cubicBezTo>
                  <a:pt x="701" y="543"/>
                  <a:pt x="835" y="509"/>
                  <a:pt x="1001" y="509"/>
                </a:cubicBezTo>
                <a:cubicBezTo>
                  <a:pt x="1055" y="500"/>
                  <a:pt x="1104" y="496"/>
                  <a:pt x="1149" y="496"/>
                </a:cubicBezTo>
                <a:cubicBezTo>
                  <a:pt x="1271" y="496"/>
                  <a:pt x="1362" y="527"/>
                  <a:pt x="1435" y="576"/>
                </a:cubicBezTo>
                <a:cubicBezTo>
                  <a:pt x="1535" y="609"/>
                  <a:pt x="1602" y="709"/>
                  <a:pt x="1602" y="810"/>
                </a:cubicBezTo>
                <a:lnTo>
                  <a:pt x="1602" y="876"/>
                </a:lnTo>
                <a:lnTo>
                  <a:pt x="1168" y="910"/>
                </a:lnTo>
                <a:cubicBezTo>
                  <a:pt x="735" y="910"/>
                  <a:pt x="468" y="1010"/>
                  <a:pt x="268" y="1143"/>
                </a:cubicBezTo>
                <a:cubicBezTo>
                  <a:pt x="101" y="1277"/>
                  <a:pt x="1" y="1477"/>
                  <a:pt x="34" y="1744"/>
                </a:cubicBezTo>
                <a:cubicBezTo>
                  <a:pt x="34" y="1977"/>
                  <a:pt x="134" y="2177"/>
                  <a:pt x="268" y="2311"/>
                </a:cubicBezTo>
                <a:cubicBezTo>
                  <a:pt x="434" y="2444"/>
                  <a:pt x="634" y="2477"/>
                  <a:pt x="868" y="2477"/>
                </a:cubicBezTo>
                <a:cubicBezTo>
                  <a:pt x="1068" y="2477"/>
                  <a:pt x="1202" y="2411"/>
                  <a:pt x="1335" y="2344"/>
                </a:cubicBezTo>
                <a:cubicBezTo>
                  <a:pt x="1468" y="2277"/>
                  <a:pt x="1568" y="2177"/>
                  <a:pt x="1669" y="2010"/>
                </a:cubicBezTo>
                <a:lnTo>
                  <a:pt x="1669" y="2377"/>
                </a:lnTo>
                <a:lnTo>
                  <a:pt x="2436" y="2344"/>
                </a:lnTo>
                <a:lnTo>
                  <a:pt x="2369" y="1010"/>
                </a:lnTo>
                <a:cubicBezTo>
                  <a:pt x="2336" y="609"/>
                  <a:pt x="2236" y="343"/>
                  <a:pt x="2035" y="209"/>
                </a:cubicBezTo>
                <a:cubicBezTo>
                  <a:pt x="1869" y="70"/>
                  <a:pt x="1632" y="1"/>
                  <a:pt x="1307"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7" name="Google Shape;407;p32"/>
          <p:cNvSpPr/>
          <p:nvPr/>
        </p:nvSpPr>
        <p:spPr>
          <a:xfrm rot="859721">
            <a:off x="20393858" y="10136396"/>
            <a:ext cx="150894" cy="234669"/>
          </a:xfrm>
          <a:custGeom>
            <a:avLst/>
            <a:gdLst/>
            <a:ahLst/>
            <a:cxnLst/>
            <a:rect l="l" t="t" r="r" b="b"/>
            <a:pathLst>
              <a:path w="1936" h="3011" extrusionOk="0">
                <a:moveTo>
                  <a:pt x="1068" y="0"/>
                </a:moveTo>
                <a:lnTo>
                  <a:pt x="334" y="67"/>
                </a:lnTo>
                <a:lnTo>
                  <a:pt x="368" y="701"/>
                </a:lnTo>
                <a:lnTo>
                  <a:pt x="1" y="734"/>
                </a:lnTo>
                <a:lnTo>
                  <a:pt x="1" y="1268"/>
                </a:lnTo>
                <a:lnTo>
                  <a:pt x="401" y="1268"/>
                </a:lnTo>
                <a:lnTo>
                  <a:pt x="434" y="2235"/>
                </a:lnTo>
                <a:cubicBezTo>
                  <a:pt x="468" y="2535"/>
                  <a:pt x="534" y="2735"/>
                  <a:pt x="668" y="2869"/>
                </a:cubicBezTo>
                <a:cubicBezTo>
                  <a:pt x="778" y="2951"/>
                  <a:pt x="933" y="3011"/>
                  <a:pt x="1151" y="3011"/>
                </a:cubicBezTo>
                <a:cubicBezTo>
                  <a:pt x="1198" y="3011"/>
                  <a:pt x="1248" y="3008"/>
                  <a:pt x="1302" y="3002"/>
                </a:cubicBezTo>
                <a:lnTo>
                  <a:pt x="1935" y="2969"/>
                </a:lnTo>
                <a:lnTo>
                  <a:pt x="1902" y="2435"/>
                </a:lnTo>
                <a:lnTo>
                  <a:pt x="1535" y="2469"/>
                </a:lnTo>
                <a:cubicBezTo>
                  <a:pt x="1402" y="2469"/>
                  <a:pt x="1302" y="2469"/>
                  <a:pt x="1268" y="2435"/>
                </a:cubicBezTo>
                <a:cubicBezTo>
                  <a:pt x="1235" y="2402"/>
                  <a:pt x="1202" y="2302"/>
                  <a:pt x="1202"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8" name="Google Shape;408;p32"/>
          <p:cNvSpPr/>
          <p:nvPr/>
        </p:nvSpPr>
        <p:spPr>
          <a:xfrm rot="859721">
            <a:off x="20572912" y="10145279"/>
            <a:ext cx="70225" cy="254856"/>
          </a:xfrm>
          <a:custGeom>
            <a:avLst/>
            <a:gdLst/>
            <a:ahLst/>
            <a:cxnLst/>
            <a:rect l="l" t="t" r="r" b="b"/>
            <a:pathLst>
              <a:path w="901" h="3270" extrusionOk="0">
                <a:moveTo>
                  <a:pt x="734" y="1"/>
                </a:moveTo>
                <a:lnTo>
                  <a:pt x="0" y="34"/>
                </a:lnTo>
                <a:lnTo>
                  <a:pt x="34" y="634"/>
                </a:lnTo>
                <a:lnTo>
                  <a:pt x="768" y="601"/>
                </a:lnTo>
                <a:lnTo>
                  <a:pt x="734" y="1"/>
                </a:lnTo>
                <a:close/>
                <a:moveTo>
                  <a:pt x="801" y="901"/>
                </a:moveTo>
                <a:lnTo>
                  <a:pt x="34" y="935"/>
                </a:lnTo>
                <a:lnTo>
                  <a:pt x="167" y="3270"/>
                </a:lnTo>
                <a:lnTo>
                  <a:pt x="901" y="3236"/>
                </a:lnTo>
                <a:lnTo>
                  <a:pt x="801" y="90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09" name="Google Shape;409;p32"/>
          <p:cNvSpPr/>
          <p:nvPr/>
        </p:nvSpPr>
        <p:spPr>
          <a:xfrm rot="859721">
            <a:off x="20667539" y="10244775"/>
            <a:ext cx="205531" cy="192973"/>
          </a:xfrm>
          <a:custGeom>
            <a:avLst/>
            <a:gdLst/>
            <a:ahLst/>
            <a:cxnLst/>
            <a:rect l="l" t="t" r="r" b="b"/>
            <a:pathLst>
              <a:path w="2637" h="2476" extrusionOk="0">
                <a:moveTo>
                  <a:pt x="1269" y="534"/>
                </a:moveTo>
                <a:cubicBezTo>
                  <a:pt x="1435" y="534"/>
                  <a:pt x="1569" y="601"/>
                  <a:pt x="1669" y="701"/>
                </a:cubicBezTo>
                <a:cubicBezTo>
                  <a:pt x="1769" y="834"/>
                  <a:pt x="1802" y="1001"/>
                  <a:pt x="1836" y="1201"/>
                </a:cubicBezTo>
                <a:cubicBezTo>
                  <a:pt x="1836" y="1435"/>
                  <a:pt x="1802" y="1602"/>
                  <a:pt x="1736" y="1735"/>
                </a:cubicBezTo>
                <a:cubicBezTo>
                  <a:pt x="1635" y="1868"/>
                  <a:pt x="1502" y="1935"/>
                  <a:pt x="1369" y="1935"/>
                </a:cubicBezTo>
                <a:cubicBezTo>
                  <a:pt x="1202" y="1935"/>
                  <a:pt x="1068" y="1902"/>
                  <a:pt x="968" y="1768"/>
                </a:cubicBezTo>
                <a:cubicBezTo>
                  <a:pt x="868" y="1668"/>
                  <a:pt x="835" y="1501"/>
                  <a:pt x="802" y="1268"/>
                </a:cubicBezTo>
                <a:cubicBezTo>
                  <a:pt x="802" y="1034"/>
                  <a:pt x="835" y="868"/>
                  <a:pt x="902" y="734"/>
                </a:cubicBezTo>
                <a:cubicBezTo>
                  <a:pt x="1002" y="634"/>
                  <a:pt x="1102" y="567"/>
                  <a:pt x="1269" y="534"/>
                </a:cubicBezTo>
                <a:close/>
                <a:moveTo>
                  <a:pt x="1235" y="0"/>
                </a:moveTo>
                <a:cubicBezTo>
                  <a:pt x="835" y="34"/>
                  <a:pt x="535" y="167"/>
                  <a:pt x="335" y="401"/>
                </a:cubicBezTo>
                <a:cubicBezTo>
                  <a:pt x="101" y="634"/>
                  <a:pt x="1" y="934"/>
                  <a:pt x="34" y="1301"/>
                </a:cubicBezTo>
                <a:cubicBezTo>
                  <a:pt x="34" y="1702"/>
                  <a:pt x="168" y="2002"/>
                  <a:pt x="401" y="2202"/>
                </a:cubicBezTo>
                <a:cubicBezTo>
                  <a:pt x="634" y="2377"/>
                  <a:pt x="893" y="2475"/>
                  <a:pt x="1221" y="2475"/>
                </a:cubicBezTo>
                <a:cubicBezTo>
                  <a:pt x="1269" y="2475"/>
                  <a:pt x="1318" y="2473"/>
                  <a:pt x="1369" y="2469"/>
                </a:cubicBezTo>
                <a:cubicBezTo>
                  <a:pt x="1802" y="2435"/>
                  <a:pt x="2102" y="2335"/>
                  <a:pt x="2303" y="2102"/>
                </a:cubicBezTo>
                <a:cubicBezTo>
                  <a:pt x="2536" y="1868"/>
                  <a:pt x="2636" y="1568"/>
                  <a:pt x="2603" y="1168"/>
                </a:cubicBezTo>
                <a:cubicBezTo>
                  <a:pt x="2569" y="801"/>
                  <a:pt x="2436" y="501"/>
                  <a:pt x="2203" y="301"/>
                </a:cubicBezTo>
                <a:cubicBezTo>
                  <a:pt x="1969" y="67"/>
                  <a:pt x="1669" y="0"/>
                  <a:pt x="1235"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0" name="Google Shape;410;p32"/>
          <p:cNvSpPr/>
          <p:nvPr/>
        </p:nvSpPr>
        <p:spPr>
          <a:xfrm rot="859721">
            <a:off x="20902815" y="10289612"/>
            <a:ext cx="195087" cy="192973"/>
          </a:xfrm>
          <a:custGeom>
            <a:avLst/>
            <a:gdLst/>
            <a:ahLst/>
            <a:cxnLst/>
            <a:rect l="l" t="t" r="r" b="b"/>
            <a:pathLst>
              <a:path w="2503" h="2476" extrusionOk="0">
                <a:moveTo>
                  <a:pt x="1637" y="0"/>
                </a:moveTo>
                <a:cubicBezTo>
                  <a:pt x="1604" y="0"/>
                  <a:pt x="1570" y="2"/>
                  <a:pt x="1535" y="7"/>
                </a:cubicBezTo>
                <a:cubicBezTo>
                  <a:pt x="1402" y="7"/>
                  <a:pt x="1235" y="40"/>
                  <a:pt x="1135" y="107"/>
                </a:cubicBezTo>
                <a:cubicBezTo>
                  <a:pt x="1002" y="207"/>
                  <a:pt x="901" y="307"/>
                  <a:pt x="768" y="440"/>
                </a:cubicBezTo>
                <a:lnTo>
                  <a:pt x="768" y="107"/>
                </a:lnTo>
                <a:lnTo>
                  <a:pt x="1" y="140"/>
                </a:lnTo>
                <a:lnTo>
                  <a:pt x="134" y="2475"/>
                </a:lnTo>
                <a:lnTo>
                  <a:pt x="901" y="2442"/>
                </a:lnTo>
                <a:lnTo>
                  <a:pt x="835" y="1308"/>
                </a:lnTo>
                <a:cubicBezTo>
                  <a:pt x="801" y="1074"/>
                  <a:pt x="835" y="907"/>
                  <a:pt x="935" y="774"/>
                </a:cubicBezTo>
                <a:cubicBezTo>
                  <a:pt x="1002" y="674"/>
                  <a:pt x="1135" y="574"/>
                  <a:pt x="1302" y="574"/>
                </a:cubicBezTo>
                <a:cubicBezTo>
                  <a:pt x="1368" y="574"/>
                  <a:pt x="1402" y="574"/>
                  <a:pt x="1469" y="607"/>
                </a:cubicBezTo>
                <a:cubicBezTo>
                  <a:pt x="1502" y="640"/>
                  <a:pt x="1569" y="674"/>
                  <a:pt x="1602" y="707"/>
                </a:cubicBezTo>
                <a:cubicBezTo>
                  <a:pt x="1602" y="740"/>
                  <a:pt x="1635" y="807"/>
                  <a:pt x="1635" y="874"/>
                </a:cubicBezTo>
                <a:cubicBezTo>
                  <a:pt x="1669" y="974"/>
                  <a:pt x="1669" y="1107"/>
                  <a:pt x="1669" y="1308"/>
                </a:cubicBezTo>
                <a:lnTo>
                  <a:pt x="1735" y="2175"/>
                </a:lnTo>
                <a:lnTo>
                  <a:pt x="1735" y="2408"/>
                </a:lnTo>
                <a:lnTo>
                  <a:pt x="2503" y="2342"/>
                </a:lnTo>
                <a:lnTo>
                  <a:pt x="2403" y="941"/>
                </a:lnTo>
                <a:cubicBezTo>
                  <a:pt x="2403" y="607"/>
                  <a:pt x="2302" y="374"/>
                  <a:pt x="2169" y="207"/>
                </a:cubicBezTo>
                <a:cubicBezTo>
                  <a:pt x="2024" y="91"/>
                  <a:pt x="1854" y="0"/>
                  <a:pt x="1637"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1" name="Google Shape;411;p32"/>
          <p:cNvSpPr/>
          <p:nvPr/>
        </p:nvSpPr>
        <p:spPr>
          <a:xfrm rot="859721">
            <a:off x="19832515" y="10404176"/>
            <a:ext cx="202880" cy="192896"/>
          </a:xfrm>
          <a:custGeom>
            <a:avLst/>
            <a:gdLst/>
            <a:ahLst/>
            <a:cxnLst/>
            <a:rect l="l" t="t" r="r" b="b"/>
            <a:pathLst>
              <a:path w="2603" h="2475" extrusionOk="0">
                <a:moveTo>
                  <a:pt x="1268" y="534"/>
                </a:moveTo>
                <a:cubicBezTo>
                  <a:pt x="1435" y="534"/>
                  <a:pt x="1568" y="600"/>
                  <a:pt x="1668" y="701"/>
                </a:cubicBezTo>
                <a:cubicBezTo>
                  <a:pt x="1735" y="834"/>
                  <a:pt x="1802" y="1001"/>
                  <a:pt x="1802" y="1201"/>
                </a:cubicBezTo>
                <a:cubicBezTo>
                  <a:pt x="1835" y="1434"/>
                  <a:pt x="1802" y="1601"/>
                  <a:pt x="1701" y="1735"/>
                </a:cubicBezTo>
                <a:cubicBezTo>
                  <a:pt x="1635" y="1868"/>
                  <a:pt x="1501" y="1935"/>
                  <a:pt x="1335" y="1935"/>
                </a:cubicBezTo>
                <a:cubicBezTo>
                  <a:pt x="1168" y="1935"/>
                  <a:pt x="1068" y="1901"/>
                  <a:pt x="968" y="1768"/>
                </a:cubicBezTo>
                <a:cubicBezTo>
                  <a:pt x="868" y="1668"/>
                  <a:pt x="801" y="1501"/>
                  <a:pt x="801" y="1268"/>
                </a:cubicBezTo>
                <a:cubicBezTo>
                  <a:pt x="801" y="1034"/>
                  <a:pt x="834" y="867"/>
                  <a:pt x="901" y="734"/>
                </a:cubicBezTo>
                <a:cubicBezTo>
                  <a:pt x="968" y="634"/>
                  <a:pt x="1101" y="567"/>
                  <a:pt x="1268" y="534"/>
                </a:cubicBezTo>
                <a:close/>
                <a:moveTo>
                  <a:pt x="1234" y="0"/>
                </a:moveTo>
                <a:cubicBezTo>
                  <a:pt x="834" y="33"/>
                  <a:pt x="534" y="167"/>
                  <a:pt x="300" y="400"/>
                </a:cubicBezTo>
                <a:cubicBezTo>
                  <a:pt x="100" y="634"/>
                  <a:pt x="0" y="934"/>
                  <a:pt x="34" y="1301"/>
                </a:cubicBezTo>
                <a:cubicBezTo>
                  <a:pt x="34" y="1701"/>
                  <a:pt x="167" y="2002"/>
                  <a:pt x="401" y="2202"/>
                </a:cubicBezTo>
                <a:cubicBezTo>
                  <a:pt x="604" y="2376"/>
                  <a:pt x="884" y="2475"/>
                  <a:pt x="1219" y="2475"/>
                </a:cubicBezTo>
                <a:cubicBezTo>
                  <a:pt x="1267" y="2475"/>
                  <a:pt x="1317" y="2473"/>
                  <a:pt x="1368" y="2469"/>
                </a:cubicBezTo>
                <a:cubicBezTo>
                  <a:pt x="1768" y="2435"/>
                  <a:pt x="2102" y="2335"/>
                  <a:pt x="2302" y="2102"/>
                </a:cubicBezTo>
                <a:cubicBezTo>
                  <a:pt x="2502" y="1868"/>
                  <a:pt x="2602" y="1568"/>
                  <a:pt x="2602" y="1168"/>
                </a:cubicBezTo>
                <a:cubicBezTo>
                  <a:pt x="2569" y="801"/>
                  <a:pt x="2435" y="500"/>
                  <a:pt x="2202" y="300"/>
                </a:cubicBezTo>
                <a:cubicBezTo>
                  <a:pt x="1968" y="67"/>
                  <a:pt x="1635" y="0"/>
                  <a:pt x="1234"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2" name="Google Shape;412;p32"/>
          <p:cNvSpPr/>
          <p:nvPr/>
        </p:nvSpPr>
        <p:spPr>
          <a:xfrm rot="859721">
            <a:off x="19910073" y="10410328"/>
            <a:ext cx="137877" cy="195077"/>
          </a:xfrm>
          <a:custGeom>
            <a:avLst/>
            <a:gdLst/>
            <a:ahLst/>
            <a:cxnLst/>
            <a:rect l="l" t="t" r="r" b="b"/>
            <a:pathLst>
              <a:path w="1769" h="2503" extrusionOk="0">
                <a:moveTo>
                  <a:pt x="1535" y="0"/>
                </a:moveTo>
                <a:cubicBezTo>
                  <a:pt x="1369" y="0"/>
                  <a:pt x="1202" y="67"/>
                  <a:pt x="1068" y="134"/>
                </a:cubicBezTo>
                <a:cubicBezTo>
                  <a:pt x="968" y="200"/>
                  <a:pt x="868" y="334"/>
                  <a:pt x="768" y="501"/>
                </a:cubicBezTo>
                <a:lnTo>
                  <a:pt x="735" y="100"/>
                </a:lnTo>
                <a:lnTo>
                  <a:pt x="1" y="134"/>
                </a:lnTo>
                <a:lnTo>
                  <a:pt x="134" y="2502"/>
                </a:lnTo>
                <a:lnTo>
                  <a:pt x="868" y="2435"/>
                </a:lnTo>
                <a:lnTo>
                  <a:pt x="835" y="1368"/>
                </a:lnTo>
                <a:cubicBezTo>
                  <a:pt x="802" y="1134"/>
                  <a:pt x="835" y="968"/>
                  <a:pt x="935" y="834"/>
                </a:cubicBezTo>
                <a:cubicBezTo>
                  <a:pt x="1035" y="701"/>
                  <a:pt x="1202" y="634"/>
                  <a:pt x="1369" y="634"/>
                </a:cubicBezTo>
                <a:lnTo>
                  <a:pt x="1569" y="634"/>
                </a:lnTo>
                <a:cubicBezTo>
                  <a:pt x="1635" y="634"/>
                  <a:pt x="1702" y="667"/>
                  <a:pt x="1769" y="701"/>
                </a:cubicBezTo>
                <a:lnTo>
                  <a:pt x="1736"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3" name="Google Shape;413;p32"/>
          <p:cNvSpPr/>
          <p:nvPr/>
        </p:nvSpPr>
        <p:spPr>
          <a:xfrm rot="859721">
            <a:off x="20020058" y="10432984"/>
            <a:ext cx="137877" cy="192507"/>
          </a:xfrm>
          <a:custGeom>
            <a:avLst/>
            <a:gdLst/>
            <a:ahLst/>
            <a:cxnLst/>
            <a:rect l="l" t="t" r="r" b="b"/>
            <a:pathLst>
              <a:path w="1769" h="2470" extrusionOk="0">
                <a:moveTo>
                  <a:pt x="1501" y="1"/>
                </a:moveTo>
                <a:cubicBezTo>
                  <a:pt x="1335" y="1"/>
                  <a:pt x="1201" y="34"/>
                  <a:pt x="1068" y="134"/>
                </a:cubicBezTo>
                <a:cubicBezTo>
                  <a:pt x="934" y="201"/>
                  <a:pt x="834" y="334"/>
                  <a:pt x="768" y="468"/>
                </a:cubicBezTo>
                <a:lnTo>
                  <a:pt x="734" y="101"/>
                </a:lnTo>
                <a:lnTo>
                  <a:pt x="0" y="134"/>
                </a:lnTo>
                <a:lnTo>
                  <a:pt x="100" y="2469"/>
                </a:lnTo>
                <a:lnTo>
                  <a:pt x="868" y="2436"/>
                </a:lnTo>
                <a:lnTo>
                  <a:pt x="801" y="1368"/>
                </a:lnTo>
                <a:cubicBezTo>
                  <a:pt x="801" y="1135"/>
                  <a:pt x="834" y="935"/>
                  <a:pt x="934" y="835"/>
                </a:cubicBezTo>
                <a:cubicBezTo>
                  <a:pt x="1034" y="701"/>
                  <a:pt x="1168" y="634"/>
                  <a:pt x="1368" y="601"/>
                </a:cubicBezTo>
                <a:cubicBezTo>
                  <a:pt x="1435" y="601"/>
                  <a:pt x="1501" y="601"/>
                  <a:pt x="1568" y="634"/>
                </a:cubicBezTo>
                <a:cubicBezTo>
                  <a:pt x="1635" y="634"/>
                  <a:pt x="1702" y="668"/>
                  <a:pt x="1768" y="668"/>
                </a:cubicBezTo>
                <a:lnTo>
                  <a:pt x="1735"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4" name="Google Shape;414;p32"/>
          <p:cNvSpPr/>
          <p:nvPr/>
        </p:nvSpPr>
        <p:spPr>
          <a:xfrm rot="859721">
            <a:off x="20110945" y="10459447"/>
            <a:ext cx="205453" cy="192973"/>
          </a:xfrm>
          <a:custGeom>
            <a:avLst/>
            <a:gdLst/>
            <a:ahLst/>
            <a:cxnLst/>
            <a:rect l="l" t="t" r="r" b="b"/>
            <a:pathLst>
              <a:path w="2636" h="2476" extrusionOk="0">
                <a:moveTo>
                  <a:pt x="1268" y="535"/>
                </a:moveTo>
                <a:cubicBezTo>
                  <a:pt x="1435" y="535"/>
                  <a:pt x="1568" y="601"/>
                  <a:pt x="1668" y="701"/>
                </a:cubicBezTo>
                <a:cubicBezTo>
                  <a:pt x="1768" y="835"/>
                  <a:pt x="1801" y="1002"/>
                  <a:pt x="1835" y="1202"/>
                </a:cubicBezTo>
                <a:cubicBezTo>
                  <a:pt x="1835" y="1435"/>
                  <a:pt x="1801" y="1602"/>
                  <a:pt x="1735" y="1735"/>
                </a:cubicBezTo>
                <a:cubicBezTo>
                  <a:pt x="1635" y="1869"/>
                  <a:pt x="1535" y="1936"/>
                  <a:pt x="1368" y="1936"/>
                </a:cubicBezTo>
                <a:cubicBezTo>
                  <a:pt x="1201" y="1936"/>
                  <a:pt x="1068" y="1902"/>
                  <a:pt x="968" y="1769"/>
                </a:cubicBezTo>
                <a:cubicBezTo>
                  <a:pt x="867" y="1669"/>
                  <a:pt x="834" y="1502"/>
                  <a:pt x="801" y="1268"/>
                </a:cubicBezTo>
                <a:cubicBezTo>
                  <a:pt x="801" y="1035"/>
                  <a:pt x="834" y="868"/>
                  <a:pt x="901" y="735"/>
                </a:cubicBezTo>
                <a:cubicBezTo>
                  <a:pt x="1001" y="635"/>
                  <a:pt x="1101" y="568"/>
                  <a:pt x="1268" y="535"/>
                </a:cubicBezTo>
                <a:close/>
                <a:moveTo>
                  <a:pt x="1268" y="1"/>
                </a:moveTo>
                <a:cubicBezTo>
                  <a:pt x="834" y="34"/>
                  <a:pt x="534" y="168"/>
                  <a:pt x="334" y="401"/>
                </a:cubicBezTo>
                <a:cubicBezTo>
                  <a:pt x="100" y="635"/>
                  <a:pt x="0" y="935"/>
                  <a:pt x="34" y="1302"/>
                </a:cubicBezTo>
                <a:cubicBezTo>
                  <a:pt x="67" y="1702"/>
                  <a:pt x="167" y="2002"/>
                  <a:pt x="434" y="2203"/>
                </a:cubicBezTo>
                <a:cubicBezTo>
                  <a:pt x="638" y="2377"/>
                  <a:pt x="892" y="2476"/>
                  <a:pt x="1242" y="2476"/>
                </a:cubicBezTo>
                <a:cubicBezTo>
                  <a:pt x="1293" y="2476"/>
                  <a:pt x="1346" y="2474"/>
                  <a:pt x="1401" y="2469"/>
                </a:cubicBezTo>
                <a:cubicBezTo>
                  <a:pt x="1801" y="2436"/>
                  <a:pt x="2102" y="2336"/>
                  <a:pt x="2302" y="2102"/>
                </a:cubicBezTo>
                <a:cubicBezTo>
                  <a:pt x="2535" y="1869"/>
                  <a:pt x="2635" y="1569"/>
                  <a:pt x="2602" y="1168"/>
                </a:cubicBezTo>
                <a:cubicBezTo>
                  <a:pt x="2569" y="801"/>
                  <a:pt x="2469" y="501"/>
                  <a:pt x="2202" y="301"/>
                </a:cubicBezTo>
                <a:cubicBezTo>
                  <a:pt x="1968" y="68"/>
                  <a:pt x="1668" y="1"/>
                  <a:pt x="1268"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5" name="Google Shape;415;p32"/>
          <p:cNvSpPr/>
          <p:nvPr/>
        </p:nvSpPr>
        <p:spPr>
          <a:xfrm rot="859721">
            <a:off x="20268299" y="10490094"/>
            <a:ext cx="205453" cy="265221"/>
          </a:xfrm>
          <a:custGeom>
            <a:avLst/>
            <a:gdLst/>
            <a:ahLst/>
            <a:cxnLst/>
            <a:rect l="l" t="t" r="r" b="b"/>
            <a:pathLst>
              <a:path w="2636" h="3403" extrusionOk="0">
                <a:moveTo>
                  <a:pt x="2636" y="0"/>
                </a:moveTo>
                <a:lnTo>
                  <a:pt x="1902" y="34"/>
                </a:lnTo>
                <a:lnTo>
                  <a:pt x="1435" y="1668"/>
                </a:lnTo>
                <a:lnTo>
                  <a:pt x="734" y="101"/>
                </a:lnTo>
                <a:lnTo>
                  <a:pt x="0" y="167"/>
                </a:lnTo>
                <a:lnTo>
                  <a:pt x="1168" y="2536"/>
                </a:lnTo>
                <a:lnTo>
                  <a:pt x="1135" y="2602"/>
                </a:lnTo>
                <a:cubicBezTo>
                  <a:pt x="1135" y="2702"/>
                  <a:pt x="1068" y="2769"/>
                  <a:pt x="1034" y="2836"/>
                </a:cubicBezTo>
                <a:cubicBezTo>
                  <a:pt x="968" y="2869"/>
                  <a:pt x="868" y="2903"/>
                  <a:pt x="734" y="2903"/>
                </a:cubicBezTo>
                <a:lnTo>
                  <a:pt x="501" y="2903"/>
                </a:lnTo>
                <a:lnTo>
                  <a:pt x="534" y="3403"/>
                </a:lnTo>
                <a:lnTo>
                  <a:pt x="968" y="3370"/>
                </a:lnTo>
                <a:cubicBezTo>
                  <a:pt x="1201" y="3370"/>
                  <a:pt x="1368" y="3303"/>
                  <a:pt x="1501" y="3203"/>
                </a:cubicBezTo>
                <a:cubicBezTo>
                  <a:pt x="1602" y="3069"/>
                  <a:pt x="1702" y="2903"/>
                  <a:pt x="1802" y="2636"/>
                </a:cubicBezTo>
                <a:lnTo>
                  <a:pt x="2636"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6" name="Google Shape;416;p32"/>
          <p:cNvSpPr/>
          <p:nvPr/>
        </p:nvSpPr>
        <p:spPr>
          <a:xfrm rot="859721">
            <a:off x="20536211" y="10471552"/>
            <a:ext cx="72876" cy="247061"/>
          </a:xfrm>
          <a:custGeom>
            <a:avLst/>
            <a:gdLst/>
            <a:ahLst/>
            <a:cxnLst/>
            <a:rect l="l" t="t" r="r" b="b"/>
            <a:pathLst>
              <a:path w="935" h="3170" extrusionOk="0">
                <a:moveTo>
                  <a:pt x="768" y="0"/>
                </a:moveTo>
                <a:lnTo>
                  <a:pt x="0" y="67"/>
                </a:lnTo>
                <a:lnTo>
                  <a:pt x="67" y="1268"/>
                </a:lnTo>
                <a:lnTo>
                  <a:pt x="234" y="2135"/>
                </a:lnTo>
                <a:lnTo>
                  <a:pt x="768" y="2102"/>
                </a:lnTo>
                <a:lnTo>
                  <a:pt x="834" y="1201"/>
                </a:lnTo>
                <a:lnTo>
                  <a:pt x="768" y="0"/>
                </a:lnTo>
                <a:close/>
                <a:moveTo>
                  <a:pt x="901" y="2402"/>
                </a:moveTo>
                <a:lnTo>
                  <a:pt x="134" y="2435"/>
                </a:lnTo>
                <a:lnTo>
                  <a:pt x="201" y="3169"/>
                </a:lnTo>
                <a:lnTo>
                  <a:pt x="934" y="3136"/>
                </a:lnTo>
                <a:lnTo>
                  <a:pt x="901" y="2402"/>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7" name="Google Shape;417;p32"/>
          <p:cNvSpPr/>
          <p:nvPr/>
        </p:nvSpPr>
        <p:spPr>
          <a:xfrm rot="859721">
            <a:off x="20686769" y="10501958"/>
            <a:ext cx="72876" cy="247061"/>
          </a:xfrm>
          <a:custGeom>
            <a:avLst/>
            <a:gdLst/>
            <a:ahLst/>
            <a:cxnLst/>
            <a:rect l="l" t="t" r="r" b="b"/>
            <a:pathLst>
              <a:path w="935" h="3170" extrusionOk="0">
                <a:moveTo>
                  <a:pt x="768" y="0"/>
                </a:moveTo>
                <a:lnTo>
                  <a:pt x="0" y="67"/>
                </a:lnTo>
                <a:lnTo>
                  <a:pt x="67" y="1234"/>
                </a:lnTo>
                <a:lnTo>
                  <a:pt x="234" y="2102"/>
                </a:lnTo>
                <a:lnTo>
                  <a:pt x="768" y="2102"/>
                </a:lnTo>
                <a:lnTo>
                  <a:pt x="834" y="1201"/>
                </a:lnTo>
                <a:lnTo>
                  <a:pt x="768" y="0"/>
                </a:lnTo>
                <a:close/>
                <a:moveTo>
                  <a:pt x="868" y="2402"/>
                </a:moveTo>
                <a:lnTo>
                  <a:pt x="134" y="2435"/>
                </a:lnTo>
                <a:lnTo>
                  <a:pt x="167" y="3169"/>
                </a:lnTo>
                <a:lnTo>
                  <a:pt x="934" y="3136"/>
                </a:lnTo>
                <a:lnTo>
                  <a:pt x="868" y="2402"/>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8" name="Google Shape;418;p32"/>
          <p:cNvSpPr/>
          <p:nvPr/>
        </p:nvSpPr>
        <p:spPr>
          <a:xfrm rot="859721">
            <a:off x="19911747" y="10093696"/>
            <a:ext cx="197658" cy="192896"/>
          </a:xfrm>
          <a:custGeom>
            <a:avLst/>
            <a:gdLst/>
            <a:ahLst/>
            <a:cxnLst/>
            <a:rect l="l" t="t" r="r" b="b"/>
            <a:pathLst>
              <a:path w="2536" h="2475" extrusionOk="0">
                <a:moveTo>
                  <a:pt x="1268" y="500"/>
                </a:moveTo>
                <a:cubicBezTo>
                  <a:pt x="1401" y="500"/>
                  <a:pt x="1535" y="534"/>
                  <a:pt x="1601" y="634"/>
                </a:cubicBezTo>
                <a:cubicBezTo>
                  <a:pt x="1701" y="701"/>
                  <a:pt x="1735" y="834"/>
                  <a:pt x="1768" y="967"/>
                </a:cubicBezTo>
                <a:lnTo>
                  <a:pt x="767" y="1001"/>
                </a:lnTo>
                <a:cubicBezTo>
                  <a:pt x="801" y="867"/>
                  <a:pt x="834" y="734"/>
                  <a:pt x="934" y="667"/>
                </a:cubicBezTo>
                <a:cubicBezTo>
                  <a:pt x="1001" y="567"/>
                  <a:pt x="1134" y="534"/>
                  <a:pt x="1268" y="500"/>
                </a:cubicBezTo>
                <a:close/>
                <a:moveTo>
                  <a:pt x="1268" y="0"/>
                </a:moveTo>
                <a:cubicBezTo>
                  <a:pt x="834" y="33"/>
                  <a:pt x="534" y="167"/>
                  <a:pt x="334" y="400"/>
                </a:cubicBezTo>
                <a:cubicBezTo>
                  <a:pt x="100" y="634"/>
                  <a:pt x="0" y="934"/>
                  <a:pt x="34" y="1301"/>
                </a:cubicBezTo>
                <a:cubicBezTo>
                  <a:pt x="34" y="1701"/>
                  <a:pt x="167" y="2002"/>
                  <a:pt x="434" y="2202"/>
                </a:cubicBezTo>
                <a:cubicBezTo>
                  <a:pt x="638" y="2376"/>
                  <a:pt x="918" y="2475"/>
                  <a:pt x="1274" y="2475"/>
                </a:cubicBezTo>
                <a:cubicBezTo>
                  <a:pt x="1326" y="2475"/>
                  <a:pt x="1380" y="2473"/>
                  <a:pt x="1435" y="2469"/>
                </a:cubicBezTo>
                <a:cubicBezTo>
                  <a:pt x="1601" y="2469"/>
                  <a:pt x="1768" y="2435"/>
                  <a:pt x="1968" y="2402"/>
                </a:cubicBezTo>
                <a:cubicBezTo>
                  <a:pt x="2135" y="2335"/>
                  <a:pt x="2302" y="2302"/>
                  <a:pt x="2469" y="2202"/>
                </a:cubicBezTo>
                <a:lnTo>
                  <a:pt x="2435" y="1635"/>
                </a:lnTo>
                <a:cubicBezTo>
                  <a:pt x="2269" y="1735"/>
                  <a:pt x="2102" y="1835"/>
                  <a:pt x="1968" y="1868"/>
                </a:cubicBezTo>
                <a:cubicBezTo>
                  <a:pt x="1802" y="1935"/>
                  <a:pt x="1635" y="1968"/>
                  <a:pt x="1468" y="1968"/>
                </a:cubicBezTo>
                <a:cubicBezTo>
                  <a:pt x="1268" y="1968"/>
                  <a:pt x="1134" y="1935"/>
                  <a:pt x="1001" y="1868"/>
                </a:cubicBezTo>
                <a:cubicBezTo>
                  <a:pt x="901" y="1768"/>
                  <a:pt x="834" y="1668"/>
                  <a:pt x="801" y="1468"/>
                </a:cubicBezTo>
                <a:lnTo>
                  <a:pt x="2535" y="1401"/>
                </a:lnTo>
                <a:lnTo>
                  <a:pt x="2535" y="1168"/>
                </a:lnTo>
                <a:cubicBezTo>
                  <a:pt x="2502" y="801"/>
                  <a:pt x="2402" y="500"/>
                  <a:pt x="2168" y="300"/>
                </a:cubicBezTo>
                <a:cubicBezTo>
                  <a:pt x="1935" y="100"/>
                  <a:pt x="1635" y="0"/>
                  <a:pt x="1268"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19" name="Google Shape;419;p32"/>
          <p:cNvSpPr/>
          <p:nvPr/>
        </p:nvSpPr>
        <p:spPr>
          <a:xfrm rot="859721">
            <a:off x="19962962" y="10102898"/>
            <a:ext cx="192436" cy="192973"/>
          </a:xfrm>
          <a:custGeom>
            <a:avLst/>
            <a:gdLst/>
            <a:ahLst/>
            <a:cxnLst/>
            <a:rect l="l" t="t" r="r" b="b"/>
            <a:pathLst>
              <a:path w="2469" h="2476" extrusionOk="0">
                <a:moveTo>
                  <a:pt x="1637" y="0"/>
                </a:moveTo>
                <a:cubicBezTo>
                  <a:pt x="1604" y="0"/>
                  <a:pt x="1570" y="2"/>
                  <a:pt x="1535" y="7"/>
                </a:cubicBezTo>
                <a:cubicBezTo>
                  <a:pt x="1368" y="7"/>
                  <a:pt x="1235" y="40"/>
                  <a:pt x="1101" y="140"/>
                </a:cubicBezTo>
                <a:cubicBezTo>
                  <a:pt x="1001" y="207"/>
                  <a:pt x="868" y="307"/>
                  <a:pt x="768" y="440"/>
                </a:cubicBezTo>
                <a:lnTo>
                  <a:pt x="734" y="107"/>
                </a:lnTo>
                <a:lnTo>
                  <a:pt x="0" y="140"/>
                </a:lnTo>
                <a:lnTo>
                  <a:pt x="134" y="2475"/>
                </a:lnTo>
                <a:lnTo>
                  <a:pt x="868" y="2442"/>
                </a:lnTo>
                <a:lnTo>
                  <a:pt x="801" y="1308"/>
                </a:lnTo>
                <a:cubicBezTo>
                  <a:pt x="801" y="1074"/>
                  <a:pt x="834" y="907"/>
                  <a:pt x="934" y="774"/>
                </a:cubicBezTo>
                <a:cubicBezTo>
                  <a:pt x="1001" y="674"/>
                  <a:pt x="1135" y="607"/>
                  <a:pt x="1268" y="574"/>
                </a:cubicBezTo>
                <a:cubicBezTo>
                  <a:pt x="1335" y="574"/>
                  <a:pt x="1401" y="607"/>
                  <a:pt x="1468" y="607"/>
                </a:cubicBezTo>
                <a:cubicBezTo>
                  <a:pt x="1501" y="641"/>
                  <a:pt x="1535" y="674"/>
                  <a:pt x="1568" y="707"/>
                </a:cubicBezTo>
                <a:cubicBezTo>
                  <a:pt x="1602" y="774"/>
                  <a:pt x="1635" y="807"/>
                  <a:pt x="1635" y="874"/>
                </a:cubicBezTo>
                <a:cubicBezTo>
                  <a:pt x="1635" y="974"/>
                  <a:pt x="1668" y="1108"/>
                  <a:pt x="1668" y="1308"/>
                </a:cubicBezTo>
                <a:lnTo>
                  <a:pt x="1702" y="2175"/>
                </a:lnTo>
                <a:lnTo>
                  <a:pt x="1735" y="2408"/>
                </a:lnTo>
                <a:lnTo>
                  <a:pt x="2469" y="2375"/>
                </a:lnTo>
                <a:lnTo>
                  <a:pt x="2402" y="941"/>
                </a:lnTo>
                <a:cubicBezTo>
                  <a:pt x="2402" y="607"/>
                  <a:pt x="2302" y="374"/>
                  <a:pt x="2169" y="207"/>
                </a:cubicBezTo>
                <a:cubicBezTo>
                  <a:pt x="2024" y="91"/>
                  <a:pt x="1854" y="0"/>
                  <a:pt x="1637"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0" name="Google Shape;420;p32"/>
          <p:cNvSpPr/>
          <p:nvPr/>
        </p:nvSpPr>
        <p:spPr>
          <a:xfrm rot="859721">
            <a:off x="20128005" y="10084584"/>
            <a:ext cx="150894" cy="234747"/>
          </a:xfrm>
          <a:custGeom>
            <a:avLst/>
            <a:gdLst/>
            <a:ahLst/>
            <a:cxnLst/>
            <a:rect l="l" t="t" r="r" b="b"/>
            <a:pathLst>
              <a:path w="1936" h="3012" extrusionOk="0">
                <a:moveTo>
                  <a:pt x="1068" y="0"/>
                </a:moveTo>
                <a:lnTo>
                  <a:pt x="334" y="34"/>
                </a:lnTo>
                <a:lnTo>
                  <a:pt x="367" y="701"/>
                </a:lnTo>
                <a:lnTo>
                  <a:pt x="1" y="734"/>
                </a:lnTo>
                <a:lnTo>
                  <a:pt x="34" y="1268"/>
                </a:lnTo>
                <a:lnTo>
                  <a:pt x="401" y="1234"/>
                </a:lnTo>
                <a:lnTo>
                  <a:pt x="434" y="2235"/>
                </a:lnTo>
                <a:cubicBezTo>
                  <a:pt x="468" y="2535"/>
                  <a:pt x="534" y="2736"/>
                  <a:pt x="668" y="2869"/>
                </a:cubicBezTo>
                <a:cubicBezTo>
                  <a:pt x="777" y="2951"/>
                  <a:pt x="932" y="3011"/>
                  <a:pt x="1151" y="3011"/>
                </a:cubicBezTo>
                <a:cubicBezTo>
                  <a:pt x="1198" y="3011"/>
                  <a:pt x="1248" y="3008"/>
                  <a:pt x="1301" y="3002"/>
                </a:cubicBezTo>
                <a:lnTo>
                  <a:pt x="1935" y="2969"/>
                </a:lnTo>
                <a:lnTo>
                  <a:pt x="1902" y="2435"/>
                </a:lnTo>
                <a:lnTo>
                  <a:pt x="1535" y="2469"/>
                </a:lnTo>
                <a:cubicBezTo>
                  <a:pt x="1402" y="2469"/>
                  <a:pt x="1301" y="2435"/>
                  <a:pt x="1268" y="2402"/>
                </a:cubicBezTo>
                <a:cubicBezTo>
                  <a:pt x="1235" y="2369"/>
                  <a:pt x="1201" y="2302"/>
                  <a:pt x="1201"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1" name="Google Shape;421;p32"/>
          <p:cNvSpPr/>
          <p:nvPr/>
        </p:nvSpPr>
        <p:spPr>
          <a:xfrm rot="859721">
            <a:off x="20243331" y="10160577"/>
            <a:ext cx="189865" cy="193128"/>
          </a:xfrm>
          <a:custGeom>
            <a:avLst/>
            <a:gdLst/>
            <a:ahLst/>
            <a:cxnLst/>
            <a:rect l="l" t="t" r="r" b="b"/>
            <a:pathLst>
              <a:path w="2436" h="2478" extrusionOk="0">
                <a:moveTo>
                  <a:pt x="1635" y="1310"/>
                </a:moveTo>
                <a:lnTo>
                  <a:pt x="1635" y="1410"/>
                </a:lnTo>
                <a:cubicBezTo>
                  <a:pt x="1635" y="1543"/>
                  <a:pt x="1602" y="1677"/>
                  <a:pt x="1502" y="1777"/>
                </a:cubicBezTo>
                <a:cubicBezTo>
                  <a:pt x="1402" y="1910"/>
                  <a:pt x="1302" y="1944"/>
                  <a:pt x="1168" y="1977"/>
                </a:cubicBezTo>
                <a:cubicBezTo>
                  <a:pt x="1035" y="1977"/>
                  <a:pt x="935" y="1944"/>
                  <a:pt x="868" y="1910"/>
                </a:cubicBezTo>
                <a:cubicBezTo>
                  <a:pt x="801" y="1844"/>
                  <a:pt x="768" y="1777"/>
                  <a:pt x="768" y="1677"/>
                </a:cubicBezTo>
                <a:cubicBezTo>
                  <a:pt x="768" y="1577"/>
                  <a:pt x="801" y="1510"/>
                  <a:pt x="868" y="1443"/>
                </a:cubicBezTo>
                <a:cubicBezTo>
                  <a:pt x="968" y="1377"/>
                  <a:pt x="1068" y="1343"/>
                  <a:pt x="1235" y="1343"/>
                </a:cubicBezTo>
                <a:lnTo>
                  <a:pt x="1635" y="1310"/>
                </a:lnTo>
                <a:close/>
                <a:moveTo>
                  <a:pt x="1307" y="1"/>
                </a:moveTo>
                <a:cubicBezTo>
                  <a:pt x="1242" y="1"/>
                  <a:pt x="1174" y="3"/>
                  <a:pt x="1101" y="9"/>
                </a:cubicBezTo>
                <a:cubicBezTo>
                  <a:pt x="935" y="9"/>
                  <a:pt x="768" y="9"/>
                  <a:pt x="634" y="42"/>
                </a:cubicBezTo>
                <a:cubicBezTo>
                  <a:pt x="468" y="76"/>
                  <a:pt x="301" y="109"/>
                  <a:pt x="134" y="176"/>
                </a:cubicBezTo>
                <a:lnTo>
                  <a:pt x="167" y="743"/>
                </a:lnTo>
                <a:cubicBezTo>
                  <a:pt x="301" y="676"/>
                  <a:pt x="401" y="609"/>
                  <a:pt x="568" y="576"/>
                </a:cubicBezTo>
                <a:cubicBezTo>
                  <a:pt x="701" y="543"/>
                  <a:pt x="835" y="509"/>
                  <a:pt x="1001" y="509"/>
                </a:cubicBezTo>
                <a:cubicBezTo>
                  <a:pt x="1055" y="500"/>
                  <a:pt x="1104" y="496"/>
                  <a:pt x="1149" y="496"/>
                </a:cubicBezTo>
                <a:cubicBezTo>
                  <a:pt x="1271" y="496"/>
                  <a:pt x="1362" y="527"/>
                  <a:pt x="1435" y="576"/>
                </a:cubicBezTo>
                <a:cubicBezTo>
                  <a:pt x="1535" y="609"/>
                  <a:pt x="1602" y="709"/>
                  <a:pt x="1602" y="810"/>
                </a:cubicBezTo>
                <a:lnTo>
                  <a:pt x="1602" y="876"/>
                </a:lnTo>
                <a:lnTo>
                  <a:pt x="1168" y="910"/>
                </a:lnTo>
                <a:cubicBezTo>
                  <a:pt x="735" y="910"/>
                  <a:pt x="468" y="1010"/>
                  <a:pt x="268" y="1143"/>
                </a:cubicBezTo>
                <a:cubicBezTo>
                  <a:pt x="101" y="1277"/>
                  <a:pt x="1" y="1477"/>
                  <a:pt x="34" y="1744"/>
                </a:cubicBezTo>
                <a:cubicBezTo>
                  <a:pt x="34" y="1977"/>
                  <a:pt x="134" y="2177"/>
                  <a:pt x="268" y="2311"/>
                </a:cubicBezTo>
                <a:cubicBezTo>
                  <a:pt x="434" y="2444"/>
                  <a:pt x="634" y="2477"/>
                  <a:pt x="868" y="2477"/>
                </a:cubicBezTo>
                <a:cubicBezTo>
                  <a:pt x="1068" y="2477"/>
                  <a:pt x="1202" y="2411"/>
                  <a:pt x="1335" y="2344"/>
                </a:cubicBezTo>
                <a:cubicBezTo>
                  <a:pt x="1468" y="2277"/>
                  <a:pt x="1568" y="2177"/>
                  <a:pt x="1669" y="2010"/>
                </a:cubicBezTo>
                <a:lnTo>
                  <a:pt x="1669" y="2377"/>
                </a:lnTo>
                <a:lnTo>
                  <a:pt x="2436" y="2344"/>
                </a:lnTo>
                <a:lnTo>
                  <a:pt x="2369" y="1010"/>
                </a:lnTo>
                <a:cubicBezTo>
                  <a:pt x="2336" y="609"/>
                  <a:pt x="2236" y="343"/>
                  <a:pt x="2035" y="209"/>
                </a:cubicBezTo>
                <a:cubicBezTo>
                  <a:pt x="1869" y="70"/>
                  <a:pt x="1632" y="1"/>
                  <a:pt x="1307"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2" name="Google Shape;422;p32"/>
          <p:cNvSpPr/>
          <p:nvPr/>
        </p:nvSpPr>
        <p:spPr>
          <a:xfrm rot="859721">
            <a:off x="20393858" y="10136396"/>
            <a:ext cx="150894" cy="234669"/>
          </a:xfrm>
          <a:custGeom>
            <a:avLst/>
            <a:gdLst/>
            <a:ahLst/>
            <a:cxnLst/>
            <a:rect l="l" t="t" r="r" b="b"/>
            <a:pathLst>
              <a:path w="1936" h="3011" extrusionOk="0">
                <a:moveTo>
                  <a:pt x="1068" y="0"/>
                </a:moveTo>
                <a:lnTo>
                  <a:pt x="334" y="67"/>
                </a:lnTo>
                <a:lnTo>
                  <a:pt x="368" y="701"/>
                </a:lnTo>
                <a:lnTo>
                  <a:pt x="1" y="734"/>
                </a:lnTo>
                <a:lnTo>
                  <a:pt x="1" y="1268"/>
                </a:lnTo>
                <a:lnTo>
                  <a:pt x="401" y="1268"/>
                </a:lnTo>
                <a:lnTo>
                  <a:pt x="434" y="2235"/>
                </a:lnTo>
                <a:cubicBezTo>
                  <a:pt x="468" y="2535"/>
                  <a:pt x="534" y="2735"/>
                  <a:pt x="668" y="2869"/>
                </a:cubicBezTo>
                <a:cubicBezTo>
                  <a:pt x="778" y="2951"/>
                  <a:pt x="933" y="3011"/>
                  <a:pt x="1151" y="3011"/>
                </a:cubicBezTo>
                <a:cubicBezTo>
                  <a:pt x="1198" y="3011"/>
                  <a:pt x="1248" y="3008"/>
                  <a:pt x="1302" y="3002"/>
                </a:cubicBezTo>
                <a:lnTo>
                  <a:pt x="1935" y="2969"/>
                </a:lnTo>
                <a:lnTo>
                  <a:pt x="1902" y="2435"/>
                </a:lnTo>
                <a:lnTo>
                  <a:pt x="1535" y="2469"/>
                </a:lnTo>
                <a:cubicBezTo>
                  <a:pt x="1402" y="2469"/>
                  <a:pt x="1302" y="2469"/>
                  <a:pt x="1268" y="2435"/>
                </a:cubicBezTo>
                <a:cubicBezTo>
                  <a:pt x="1235" y="2402"/>
                  <a:pt x="1202" y="2302"/>
                  <a:pt x="1202"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3" name="Google Shape;423;p32"/>
          <p:cNvSpPr/>
          <p:nvPr/>
        </p:nvSpPr>
        <p:spPr>
          <a:xfrm rot="859721">
            <a:off x="20572912" y="10145279"/>
            <a:ext cx="70225" cy="254856"/>
          </a:xfrm>
          <a:custGeom>
            <a:avLst/>
            <a:gdLst/>
            <a:ahLst/>
            <a:cxnLst/>
            <a:rect l="l" t="t" r="r" b="b"/>
            <a:pathLst>
              <a:path w="901" h="3270" extrusionOk="0">
                <a:moveTo>
                  <a:pt x="734" y="1"/>
                </a:moveTo>
                <a:lnTo>
                  <a:pt x="0" y="34"/>
                </a:lnTo>
                <a:lnTo>
                  <a:pt x="34" y="634"/>
                </a:lnTo>
                <a:lnTo>
                  <a:pt x="768" y="601"/>
                </a:lnTo>
                <a:lnTo>
                  <a:pt x="734" y="1"/>
                </a:lnTo>
                <a:close/>
                <a:moveTo>
                  <a:pt x="801" y="901"/>
                </a:moveTo>
                <a:lnTo>
                  <a:pt x="34" y="935"/>
                </a:lnTo>
                <a:lnTo>
                  <a:pt x="167" y="3270"/>
                </a:lnTo>
                <a:lnTo>
                  <a:pt x="901" y="3236"/>
                </a:lnTo>
                <a:lnTo>
                  <a:pt x="801" y="90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4" name="Google Shape;424;p32"/>
          <p:cNvSpPr/>
          <p:nvPr/>
        </p:nvSpPr>
        <p:spPr>
          <a:xfrm rot="859721">
            <a:off x="20667539" y="10244775"/>
            <a:ext cx="205531" cy="192973"/>
          </a:xfrm>
          <a:custGeom>
            <a:avLst/>
            <a:gdLst/>
            <a:ahLst/>
            <a:cxnLst/>
            <a:rect l="l" t="t" r="r" b="b"/>
            <a:pathLst>
              <a:path w="2637" h="2476" extrusionOk="0">
                <a:moveTo>
                  <a:pt x="1269" y="534"/>
                </a:moveTo>
                <a:cubicBezTo>
                  <a:pt x="1435" y="534"/>
                  <a:pt x="1569" y="601"/>
                  <a:pt x="1669" y="701"/>
                </a:cubicBezTo>
                <a:cubicBezTo>
                  <a:pt x="1769" y="834"/>
                  <a:pt x="1802" y="1001"/>
                  <a:pt x="1836" y="1201"/>
                </a:cubicBezTo>
                <a:cubicBezTo>
                  <a:pt x="1836" y="1435"/>
                  <a:pt x="1802" y="1602"/>
                  <a:pt x="1736" y="1735"/>
                </a:cubicBezTo>
                <a:cubicBezTo>
                  <a:pt x="1635" y="1868"/>
                  <a:pt x="1502" y="1935"/>
                  <a:pt x="1369" y="1935"/>
                </a:cubicBezTo>
                <a:cubicBezTo>
                  <a:pt x="1202" y="1935"/>
                  <a:pt x="1068" y="1902"/>
                  <a:pt x="968" y="1768"/>
                </a:cubicBezTo>
                <a:cubicBezTo>
                  <a:pt x="868" y="1668"/>
                  <a:pt x="835" y="1501"/>
                  <a:pt x="802" y="1268"/>
                </a:cubicBezTo>
                <a:cubicBezTo>
                  <a:pt x="802" y="1034"/>
                  <a:pt x="835" y="868"/>
                  <a:pt x="902" y="734"/>
                </a:cubicBezTo>
                <a:cubicBezTo>
                  <a:pt x="1002" y="634"/>
                  <a:pt x="1102" y="567"/>
                  <a:pt x="1269" y="534"/>
                </a:cubicBezTo>
                <a:close/>
                <a:moveTo>
                  <a:pt x="1235" y="0"/>
                </a:moveTo>
                <a:cubicBezTo>
                  <a:pt x="835" y="34"/>
                  <a:pt x="535" y="167"/>
                  <a:pt x="335" y="401"/>
                </a:cubicBezTo>
                <a:cubicBezTo>
                  <a:pt x="101" y="634"/>
                  <a:pt x="1" y="934"/>
                  <a:pt x="34" y="1301"/>
                </a:cubicBezTo>
                <a:cubicBezTo>
                  <a:pt x="34" y="1702"/>
                  <a:pt x="168" y="2002"/>
                  <a:pt x="401" y="2202"/>
                </a:cubicBezTo>
                <a:cubicBezTo>
                  <a:pt x="634" y="2377"/>
                  <a:pt x="893" y="2475"/>
                  <a:pt x="1221" y="2475"/>
                </a:cubicBezTo>
                <a:cubicBezTo>
                  <a:pt x="1269" y="2475"/>
                  <a:pt x="1318" y="2473"/>
                  <a:pt x="1369" y="2469"/>
                </a:cubicBezTo>
                <a:cubicBezTo>
                  <a:pt x="1802" y="2435"/>
                  <a:pt x="2102" y="2335"/>
                  <a:pt x="2303" y="2102"/>
                </a:cubicBezTo>
                <a:cubicBezTo>
                  <a:pt x="2536" y="1868"/>
                  <a:pt x="2636" y="1568"/>
                  <a:pt x="2603" y="1168"/>
                </a:cubicBezTo>
                <a:cubicBezTo>
                  <a:pt x="2569" y="801"/>
                  <a:pt x="2436" y="501"/>
                  <a:pt x="2203" y="301"/>
                </a:cubicBezTo>
                <a:cubicBezTo>
                  <a:pt x="1969" y="67"/>
                  <a:pt x="1669" y="0"/>
                  <a:pt x="1235"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5" name="Google Shape;425;p32"/>
          <p:cNvSpPr/>
          <p:nvPr/>
        </p:nvSpPr>
        <p:spPr>
          <a:xfrm rot="859721">
            <a:off x="20902815" y="10289612"/>
            <a:ext cx="195087" cy="192973"/>
          </a:xfrm>
          <a:custGeom>
            <a:avLst/>
            <a:gdLst/>
            <a:ahLst/>
            <a:cxnLst/>
            <a:rect l="l" t="t" r="r" b="b"/>
            <a:pathLst>
              <a:path w="2503" h="2476" extrusionOk="0">
                <a:moveTo>
                  <a:pt x="1637" y="0"/>
                </a:moveTo>
                <a:cubicBezTo>
                  <a:pt x="1604" y="0"/>
                  <a:pt x="1570" y="2"/>
                  <a:pt x="1535" y="7"/>
                </a:cubicBezTo>
                <a:cubicBezTo>
                  <a:pt x="1402" y="7"/>
                  <a:pt x="1235" y="40"/>
                  <a:pt x="1135" y="107"/>
                </a:cubicBezTo>
                <a:cubicBezTo>
                  <a:pt x="1002" y="207"/>
                  <a:pt x="901" y="307"/>
                  <a:pt x="768" y="440"/>
                </a:cubicBezTo>
                <a:lnTo>
                  <a:pt x="768" y="107"/>
                </a:lnTo>
                <a:lnTo>
                  <a:pt x="1" y="140"/>
                </a:lnTo>
                <a:lnTo>
                  <a:pt x="134" y="2475"/>
                </a:lnTo>
                <a:lnTo>
                  <a:pt x="901" y="2442"/>
                </a:lnTo>
                <a:lnTo>
                  <a:pt x="835" y="1308"/>
                </a:lnTo>
                <a:cubicBezTo>
                  <a:pt x="801" y="1074"/>
                  <a:pt x="835" y="907"/>
                  <a:pt x="935" y="774"/>
                </a:cubicBezTo>
                <a:cubicBezTo>
                  <a:pt x="1002" y="674"/>
                  <a:pt x="1135" y="574"/>
                  <a:pt x="1302" y="574"/>
                </a:cubicBezTo>
                <a:cubicBezTo>
                  <a:pt x="1368" y="574"/>
                  <a:pt x="1402" y="574"/>
                  <a:pt x="1469" y="607"/>
                </a:cubicBezTo>
                <a:cubicBezTo>
                  <a:pt x="1502" y="640"/>
                  <a:pt x="1569" y="674"/>
                  <a:pt x="1602" y="707"/>
                </a:cubicBezTo>
                <a:cubicBezTo>
                  <a:pt x="1602" y="740"/>
                  <a:pt x="1635" y="807"/>
                  <a:pt x="1635" y="874"/>
                </a:cubicBezTo>
                <a:cubicBezTo>
                  <a:pt x="1669" y="974"/>
                  <a:pt x="1669" y="1107"/>
                  <a:pt x="1669" y="1308"/>
                </a:cubicBezTo>
                <a:lnTo>
                  <a:pt x="1735" y="2175"/>
                </a:lnTo>
                <a:lnTo>
                  <a:pt x="1735" y="2408"/>
                </a:lnTo>
                <a:lnTo>
                  <a:pt x="2503" y="2342"/>
                </a:lnTo>
                <a:lnTo>
                  <a:pt x="2403" y="941"/>
                </a:lnTo>
                <a:cubicBezTo>
                  <a:pt x="2403" y="607"/>
                  <a:pt x="2302" y="374"/>
                  <a:pt x="2169" y="207"/>
                </a:cubicBezTo>
                <a:cubicBezTo>
                  <a:pt x="2024" y="91"/>
                  <a:pt x="1854" y="0"/>
                  <a:pt x="1637"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6" name="Google Shape;426;p32"/>
          <p:cNvSpPr/>
          <p:nvPr/>
        </p:nvSpPr>
        <p:spPr>
          <a:xfrm rot="859721">
            <a:off x="19832515" y="10404176"/>
            <a:ext cx="202880" cy="192896"/>
          </a:xfrm>
          <a:custGeom>
            <a:avLst/>
            <a:gdLst/>
            <a:ahLst/>
            <a:cxnLst/>
            <a:rect l="l" t="t" r="r" b="b"/>
            <a:pathLst>
              <a:path w="2603" h="2475" extrusionOk="0">
                <a:moveTo>
                  <a:pt x="1268" y="534"/>
                </a:moveTo>
                <a:cubicBezTo>
                  <a:pt x="1435" y="534"/>
                  <a:pt x="1568" y="600"/>
                  <a:pt x="1668" y="701"/>
                </a:cubicBezTo>
                <a:cubicBezTo>
                  <a:pt x="1735" y="834"/>
                  <a:pt x="1802" y="1001"/>
                  <a:pt x="1802" y="1201"/>
                </a:cubicBezTo>
                <a:cubicBezTo>
                  <a:pt x="1835" y="1434"/>
                  <a:pt x="1802" y="1601"/>
                  <a:pt x="1701" y="1735"/>
                </a:cubicBezTo>
                <a:cubicBezTo>
                  <a:pt x="1635" y="1868"/>
                  <a:pt x="1501" y="1935"/>
                  <a:pt x="1335" y="1935"/>
                </a:cubicBezTo>
                <a:cubicBezTo>
                  <a:pt x="1168" y="1935"/>
                  <a:pt x="1068" y="1901"/>
                  <a:pt x="968" y="1768"/>
                </a:cubicBezTo>
                <a:cubicBezTo>
                  <a:pt x="868" y="1668"/>
                  <a:pt x="801" y="1501"/>
                  <a:pt x="801" y="1268"/>
                </a:cubicBezTo>
                <a:cubicBezTo>
                  <a:pt x="801" y="1034"/>
                  <a:pt x="834" y="867"/>
                  <a:pt x="901" y="734"/>
                </a:cubicBezTo>
                <a:cubicBezTo>
                  <a:pt x="968" y="634"/>
                  <a:pt x="1101" y="567"/>
                  <a:pt x="1268" y="534"/>
                </a:cubicBezTo>
                <a:close/>
                <a:moveTo>
                  <a:pt x="1234" y="0"/>
                </a:moveTo>
                <a:cubicBezTo>
                  <a:pt x="834" y="33"/>
                  <a:pt x="534" y="167"/>
                  <a:pt x="300" y="400"/>
                </a:cubicBezTo>
                <a:cubicBezTo>
                  <a:pt x="100" y="634"/>
                  <a:pt x="0" y="934"/>
                  <a:pt x="34" y="1301"/>
                </a:cubicBezTo>
                <a:cubicBezTo>
                  <a:pt x="34" y="1701"/>
                  <a:pt x="167" y="2002"/>
                  <a:pt x="401" y="2202"/>
                </a:cubicBezTo>
                <a:cubicBezTo>
                  <a:pt x="604" y="2376"/>
                  <a:pt x="884" y="2475"/>
                  <a:pt x="1219" y="2475"/>
                </a:cubicBezTo>
                <a:cubicBezTo>
                  <a:pt x="1267" y="2475"/>
                  <a:pt x="1317" y="2473"/>
                  <a:pt x="1368" y="2469"/>
                </a:cubicBezTo>
                <a:cubicBezTo>
                  <a:pt x="1768" y="2435"/>
                  <a:pt x="2102" y="2335"/>
                  <a:pt x="2302" y="2102"/>
                </a:cubicBezTo>
                <a:cubicBezTo>
                  <a:pt x="2502" y="1868"/>
                  <a:pt x="2602" y="1568"/>
                  <a:pt x="2602" y="1168"/>
                </a:cubicBezTo>
                <a:cubicBezTo>
                  <a:pt x="2569" y="801"/>
                  <a:pt x="2435" y="500"/>
                  <a:pt x="2202" y="300"/>
                </a:cubicBezTo>
                <a:cubicBezTo>
                  <a:pt x="1968" y="67"/>
                  <a:pt x="1635" y="0"/>
                  <a:pt x="1234" y="0"/>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7" name="Google Shape;427;p32"/>
          <p:cNvSpPr/>
          <p:nvPr/>
        </p:nvSpPr>
        <p:spPr>
          <a:xfrm rot="859721">
            <a:off x="19910073" y="10410328"/>
            <a:ext cx="137877" cy="195077"/>
          </a:xfrm>
          <a:custGeom>
            <a:avLst/>
            <a:gdLst/>
            <a:ahLst/>
            <a:cxnLst/>
            <a:rect l="l" t="t" r="r" b="b"/>
            <a:pathLst>
              <a:path w="1769" h="2503" extrusionOk="0">
                <a:moveTo>
                  <a:pt x="1535" y="0"/>
                </a:moveTo>
                <a:cubicBezTo>
                  <a:pt x="1369" y="0"/>
                  <a:pt x="1202" y="67"/>
                  <a:pt x="1068" y="134"/>
                </a:cubicBezTo>
                <a:cubicBezTo>
                  <a:pt x="968" y="200"/>
                  <a:pt x="868" y="334"/>
                  <a:pt x="768" y="501"/>
                </a:cubicBezTo>
                <a:lnTo>
                  <a:pt x="735" y="100"/>
                </a:lnTo>
                <a:lnTo>
                  <a:pt x="1" y="134"/>
                </a:lnTo>
                <a:lnTo>
                  <a:pt x="134" y="2502"/>
                </a:lnTo>
                <a:lnTo>
                  <a:pt x="868" y="2435"/>
                </a:lnTo>
                <a:lnTo>
                  <a:pt x="835" y="1368"/>
                </a:lnTo>
                <a:cubicBezTo>
                  <a:pt x="802" y="1134"/>
                  <a:pt x="835" y="968"/>
                  <a:pt x="935" y="834"/>
                </a:cubicBezTo>
                <a:cubicBezTo>
                  <a:pt x="1035" y="701"/>
                  <a:pt x="1202" y="634"/>
                  <a:pt x="1369" y="634"/>
                </a:cubicBezTo>
                <a:lnTo>
                  <a:pt x="1569" y="634"/>
                </a:lnTo>
                <a:cubicBezTo>
                  <a:pt x="1635" y="634"/>
                  <a:pt x="1702" y="667"/>
                  <a:pt x="1769" y="701"/>
                </a:cubicBezTo>
                <a:lnTo>
                  <a:pt x="1736"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8" name="Google Shape;428;p32"/>
          <p:cNvSpPr/>
          <p:nvPr/>
        </p:nvSpPr>
        <p:spPr>
          <a:xfrm rot="859721">
            <a:off x="20020058" y="10432984"/>
            <a:ext cx="137877" cy="192507"/>
          </a:xfrm>
          <a:custGeom>
            <a:avLst/>
            <a:gdLst/>
            <a:ahLst/>
            <a:cxnLst/>
            <a:rect l="l" t="t" r="r" b="b"/>
            <a:pathLst>
              <a:path w="1769" h="2470" extrusionOk="0">
                <a:moveTo>
                  <a:pt x="1501" y="1"/>
                </a:moveTo>
                <a:cubicBezTo>
                  <a:pt x="1335" y="1"/>
                  <a:pt x="1201" y="34"/>
                  <a:pt x="1068" y="134"/>
                </a:cubicBezTo>
                <a:cubicBezTo>
                  <a:pt x="934" y="201"/>
                  <a:pt x="834" y="334"/>
                  <a:pt x="768" y="468"/>
                </a:cubicBezTo>
                <a:lnTo>
                  <a:pt x="734" y="101"/>
                </a:lnTo>
                <a:lnTo>
                  <a:pt x="0" y="134"/>
                </a:lnTo>
                <a:lnTo>
                  <a:pt x="100" y="2469"/>
                </a:lnTo>
                <a:lnTo>
                  <a:pt x="868" y="2436"/>
                </a:lnTo>
                <a:lnTo>
                  <a:pt x="801" y="1368"/>
                </a:lnTo>
                <a:cubicBezTo>
                  <a:pt x="801" y="1135"/>
                  <a:pt x="834" y="935"/>
                  <a:pt x="934" y="835"/>
                </a:cubicBezTo>
                <a:cubicBezTo>
                  <a:pt x="1034" y="701"/>
                  <a:pt x="1168" y="634"/>
                  <a:pt x="1368" y="601"/>
                </a:cubicBezTo>
                <a:cubicBezTo>
                  <a:pt x="1435" y="601"/>
                  <a:pt x="1501" y="601"/>
                  <a:pt x="1568" y="634"/>
                </a:cubicBezTo>
                <a:cubicBezTo>
                  <a:pt x="1635" y="634"/>
                  <a:pt x="1702" y="668"/>
                  <a:pt x="1768" y="668"/>
                </a:cubicBezTo>
                <a:lnTo>
                  <a:pt x="1735" y="1"/>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29" name="Google Shape;429;p32"/>
          <p:cNvSpPr/>
          <p:nvPr/>
        </p:nvSpPr>
        <p:spPr>
          <a:xfrm rot="859721">
            <a:off x="20110945" y="10459447"/>
            <a:ext cx="205453" cy="192973"/>
          </a:xfrm>
          <a:custGeom>
            <a:avLst/>
            <a:gdLst/>
            <a:ahLst/>
            <a:cxnLst/>
            <a:rect l="l" t="t" r="r" b="b"/>
            <a:pathLst>
              <a:path w="2636" h="2476" extrusionOk="0">
                <a:moveTo>
                  <a:pt x="1268" y="535"/>
                </a:moveTo>
                <a:cubicBezTo>
                  <a:pt x="1435" y="535"/>
                  <a:pt x="1568" y="601"/>
                  <a:pt x="1668" y="701"/>
                </a:cubicBezTo>
                <a:cubicBezTo>
                  <a:pt x="1768" y="835"/>
                  <a:pt x="1801" y="1002"/>
                  <a:pt x="1835" y="1202"/>
                </a:cubicBezTo>
                <a:cubicBezTo>
                  <a:pt x="1835" y="1435"/>
                  <a:pt x="1801" y="1602"/>
                  <a:pt x="1735" y="1735"/>
                </a:cubicBezTo>
                <a:cubicBezTo>
                  <a:pt x="1635" y="1869"/>
                  <a:pt x="1535" y="1936"/>
                  <a:pt x="1368" y="1936"/>
                </a:cubicBezTo>
                <a:cubicBezTo>
                  <a:pt x="1201" y="1936"/>
                  <a:pt x="1068" y="1902"/>
                  <a:pt x="968" y="1769"/>
                </a:cubicBezTo>
                <a:cubicBezTo>
                  <a:pt x="867" y="1669"/>
                  <a:pt x="834" y="1502"/>
                  <a:pt x="801" y="1268"/>
                </a:cubicBezTo>
                <a:cubicBezTo>
                  <a:pt x="801" y="1035"/>
                  <a:pt x="834" y="868"/>
                  <a:pt x="901" y="735"/>
                </a:cubicBezTo>
                <a:cubicBezTo>
                  <a:pt x="1001" y="635"/>
                  <a:pt x="1101" y="568"/>
                  <a:pt x="1268" y="535"/>
                </a:cubicBezTo>
                <a:close/>
                <a:moveTo>
                  <a:pt x="1268" y="1"/>
                </a:moveTo>
                <a:cubicBezTo>
                  <a:pt x="834" y="34"/>
                  <a:pt x="534" y="168"/>
                  <a:pt x="334" y="401"/>
                </a:cubicBezTo>
                <a:cubicBezTo>
                  <a:pt x="100" y="635"/>
                  <a:pt x="0" y="935"/>
                  <a:pt x="34" y="1302"/>
                </a:cubicBezTo>
                <a:cubicBezTo>
                  <a:pt x="67" y="1702"/>
                  <a:pt x="167" y="2002"/>
                  <a:pt x="434" y="2203"/>
                </a:cubicBezTo>
                <a:cubicBezTo>
                  <a:pt x="638" y="2377"/>
                  <a:pt x="892" y="2476"/>
                  <a:pt x="1242" y="2476"/>
                </a:cubicBezTo>
                <a:cubicBezTo>
                  <a:pt x="1293" y="2476"/>
                  <a:pt x="1346" y="2474"/>
                  <a:pt x="1401" y="2469"/>
                </a:cubicBezTo>
                <a:cubicBezTo>
                  <a:pt x="1801" y="2436"/>
                  <a:pt x="2102" y="2336"/>
                  <a:pt x="2302" y="2102"/>
                </a:cubicBezTo>
                <a:cubicBezTo>
                  <a:pt x="2535" y="1869"/>
                  <a:pt x="2635" y="1569"/>
                  <a:pt x="2602" y="1168"/>
                </a:cubicBezTo>
                <a:cubicBezTo>
                  <a:pt x="2569" y="801"/>
                  <a:pt x="2469" y="501"/>
                  <a:pt x="2202" y="301"/>
                </a:cubicBezTo>
                <a:cubicBezTo>
                  <a:pt x="1968" y="68"/>
                  <a:pt x="1668" y="1"/>
                  <a:pt x="1268" y="1"/>
                </a:cubicBez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0" name="Google Shape;430;p32"/>
          <p:cNvSpPr/>
          <p:nvPr/>
        </p:nvSpPr>
        <p:spPr>
          <a:xfrm rot="859721">
            <a:off x="20268299" y="10490094"/>
            <a:ext cx="205453" cy="265221"/>
          </a:xfrm>
          <a:custGeom>
            <a:avLst/>
            <a:gdLst/>
            <a:ahLst/>
            <a:cxnLst/>
            <a:rect l="l" t="t" r="r" b="b"/>
            <a:pathLst>
              <a:path w="2636" h="3403" extrusionOk="0">
                <a:moveTo>
                  <a:pt x="2636" y="0"/>
                </a:moveTo>
                <a:lnTo>
                  <a:pt x="1902" y="34"/>
                </a:lnTo>
                <a:lnTo>
                  <a:pt x="1435" y="1668"/>
                </a:lnTo>
                <a:lnTo>
                  <a:pt x="734" y="101"/>
                </a:lnTo>
                <a:lnTo>
                  <a:pt x="0" y="167"/>
                </a:lnTo>
                <a:lnTo>
                  <a:pt x="1168" y="2536"/>
                </a:lnTo>
                <a:lnTo>
                  <a:pt x="1135" y="2602"/>
                </a:lnTo>
                <a:cubicBezTo>
                  <a:pt x="1135" y="2702"/>
                  <a:pt x="1068" y="2769"/>
                  <a:pt x="1034" y="2836"/>
                </a:cubicBezTo>
                <a:cubicBezTo>
                  <a:pt x="968" y="2869"/>
                  <a:pt x="868" y="2903"/>
                  <a:pt x="734" y="2903"/>
                </a:cubicBezTo>
                <a:lnTo>
                  <a:pt x="501" y="2903"/>
                </a:lnTo>
                <a:lnTo>
                  <a:pt x="534" y="3403"/>
                </a:lnTo>
                <a:lnTo>
                  <a:pt x="968" y="3370"/>
                </a:lnTo>
                <a:cubicBezTo>
                  <a:pt x="1201" y="3370"/>
                  <a:pt x="1368" y="3303"/>
                  <a:pt x="1501" y="3203"/>
                </a:cubicBezTo>
                <a:cubicBezTo>
                  <a:pt x="1602" y="3069"/>
                  <a:pt x="1702" y="2903"/>
                  <a:pt x="1802" y="2636"/>
                </a:cubicBezTo>
                <a:lnTo>
                  <a:pt x="2636" y="0"/>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1" name="Google Shape;431;p32"/>
          <p:cNvSpPr/>
          <p:nvPr/>
        </p:nvSpPr>
        <p:spPr>
          <a:xfrm rot="859721">
            <a:off x="20536211" y="10471552"/>
            <a:ext cx="72876" cy="247061"/>
          </a:xfrm>
          <a:custGeom>
            <a:avLst/>
            <a:gdLst/>
            <a:ahLst/>
            <a:cxnLst/>
            <a:rect l="l" t="t" r="r" b="b"/>
            <a:pathLst>
              <a:path w="935" h="3170" extrusionOk="0">
                <a:moveTo>
                  <a:pt x="768" y="0"/>
                </a:moveTo>
                <a:lnTo>
                  <a:pt x="0" y="67"/>
                </a:lnTo>
                <a:lnTo>
                  <a:pt x="67" y="1268"/>
                </a:lnTo>
                <a:lnTo>
                  <a:pt x="234" y="2135"/>
                </a:lnTo>
                <a:lnTo>
                  <a:pt x="768" y="2102"/>
                </a:lnTo>
                <a:lnTo>
                  <a:pt x="834" y="1201"/>
                </a:lnTo>
                <a:lnTo>
                  <a:pt x="768" y="0"/>
                </a:lnTo>
                <a:close/>
                <a:moveTo>
                  <a:pt x="901" y="2402"/>
                </a:moveTo>
                <a:lnTo>
                  <a:pt x="134" y="2435"/>
                </a:lnTo>
                <a:lnTo>
                  <a:pt x="201" y="3169"/>
                </a:lnTo>
                <a:lnTo>
                  <a:pt x="934" y="3136"/>
                </a:lnTo>
                <a:lnTo>
                  <a:pt x="901" y="2402"/>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2" name="Google Shape;432;p32"/>
          <p:cNvSpPr/>
          <p:nvPr/>
        </p:nvSpPr>
        <p:spPr>
          <a:xfrm rot="859721">
            <a:off x="20686769" y="10501958"/>
            <a:ext cx="72876" cy="247061"/>
          </a:xfrm>
          <a:custGeom>
            <a:avLst/>
            <a:gdLst/>
            <a:ahLst/>
            <a:cxnLst/>
            <a:rect l="l" t="t" r="r" b="b"/>
            <a:pathLst>
              <a:path w="935" h="3170" extrusionOk="0">
                <a:moveTo>
                  <a:pt x="768" y="0"/>
                </a:moveTo>
                <a:lnTo>
                  <a:pt x="0" y="67"/>
                </a:lnTo>
                <a:lnTo>
                  <a:pt x="67" y="1234"/>
                </a:lnTo>
                <a:lnTo>
                  <a:pt x="234" y="2102"/>
                </a:lnTo>
                <a:lnTo>
                  <a:pt x="768" y="2102"/>
                </a:lnTo>
                <a:lnTo>
                  <a:pt x="834" y="1201"/>
                </a:lnTo>
                <a:lnTo>
                  <a:pt x="768" y="0"/>
                </a:lnTo>
                <a:close/>
                <a:moveTo>
                  <a:pt x="868" y="2402"/>
                </a:moveTo>
                <a:lnTo>
                  <a:pt x="134" y="2435"/>
                </a:lnTo>
                <a:lnTo>
                  <a:pt x="167" y="3169"/>
                </a:lnTo>
                <a:lnTo>
                  <a:pt x="934" y="3136"/>
                </a:lnTo>
                <a:lnTo>
                  <a:pt x="868" y="2402"/>
                </a:lnTo>
                <a:close/>
              </a:path>
            </a:pathLst>
          </a:custGeom>
          <a:solidFill>
            <a:srgbClr val="3F3F91"/>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3" name="Google Shape;433;p32"/>
          <p:cNvSpPr/>
          <p:nvPr/>
        </p:nvSpPr>
        <p:spPr>
          <a:xfrm rot="859721">
            <a:off x="19940497" y="10064821"/>
            <a:ext cx="192436" cy="193051"/>
          </a:xfrm>
          <a:custGeom>
            <a:avLst/>
            <a:gdLst/>
            <a:ahLst/>
            <a:cxnLst/>
            <a:rect l="l" t="t" r="r" b="b"/>
            <a:pathLst>
              <a:path w="2469" h="2477" extrusionOk="0">
                <a:moveTo>
                  <a:pt x="1643" y="0"/>
                </a:moveTo>
                <a:cubicBezTo>
                  <a:pt x="1598" y="0"/>
                  <a:pt x="1551" y="3"/>
                  <a:pt x="1501" y="8"/>
                </a:cubicBezTo>
                <a:cubicBezTo>
                  <a:pt x="1368" y="8"/>
                  <a:pt x="1234" y="42"/>
                  <a:pt x="1101" y="109"/>
                </a:cubicBezTo>
                <a:cubicBezTo>
                  <a:pt x="967" y="175"/>
                  <a:pt x="867" y="309"/>
                  <a:pt x="767" y="442"/>
                </a:cubicBezTo>
                <a:lnTo>
                  <a:pt x="734" y="109"/>
                </a:lnTo>
                <a:lnTo>
                  <a:pt x="0" y="142"/>
                </a:lnTo>
                <a:lnTo>
                  <a:pt x="134" y="2477"/>
                </a:lnTo>
                <a:lnTo>
                  <a:pt x="867" y="2444"/>
                </a:lnTo>
                <a:lnTo>
                  <a:pt x="801" y="1276"/>
                </a:lnTo>
                <a:cubicBezTo>
                  <a:pt x="801" y="1076"/>
                  <a:pt x="834" y="909"/>
                  <a:pt x="901" y="776"/>
                </a:cubicBezTo>
                <a:cubicBezTo>
                  <a:pt x="1001" y="642"/>
                  <a:pt x="1101" y="576"/>
                  <a:pt x="1268" y="576"/>
                </a:cubicBezTo>
                <a:cubicBezTo>
                  <a:pt x="1334" y="576"/>
                  <a:pt x="1401" y="576"/>
                  <a:pt x="1434" y="609"/>
                </a:cubicBezTo>
                <a:cubicBezTo>
                  <a:pt x="1501" y="642"/>
                  <a:pt x="1535" y="676"/>
                  <a:pt x="1568" y="709"/>
                </a:cubicBezTo>
                <a:cubicBezTo>
                  <a:pt x="1601" y="742"/>
                  <a:pt x="1601" y="809"/>
                  <a:pt x="1635" y="876"/>
                </a:cubicBezTo>
                <a:cubicBezTo>
                  <a:pt x="1635" y="976"/>
                  <a:pt x="1635" y="1109"/>
                  <a:pt x="1668" y="1309"/>
                </a:cubicBezTo>
                <a:lnTo>
                  <a:pt x="1701" y="2177"/>
                </a:lnTo>
                <a:lnTo>
                  <a:pt x="1735" y="2377"/>
                </a:lnTo>
                <a:lnTo>
                  <a:pt x="2469" y="2343"/>
                </a:lnTo>
                <a:lnTo>
                  <a:pt x="2402" y="909"/>
                </a:lnTo>
                <a:cubicBezTo>
                  <a:pt x="2368" y="609"/>
                  <a:pt x="2302" y="375"/>
                  <a:pt x="2135" y="209"/>
                </a:cubicBezTo>
                <a:cubicBezTo>
                  <a:pt x="2024" y="70"/>
                  <a:pt x="1866" y="0"/>
                  <a:pt x="1643" y="0"/>
                </a:cubicBez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4" name="Google Shape;434;p32"/>
          <p:cNvSpPr/>
          <p:nvPr/>
        </p:nvSpPr>
        <p:spPr>
          <a:xfrm rot="859721">
            <a:off x="20103001" y="10046261"/>
            <a:ext cx="153465" cy="234123"/>
          </a:xfrm>
          <a:custGeom>
            <a:avLst/>
            <a:gdLst/>
            <a:ahLst/>
            <a:cxnLst/>
            <a:rect l="l" t="t" r="r" b="b"/>
            <a:pathLst>
              <a:path w="1969" h="3004" extrusionOk="0">
                <a:moveTo>
                  <a:pt x="1102" y="1"/>
                </a:moveTo>
                <a:lnTo>
                  <a:pt x="334" y="34"/>
                </a:lnTo>
                <a:lnTo>
                  <a:pt x="401" y="701"/>
                </a:lnTo>
                <a:lnTo>
                  <a:pt x="1" y="735"/>
                </a:lnTo>
                <a:lnTo>
                  <a:pt x="34" y="1269"/>
                </a:lnTo>
                <a:lnTo>
                  <a:pt x="401" y="1235"/>
                </a:lnTo>
                <a:lnTo>
                  <a:pt x="468" y="2236"/>
                </a:lnTo>
                <a:cubicBezTo>
                  <a:pt x="501" y="2536"/>
                  <a:pt x="568" y="2736"/>
                  <a:pt x="701" y="2836"/>
                </a:cubicBezTo>
                <a:cubicBezTo>
                  <a:pt x="835" y="2970"/>
                  <a:pt x="1035" y="3003"/>
                  <a:pt x="1335" y="3003"/>
                </a:cubicBezTo>
                <a:lnTo>
                  <a:pt x="1969" y="2970"/>
                </a:lnTo>
                <a:lnTo>
                  <a:pt x="1936" y="2436"/>
                </a:lnTo>
                <a:lnTo>
                  <a:pt x="1569" y="2436"/>
                </a:lnTo>
                <a:cubicBezTo>
                  <a:pt x="1530" y="2446"/>
                  <a:pt x="1493" y="2450"/>
                  <a:pt x="1461" y="2450"/>
                </a:cubicBezTo>
                <a:cubicBezTo>
                  <a:pt x="1382" y="2450"/>
                  <a:pt x="1325" y="2426"/>
                  <a:pt x="1302" y="2403"/>
                </a:cubicBezTo>
                <a:cubicBezTo>
                  <a:pt x="1235" y="2369"/>
                  <a:pt x="1235" y="2303"/>
                  <a:pt x="1202" y="2203"/>
                </a:cubicBezTo>
                <a:lnTo>
                  <a:pt x="1168" y="1202"/>
                </a:lnTo>
                <a:lnTo>
                  <a:pt x="1936" y="1135"/>
                </a:lnTo>
                <a:lnTo>
                  <a:pt x="1902" y="601"/>
                </a:lnTo>
                <a:lnTo>
                  <a:pt x="1135" y="668"/>
                </a:lnTo>
                <a:lnTo>
                  <a:pt x="1102" y="1"/>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5" name="Google Shape;435;p32"/>
          <p:cNvSpPr/>
          <p:nvPr/>
        </p:nvSpPr>
        <p:spPr>
          <a:xfrm rot="859721">
            <a:off x="20221080" y="10120739"/>
            <a:ext cx="189865" cy="195077"/>
          </a:xfrm>
          <a:custGeom>
            <a:avLst/>
            <a:gdLst/>
            <a:ahLst/>
            <a:cxnLst/>
            <a:rect l="l" t="t" r="r" b="b"/>
            <a:pathLst>
              <a:path w="2436" h="2503" extrusionOk="0">
                <a:moveTo>
                  <a:pt x="1602" y="1335"/>
                </a:moveTo>
                <a:lnTo>
                  <a:pt x="1602" y="1435"/>
                </a:lnTo>
                <a:cubicBezTo>
                  <a:pt x="1635" y="1568"/>
                  <a:pt x="1568" y="1702"/>
                  <a:pt x="1501" y="1802"/>
                </a:cubicBezTo>
                <a:cubicBezTo>
                  <a:pt x="1401" y="1902"/>
                  <a:pt x="1301" y="1968"/>
                  <a:pt x="1135" y="1968"/>
                </a:cubicBezTo>
                <a:cubicBezTo>
                  <a:pt x="1034" y="1968"/>
                  <a:pt x="934" y="1968"/>
                  <a:pt x="868" y="1902"/>
                </a:cubicBezTo>
                <a:cubicBezTo>
                  <a:pt x="801" y="1868"/>
                  <a:pt x="768" y="1802"/>
                  <a:pt x="768" y="1702"/>
                </a:cubicBezTo>
                <a:cubicBezTo>
                  <a:pt x="768" y="1601"/>
                  <a:pt x="801" y="1501"/>
                  <a:pt x="868" y="1468"/>
                </a:cubicBezTo>
                <a:cubicBezTo>
                  <a:pt x="934" y="1401"/>
                  <a:pt x="1068" y="1368"/>
                  <a:pt x="1235" y="1368"/>
                </a:cubicBezTo>
                <a:lnTo>
                  <a:pt x="1602" y="1335"/>
                </a:lnTo>
                <a:close/>
                <a:moveTo>
                  <a:pt x="1101" y="0"/>
                </a:moveTo>
                <a:cubicBezTo>
                  <a:pt x="934" y="34"/>
                  <a:pt x="768" y="34"/>
                  <a:pt x="601" y="67"/>
                </a:cubicBezTo>
                <a:cubicBezTo>
                  <a:pt x="467" y="100"/>
                  <a:pt x="301" y="134"/>
                  <a:pt x="134" y="200"/>
                </a:cubicBezTo>
                <a:lnTo>
                  <a:pt x="167" y="768"/>
                </a:lnTo>
                <a:cubicBezTo>
                  <a:pt x="267" y="701"/>
                  <a:pt x="401" y="634"/>
                  <a:pt x="534" y="601"/>
                </a:cubicBezTo>
                <a:cubicBezTo>
                  <a:pt x="668" y="567"/>
                  <a:pt x="834" y="534"/>
                  <a:pt x="1001" y="534"/>
                </a:cubicBezTo>
                <a:cubicBezTo>
                  <a:pt x="1060" y="524"/>
                  <a:pt x="1113" y="520"/>
                  <a:pt x="1161" y="520"/>
                </a:cubicBezTo>
                <a:cubicBezTo>
                  <a:pt x="1277" y="520"/>
                  <a:pt x="1364" y="544"/>
                  <a:pt x="1435" y="567"/>
                </a:cubicBezTo>
                <a:cubicBezTo>
                  <a:pt x="1535" y="634"/>
                  <a:pt x="1568" y="701"/>
                  <a:pt x="1568" y="834"/>
                </a:cubicBezTo>
                <a:lnTo>
                  <a:pt x="1602" y="901"/>
                </a:lnTo>
                <a:lnTo>
                  <a:pt x="1135" y="901"/>
                </a:lnTo>
                <a:cubicBezTo>
                  <a:pt x="734" y="934"/>
                  <a:pt x="434" y="1001"/>
                  <a:pt x="267" y="1168"/>
                </a:cubicBezTo>
                <a:cubicBezTo>
                  <a:pt x="67" y="1301"/>
                  <a:pt x="0" y="1501"/>
                  <a:pt x="0" y="1768"/>
                </a:cubicBezTo>
                <a:cubicBezTo>
                  <a:pt x="34" y="2002"/>
                  <a:pt x="100" y="2169"/>
                  <a:pt x="267" y="2302"/>
                </a:cubicBezTo>
                <a:cubicBezTo>
                  <a:pt x="434" y="2435"/>
                  <a:pt x="634" y="2502"/>
                  <a:pt x="868" y="2502"/>
                </a:cubicBezTo>
                <a:cubicBezTo>
                  <a:pt x="1068" y="2469"/>
                  <a:pt x="1201" y="2435"/>
                  <a:pt x="1335" y="2369"/>
                </a:cubicBezTo>
                <a:cubicBezTo>
                  <a:pt x="1435" y="2302"/>
                  <a:pt x="1568" y="2202"/>
                  <a:pt x="1635" y="2035"/>
                </a:cubicBezTo>
                <a:lnTo>
                  <a:pt x="1668" y="2402"/>
                </a:lnTo>
                <a:lnTo>
                  <a:pt x="2435" y="2335"/>
                </a:lnTo>
                <a:lnTo>
                  <a:pt x="2335" y="1001"/>
                </a:lnTo>
                <a:cubicBezTo>
                  <a:pt x="2335" y="634"/>
                  <a:pt x="2235" y="367"/>
                  <a:pt x="2035" y="200"/>
                </a:cubicBezTo>
                <a:cubicBezTo>
                  <a:pt x="1835" y="67"/>
                  <a:pt x="1535" y="0"/>
                  <a:pt x="1101" y="0"/>
                </a:cubicBez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6" name="Google Shape;436;p32"/>
          <p:cNvSpPr/>
          <p:nvPr/>
        </p:nvSpPr>
        <p:spPr>
          <a:xfrm rot="859721">
            <a:off x="20368841" y="10098075"/>
            <a:ext cx="153465" cy="234747"/>
          </a:xfrm>
          <a:custGeom>
            <a:avLst/>
            <a:gdLst/>
            <a:ahLst/>
            <a:cxnLst/>
            <a:rect l="l" t="t" r="r" b="b"/>
            <a:pathLst>
              <a:path w="1969" h="3012" extrusionOk="0">
                <a:moveTo>
                  <a:pt x="1101" y="1"/>
                </a:moveTo>
                <a:lnTo>
                  <a:pt x="334" y="34"/>
                </a:lnTo>
                <a:lnTo>
                  <a:pt x="400" y="701"/>
                </a:lnTo>
                <a:lnTo>
                  <a:pt x="0" y="735"/>
                </a:lnTo>
                <a:lnTo>
                  <a:pt x="33" y="1268"/>
                </a:lnTo>
                <a:lnTo>
                  <a:pt x="400" y="1235"/>
                </a:lnTo>
                <a:lnTo>
                  <a:pt x="467" y="2236"/>
                </a:lnTo>
                <a:cubicBezTo>
                  <a:pt x="467" y="2536"/>
                  <a:pt x="567" y="2736"/>
                  <a:pt x="701" y="2870"/>
                </a:cubicBezTo>
                <a:cubicBezTo>
                  <a:pt x="783" y="2952"/>
                  <a:pt x="956" y="3012"/>
                  <a:pt x="1181" y="3012"/>
                </a:cubicBezTo>
                <a:cubicBezTo>
                  <a:pt x="1230" y="3012"/>
                  <a:pt x="1281" y="3009"/>
                  <a:pt x="1334" y="3003"/>
                </a:cubicBezTo>
                <a:lnTo>
                  <a:pt x="1968" y="2970"/>
                </a:lnTo>
                <a:lnTo>
                  <a:pt x="1935" y="2436"/>
                </a:lnTo>
                <a:lnTo>
                  <a:pt x="1568" y="2469"/>
                </a:lnTo>
                <a:cubicBezTo>
                  <a:pt x="1434" y="2469"/>
                  <a:pt x="1334" y="2436"/>
                  <a:pt x="1301" y="2403"/>
                </a:cubicBezTo>
                <a:cubicBezTo>
                  <a:pt x="1234" y="2369"/>
                  <a:pt x="1234" y="2302"/>
                  <a:pt x="1201" y="2202"/>
                </a:cubicBezTo>
                <a:lnTo>
                  <a:pt x="1168" y="1202"/>
                </a:lnTo>
                <a:lnTo>
                  <a:pt x="1935" y="1168"/>
                </a:lnTo>
                <a:lnTo>
                  <a:pt x="1901" y="635"/>
                </a:lnTo>
                <a:lnTo>
                  <a:pt x="1134" y="668"/>
                </a:lnTo>
                <a:lnTo>
                  <a:pt x="1101" y="1"/>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7" name="Google Shape;437;p32"/>
          <p:cNvSpPr/>
          <p:nvPr/>
        </p:nvSpPr>
        <p:spPr>
          <a:xfrm rot="859721">
            <a:off x="20548135" y="10104419"/>
            <a:ext cx="72876" cy="257504"/>
          </a:xfrm>
          <a:custGeom>
            <a:avLst/>
            <a:gdLst/>
            <a:ahLst/>
            <a:cxnLst/>
            <a:rect l="l" t="t" r="r" b="b"/>
            <a:pathLst>
              <a:path w="935" h="3304" extrusionOk="0">
                <a:moveTo>
                  <a:pt x="768" y="1"/>
                </a:moveTo>
                <a:lnTo>
                  <a:pt x="1" y="68"/>
                </a:lnTo>
                <a:lnTo>
                  <a:pt x="34" y="668"/>
                </a:lnTo>
                <a:lnTo>
                  <a:pt x="801" y="635"/>
                </a:lnTo>
                <a:lnTo>
                  <a:pt x="768" y="1"/>
                </a:lnTo>
                <a:close/>
                <a:moveTo>
                  <a:pt x="801" y="935"/>
                </a:moveTo>
                <a:lnTo>
                  <a:pt x="67" y="968"/>
                </a:lnTo>
                <a:lnTo>
                  <a:pt x="201" y="3303"/>
                </a:lnTo>
                <a:lnTo>
                  <a:pt x="935" y="3270"/>
                </a:lnTo>
                <a:lnTo>
                  <a:pt x="801" y="935"/>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8" name="Google Shape;438;p32"/>
          <p:cNvSpPr/>
          <p:nvPr/>
        </p:nvSpPr>
        <p:spPr>
          <a:xfrm rot="859721">
            <a:off x="20645165" y="10205987"/>
            <a:ext cx="202880" cy="193440"/>
          </a:xfrm>
          <a:custGeom>
            <a:avLst/>
            <a:gdLst/>
            <a:ahLst/>
            <a:cxnLst/>
            <a:rect l="l" t="t" r="r" b="b"/>
            <a:pathLst>
              <a:path w="2603" h="2482" extrusionOk="0">
                <a:moveTo>
                  <a:pt x="1268" y="541"/>
                </a:moveTo>
                <a:cubicBezTo>
                  <a:pt x="1435" y="541"/>
                  <a:pt x="1568" y="574"/>
                  <a:pt x="1669" y="708"/>
                </a:cubicBezTo>
                <a:cubicBezTo>
                  <a:pt x="1735" y="808"/>
                  <a:pt x="1802" y="974"/>
                  <a:pt x="1802" y="1208"/>
                </a:cubicBezTo>
                <a:cubicBezTo>
                  <a:pt x="1835" y="1441"/>
                  <a:pt x="1802" y="1608"/>
                  <a:pt x="1702" y="1742"/>
                </a:cubicBezTo>
                <a:cubicBezTo>
                  <a:pt x="1635" y="1875"/>
                  <a:pt x="1502" y="1942"/>
                  <a:pt x="1335" y="1942"/>
                </a:cubicBezTo>
                <a:cubicBezTo>
                  <a:pt x="1168" y="1942"/>
                  <a:pt x="1035" y="1875"/>
                  <a:pt x="968" y="1775"/>
                </a:cubicBezTo>
                <a:cubicBezTo>
                  <a:pt x="868" y="1675"/>
                  <a:pt x="801" y="1508"/>
                  <a:pt x="801" y="1275"/>
                </a:cubicBezTo>
                <a:cubicBezTo>
                  <a:pt x="801" y="1041"/>
                  <a:pt x="835" y="874"/>
                  <a:pt x="901" y="741"/>
                </a:cubicBezTo>
                <a:cubicBezTo>
                  <a:pt x="968" y="608"/>
                  <a:pt x="1101" y="541"/>
                  <a:pt x="1268" y="541"/>
                </a:cubicBezTo>
                <a:close/>
                <a:moveTo>
                  <a:pt x="1384" y="1"/>
                </a:moveTo>
                <a:cubicBezTo>
                  <a:pt x="1336" y="1"/>
                  <a:pt x="1286" y="3"/>
                  <a:pt x="1235" y="7"/>
                </a:cubicBezTo>
                <a:cubicBezTo>
                  <a:pt x="835" y="40"/>
                  <a:pt x="534" y="174"/>
                  <a:pt x="301" y="374"/>
                </a:cubicBezTo>
                <a:cubicBezTo>
                  <a:pt x="101" y="608"/>
                  <a:pt x="1" y="941"/>
                  <a:pt x="34" y="1308"/>
                </a:cubicBezTo>
                <a:cubicBezTo>
                  <a:pt x="34" y="1708"/>
                  <a:pt x="167" y="1975"/>
                  <a:pt x="401" y="2209"/>
                </a:cubicBezTo>
                <a:cubicBezTo>
                  <a:pt x="605" y="2383"/>
                  <a:pt x="885" y="2482"/>
                  <a:pt x="1219" y="2482"/>
                </a:cubicBezTo>
                <a:cubicBezTo>
                  <a:pt x="1268" y="2482"/>
                  <a:pt x="1317" y="2480"/>
                  <a:pt x="1368" y="2476"/>
                </a:cubicBezTo>
                <a:cubicBezTo>
                  <a:pt x="1769" y="2442"/>
                  <a:pt x="2102" y="2309"/>
                  <a:pt x="2302" y="2109"/>
                </a:cubicBezTo>
                <a:cubicBezTo>
                  <a:pt x="2502" y="1875"/>
                  <a:pt x="2603" y="1542"/>
                  <a:pt x="2603" y="1175"/>
                </a:cubicBezTo>
                <a:cubicBezTo>
                  <a:pt x="2569" y="774"/>
                  <a:pt x="2436" y="474"/>
                  <a:pt x="2202" y="274"/>
                </a:cubicBezTo>
                <a:cubicBezTo>
                  <a:pt x="1998" y="99"/>
                  <a:pt x="1718" y="1"/>
                  <a:pt x="1384" y="1"/>
                </a:cubicBez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39" name="Google Shape;439;p32"/>
          <p:cNvSpPr/>
          <p:nvPr/>
        </p:nvSpPr>
        <p:spPr>
          <a:xfrm rot="859721">
            <a:off x="20880353" y="10251536"/>
            <a:ext cx="195087" cy="193051"/>
          </a:xfrm>
          <a:custGeom>
            <a:avLst/>
            <a:gdLst/>
            <a:ahLst/>
            <a:cxnLst/>
            <a:rect l="l" t="t" r="r" b="b"/>
            <a:pathLst>
              <a:path w="2503" h="2477" extrusionOk="0">
                <a:moveTo>
                  <a:pt x="1663" y="0"/>
                </a:moveTo>
                <a:cubicBezTo>
                  <a:pt x="1622" y="0"/>
                  <a:pt x="1579" y="3"/>
                  <a:pt x="1535" y="8"/>
                </a:cubicBezTo>
                <a:cubicBezTo>
                  <a:pt x="1368" y="8"/>
                  <a:pt x="1235" y="42"/>
                  <a:pt x="1101" y="108"/>
                </a:cubicBezTo>
                <a:cubicBezTo>
                  <a:pt x="1001" y="175"/>
                  <a:pt x="868" y="309"/>
                  <a:pt x="768" y="442"/>
                </a:cubicBezTo>
                <a:lnTo>
                  <a:pt x="768" y="108"/>
                </a:lnTo>
                <a:lnTo>
                  <a:pt x="1" y="142"/>
                </a:lnTo>
                <a:lnTo>
                  <a:pt x="134" y="2477"/>
                </a:lnTo>
                <a:lnTo>
                  <a:pt x="868" y="2443"/>
                </a:lnTo>
                <a:lnTo>
                  <a:pt x="801" y="1276"/>
                </a:lnTo>
                <a:cubicBezTo>
                  <a:pt x="801" y="1076"/>
                  <a:pt x="834" y="909"/>
                  <a:pt x="935" y="776"/>
                </a:cubicBezTo>
                <a:cubicBezTo>
                  <a:pt x="1001" y="642"/>
                  <a:pt x="1135" y="575"/>
                  <a:pt x="1268" y="575"/>
                </a:cubicBezTo>
                <a:cubicBezTo>
                  <a:pt x="1335" y="575"/>
                  <a:pt x="1402" y="575"/>
                  <a:pt x="1468" y="609"/>
                </a:cubicBezTo>
                <a:cubicBezTo>
                  <a:pt x="1502" y="642"/>
                  <a:pt x="1535" y="675"/>
                  <a:pt x="1568" y="709"/>
                </a:cubicBezTo>
                <a:cubicBezTo>
                  <a:pt x="1602" y="742"/>
                  <a:pt x="1635" y="809"/>
                  <a:pt x="1635" y="876"/>
                </a:cubicBezTo>
                <a:cubicBezTo>
                  <a:pt x="1635" y="942"/>
                  <a:pt x="1668" y="1109"/>
                  <a:pt x="1668" y="1309"/>
                </a:cubicBezTo>
                <a:lnTo>
                  <a:pt x="1735" y="2143"/>
                </a:lnTo>
                <a:lnTo>
                  <a:pt x="1735" y="2377"/>
                </a:lnTo>
                <a:lnTo>
                  <a:pt x="2502" y="2343"/>
                </a:lnTo>
                <a:lnTo>
                  <a:pt x="2402" y="909"/>
                </a:lnTo>
                <a:cubicBezTo>
                  <a:pt x="2402" y="609"/>
                  <a:pt x="2302" y="375"/>
                  <a:pt x="2169" y="208"/>
                </a:cubicBezTo>
                <a:cubicBezTo>
                  <a:pt x="2030" y="69"/>
                  <a:pt x="1868" y="0"/>
                  <a:pt x="1663" y="0"/>
                </a:cubicBez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0" name="Google Shape;440;p32"/>
          <p:cNvSpPr/>
          <p:nvPr/>
        </p:nvSpPr>
        <p:spPr>
          <a:xfrm rot="859721">
            <a:off x="19887910" y="10372448"/>
            <a:ext cx="137877" cy="192427"/>
          </a:xfrm>
          <a:custGeom>
            <a:avLst/>
            <a:gdLst/>
            <a:ahLst/>
            <a:cxnLst/>
            <a:rect l="l" t="t" r="r" b="b"/>
            <a:pathLst>
              <a:path w="1769" h="2469" extrusionOk="0">
                <a:moveTo>
                  <a:pt x="1535" y="0"/>
                </a:moveTo>
                <a:cubicBezTo>
                  <a:pt x="1335" y="0"/>
                  <a:pt x="1202" y="67"/>
                  <a:pt x="1068" y="133"/>
                </a:cubicBezTo>
                <a:cubicBezTo>
                  <a:pt x="968" y="200"/>
                  <a:pt x="835" y="334"/>
                  <a:pt x="768" y="467"/>
                </a:cubicBezTo>
                <a:lnTo>
                  <a:pt x="735" y="100"/>
                </a:lnTo>
                <a:lnTo>
                  <a:pt x="1" y="133"/>
                </a:lnTo>
                <a:lnTo>
                  <a:pt x="134" y="2469"/>
                </a:lnTo>
                <a:lnTo>
                  <a:pt x="868" y="2435"/>
                </a:lnTo>
                <a:lnTo>
                  <a:pt x="801" y="1368"/>
                </a:lnTo>
                <a:cubicBezTo>
                  <a:pt x="801" y="1134"/>
                  <a:pt x="835" y="967"/>
                  <a:pt x="935" y="834"/>
                </a:cubicBezTo>
                <a:cubicBezTo>
                  <a:pt x="1035" y="701"/>
                  <a:pt x="1168" y="634"/>
                  <a:pt x="1368" y="600"/>
                </a:cubicBezTo>
                <a:cubicBezTo>
                  <a:pt x="1435" y="600"/>
                  <a:pt x="1502" y="600"/>
                  <a:pt x="1568" y="634"/>
                </a:cubicBezTo>
                <a:cubicBezTo>
                  <a:pt x="1635" y="634"/>
                  <a:pt x="1702" y="667"/>
                  <a:pt x="1769" y="667"/>
                </a:cubicBezTo>
                <a:lnTo>
                  <a:pt x="1735" y="0"/>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1" name="Google Shape;441;p32"/>
          <p:cNvSpPr/>
          <p:nvPr/>
        </p:nvSpPr>
        <p:spPr>
          <a:xfrm rot="859721">
            <a:off x="19994963" y="10394728"/>
            <a:ext cx="140450" cy="192427"/>
          </a:xfrm>
          <a:custGeom>
            <a:avLst/>
            <a:gdLst/>
            <a:ahLst/>
            <a:cxnLst/>
            <a:rect l="l" t="t" r="r" b="b"/>
            <a:pathLst>
              <a:path w="1802" h="2469" extrusionOk="0">
                <a:moveTo>
                  <a:pt x="1535" y="0"/>
                </a:moveTo>
                <a:cubicBezTo>
                  <a:pt x="1368" y="0"/>
                  <a:pt x="1202" y="34"/>
                  <a:pt x="1101" y="134"/>
                </a:cubicBezTo>
                <a:cubicBezTo>
                  <a:pt x="968" y="200"/>
                  <a:pt x="868" y="301"/>
                  <a:pt x="768" y="467"/>
                </a:cubicBezTo>
                <a:lnTo>
                  <a:pt x="768" y="100"/>
                </a:lnTo>
                <a:lnTo>
                  <a:pt x="1" y="134"/>
                </a:lnTo>
                <a:lnTo>
                  <a:pt x="134" y="2469"/>
                </a:lnTo>
                <a:lnTo>
                  <a:pt x="901" y="2435"/>
                </a:lnTo>
                <a:lnTo>
                  <a:pt x="835" y="1335"/>
                </a:lnTo>
                <a:cubicBezTo>
                  <a:pt x="801" y="1134"/>
                  <a:pt x="868" y="934"/>
                  <a:pt x="968" y="801"/>
                </a:cubicBezTo>
                <a:cubicBezTo>
                  <a:pt x="1068" y="667"/>
                  <a:pt x="1202" y="601"/>
                  <a:pt x="1402" y="601"/>
                </a:cubicBezTo>
                <a:lnTo>
                  <a:pt x="1602" y="601"/>
                </a:lnTo>
                <a:cubicBezTo>
                  <a:pt x="1669" y="634"/>
                  <a:pt x="1735" y="634"/>
                  <a:pt x="1802" y="667"/>
                </a:cubicBezTo>
                <a:lnTo>
                  <a:pt x="1735" y="0"/>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2" name="Google Shape;442;p32"/>
          <p:cNvSpPr/>
          <p:nvPr/>
        </p:nvSpPr>
        <p:spPr>
          <a:xfrm rot="859721">
            <a:off x="20088527" y="10420738"/>
            <a:ext cx="202880" cy="192973"/>
          </a:xfrm>
          <a:custGeom>
            <a:avLst/>
            <a:gdLst/>
            <a:ahLst/>
            <a:cxnLst/>
            <a:rect l="l" t="t" r="r" b="b"/>
            <a:pathLst>
              <a:path w="2603" h="2476" extrusionOk="0">
                <a:moveTo>
                  <a:pt x="1268" y="540"/>
                </a:moveTo>
                <a:cubicBezTo>
                  <a:pt x="1435" y="540"/>
                  <a:pt x="1569" y="574"/>
                  <a:pt x="1669" y="707"/>
                </a:cubicBezTo>
                <a:cubicBezTo>
                  <a:pt x="1769" y="807"/>
                  <a:pt x="1802" y="974"/>
                  <a:pt x="1802" y="1207"/>
                </a:cubicBezTo>
                <a:cubicBezTo>
                  <a:pt x="1836" y="1441"/>
                  <a:pt x="1802" y="1608"/>
                  <a:pt x="1702" y="1741"/>
                </a:cubicBezTo>
                <a:cubicBezTo>
                  <a:pt x="1635" y="1875"/>
                  <a:pt x="1502" y="1941"/>
                  <a:pt x="1335" y="1941"/>
                </a:cubicBezTo>
                <a:cubicBezTo>
                  <a:pt x="1202" y="1941"/>
                  <a:pt x="1068" y="1875"/>
                  <a:pt x="968" y="1775"/>
                </a:cubicBezTo>
                <a:cubicBezTo>
                  <a:pt x="868" y="1674"/>
                  <a:pt x="801" y="1508"/>
                  <a:pt x="801" y="1274"/>
                </a:cubicBezTo>
                <a:cubicBezTo>
                  <a:pt x="801" y="1041"/>
                  <a:pt x="835" y="874"/>
                  <a:pt x="902" y="740"/>
                </a:cubicBezTo>
                <a:cubicBezTo>
                  <a:pt x="1002" y="607"/>
                  <a:pt x="1102" y="540"/>
                  <a:pt x="1268" y="540"/>
                </a:cubicBezTo>
                <a:close/>
                <a:moveTo>
                  <a:pt x="1384" y="0"/>
                </a:moveTo>
                <a:cubicBezTo>
                  <a:pt x="1336" y="0"/>
                  <a:pt x="1286" y="2"/>
                  <a:pt x="1235" y="7"/>
                </a:cubicBezTo>
                <a:cubicBezTo>
                  <a:pt x="835" y="40"/>
                  <a:pt x="535" y="173"/>
                  <a:pt x="301" y="374"/>
                </a:cubicBezTo>
                <a:cubicBezTo>
                  <a:pt x="101" y="607"/>
                  <a:pt x="1" y="941"/>
                  <a:pt x="34" y="1308"/>
                </a:cubicBezTo>
                <a:cubicBezTo>
                  <a:pt x="34" y="1708"/>
                  <a:pt x="168" y="1975"/>
                  <a:pt x="401" y="2208"/>
                </a:cubicBezTo>
                <a:cubicBezTo>
                  <a:pt x="668" y="2408"/>
                  <a:pt x="968" y="2475"/>
                  <a:pt x="1369" y="2475"/>
                </a:cubicBezTo>
                <a:cubicBezTo>
                  <a:pt x="1769" y="2442"/>
                  <a:pt x="2102" y="2308"/>
                  <a:pt x="2303" y="2108"/>
                </a:cubicBezTo>
                <a:cubicBezTo>
                  <a:pt x="2536" y="1875"/>
                  <a:pt x="2603" y="1541"/>
                  <a:pt x="2603" y="1174"/>
                </a:cubicBezTo>
                <a:cubicBezTo>
                  <a:pt x="2569" y="774"/>
                  <a:pt x="2436" y="474"/>
                  <a:pt x="2202" y="273"/>
                </a:cubicBezTo>
                <a:cubicBezTo>
                  <a:pt x="1999" y="99"/>
                  <a:pt x="1719" y="0"/>
                  <a:pt x="1384" y="0"/>
                </a:cubicBez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3" name="Google Shape;443;p32"/>
          <p:cNvSpPr/>
          <p:nvPr/>
        </p:nvSpPr>
        <p:spPr>
          <a:xfrm rot="859721">
            <a:off x="20243195" y="10451843"/>
            <a:ext cx="208102" cy="265221"/>
          </a:xfrm>
          <a:custGeom>
            <a:avLst/>
            <a:gdLst/>
            <a:ahLst/>
            <a:cxnLst/>
            <a:rect l="l" t="t" r="r" b="b"/>
            <a:pathLst>
              <a:path w="2670" h="3403" extrusionOk="0">
                <a:moveTo>
                  <a:pt x="2669" y="0"/>
                </a:moveTo>
                <a:lnTo>
                  <a:pt x="1935" y="34"/>
                </a:lnTo>
                <a:lnTo>
                  <a:pt x="1468" y="1668"/>
                </a:lnTo>
                <a:lnTo>
                  <a:pt x="768" y="100"/>
                </a:lnTo>
                <a:lnTo>
                  <a:pt x="1" y="134"/>
                </a:lnTo>
                <a:lnTo>
                  <a:pt x="1202" y="2535"/>
                </a:lnTo>
                <a:lnTo>
                  <a:pt x="1168" y="2602"/>
                </a:lnTo>
                <a:cubicBezTo>
                  <a:pt x="1135" y="2702"/>
                  <a:pt x="1102" y="2769"/>
                  <a:pt x="1035" y="2802"/>
                </a:cubicBezTo>
                <a:cubicBezTo>
                  <a:pt x="1001" y="2869"/>
                  <a:pt x="901" y="2869"/>
                  <a:pt x="768" y="2902"/>
                </a:cubicBezTo>
                <a:lnTo>
                  <a:pt x="534" y="2902"/>
                </a:lnTo>
                <a:lnTo>
                  <a:pt x="568" y="3403"/>
                </a:lnTo>
                <a:lnTo>
                  <a:pt x="1001" y="3369"/>
                </a:lnTo>
                <a:cubicBezTo>
                  <a:pt x="1202" y="3369"/>
                  <a:pt x="1402" y="3303"/>
                  <a:pt x="1502" y="3169"/>
                </a:cubicBezTo>
                <a:cubicBezTo>
                  <a:pt x="1635" y="3069"/>
                  <a:pt x="1735" y="2869"/>
                  <a:pt x="1835" y="2602"/>
                </a:cubicBezTo>
                <a:lnTo>
                  <a:pt x="2669" y="0"/>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4" name="Google Shape;444;p32"/>
          <p:cNvSpPr/>
          <p:nvPr/>
        </p:nvSpPr>
        <p:spPr>
          <a:xfrm rot="859721">
            <a:off x="20513741" y="10433555"/>
            <a:ext cx="72876" cy="247061"/>
          </a:xfrm>
          <a:custGeom>
            <a:avLst/>
            <a:gdLst/>
            <a:ahLst/>
            <a:cxnLst/>
            <a:rect l="l" t="t" r="r" b="b"/>
            <a:pathLst>
              <a:path w="935" h="3170" extrusionOk="0">
                <a:moveTo>
                  <a:pt x="767" y="1"/>
                </a:moveTo>
                <a:lnTo>
                  <a:pt x="0" y="34"/>
                </a:lnTo>
                <a:lnTo>
                  <a:pt x="67" y="1235"/>
                </a:lnTo>
                <a:lnTo>
                  <a:pt x="234" y="2102"/>
                </a:lnTo>
                <a:lnTo>
                  <a:pt x="767" y="2102"/>
                </a:lnTo>
                <a:lnTo>
                  <a:pt x="834" y="1202"/>
                </a:lnTo>
                <a:lnTo>
                  <a:pt x="767" y="1"/>
                </a:lnTo>
                <a:close/>
                <a:moveTo>
                  <a:pt x="901" y="2403"/>
                </a:moveTo>
                <a:lnTo>
                  <a:pt x="134" y="2436"/>
                </a:lnTo>
                <a:lnTo>
                  <a:pt x="167" y="3170"/>
                </a:lnTo>
                <a:lnTo>
                  <a:pt x="934" y="3136"/>
                </a:lnTo>
                <a:lnTo>
                  <a:pt x="901" y="2403"/>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5" name="Google Shape;445;p32"/>
          <p:cNvSpPr/>
          <p:nvPr/>
        </p:nvSpPr>
        <p:spPr>
          <a:xfrm rot="859721">
            <a:off x="20664337" y="10463635"/>
            <a:ext cx="70225" cy="247061"/>
          </a:xfrm>
          <a:custGeom>
            <a:avLst/>
            <a:gdLst/>
            <a:ahLst/>
            <a:cxnLst/>
            <a:rect l="l" t="t" r="r" b="b"/>
            <a:pathLst>
              <a:path w="901" h="3170" extrusionOk="0">
                <a:moveTo>
                  <a:pt x="734" y="1"/>
                </a:moveTo>
                <a:lnTo>
                  <a:pt x="0" y="34"/>
                </a:lnTo>
                <a:lnTo>
                  <a:pt x="67" y="1235"/>
                </a:lnTo>
                <a:lnTo>
                  <a:pt x="200" y="2102"/>
                </a:lnTo>
                <a:lnTo>
                  <a:pt x="767" y="2069"/>
                </a:lnTo>
                <a:lnTo>
                  <a:pt x="801" y="1202"/>
                </a:lnTo>
                <a:lnTo>
                  <a:pt x="734" y="1"/>
                </a:lnTo>
                <a:close/>
                <a:moveTo>
                  <a:pt x="867" y="2369"/>
                </a:moveTo>
                <a:lnTo>
                  <a:pt x="134" y="2436"/>
                </a:lnTo>
                <a:lnTo>
                  <a:pt x="167" y="3170"/>
                </a:lnTo>
                <a:lnTo>
                  <a:pt x="901" y="3136"/>
                </a:lnTo>
                <a:lnTo>
                  <a:pt x="867" y="2369"/>
                </a:lnTo>
                <a:close/>
              </a:path>
            </a:pathLst>
          </a:custGeom>
          <a:solidFill>
            <a:srgbClr val="60C67C"/>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446" name="Google Shape;446;p32"/>
          <p:cNvGrpSpPr/>
          <p:nvPr/>
        </p:nvGrpSpPr>
        <p:grpSpPr>
          <a:xfrm rot="859687">
            <a:off x="18634060" y="8910283"/>
            <a:ext cx="3177504" cy="3129691"/>
            <a:chOff x="5691288" y="1393625"/>
            <a:chExt cx="862872" cy="849998"/>
          </a:xfrm>
        </p:grpSpPr>
        <p:sp>
          <p:nvSpPr>
            <p:cNvPr id="447" name="Google Shape;447;p32"/>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6"/>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48" name="Google Shape;448;p32"/>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E6D6A3"/>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449" name="Google Shape;449;p32"/>
          <p:cNvSpPr/>
          <p:nvPr/>
        </p:nvSpPr>
        <p:spPr>
          <a:xfrm rot="859721">
            <a:off x="18954821" y="8707475"/>
            <a:ext cx="3234322" cy="3210053"/>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0" name="Google Shape;450;p32"/>
          <p:cNvSpPr/>
          <p:nvPr/>
        </p:nvSpPr>
        <p:spPr>
          <a:xfrm rot="859721">
            <a:off x="18936898" y="8685086"/>
            <a:ext cx="3275941" cy="3253589"/>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1" name="Google Shape;451;p32"/>
          <p:cNvSpPr/>
          <p:nvPr/>
        </p:nvSpPr>
        <p:spPr>
          <a:xfrm rot="859721">
            <a:off x="20659641" y="8493723"/>
            <a:ext cx="1042618" cy="931429"/>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452" name="Google Shape;452;p32"/>
          <p:cNvGrpSpPr/>
          <p:nvPr/>
        </p:nvGrpSpPr>
        <p:grpSpPr>
          <a:xfrm>
            <a:off x="1822648" y="1688605"/>
            <a:ext cx="3392644" cy="2507168"/>
            <a:chOff x="3301878" y="2654755"/>
            <a:chExt cx="819004" cy="605284"/>
          </a:xfrm>
        </p:grpSpPr>
        <p:sp>
          <p:nvSpPr>
            <p:cNvPr id="453" name="Google Shape;453;p32"/>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4" name="Google Shape;454;p32"/>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3"/>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5" name="Google Shape;455;p32"/>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3C78D8"/>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56" name="Google Shape;456;p32"/>
          <p:cNvGrpSpPr/>
          <p:nvPr/>
        </p:nvGrpSpPr>
        <p:grpSpPr>
          <a:xfrm>
            <a:off x="1541790" y="11190627"/>
            <a:ext cx="880227" cy="1304928"/>
            <a:chOff x="4508863" y="1528200"/>
            <a:chExt cx="318850" cy="472800"/>
          </a:xfrm>
        </p:grpSpPr>
        <p:sp>
          <p:nvSpPr>
            <p:cNvPr id="457" name="Google Shape;457;p32"/>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8" name="Google Shape;458;p32"/>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59" name="Google Shape;459;p32"/>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0" name="Google Shape;460;p32"/>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61" name="Google Shape;461;p32"/>
          <p:cNvGrpSpPr/>
          <p:nvPr/>
        </p:nvGrpSpPr>
        <p:grpSpPr>
          <a:xfrm>
            <a:off x="2798015" y="11324899"/>
            <a:ext cx="880227" cy="1304928"/>
            <a:chOff x="4508863" y="1528200"/>
            <a:chExt cx="318850" cy="472800"/>
          </a:xfrm>
        </p:grpSpPr>
        <p:sp>
          <p:nvSpPr>
            <p:cNvPr id="462" name="Google Shape;462;p32"/>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3" name="Google Shape;463;p32"/>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4" name="Google Shape;464;p32"/>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5" name="Google Shape;465;p32"/>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66" name="Google Shape;466;p32"/>
          <p:cNvGrpSpPr/>
          <p:nvPr/>
        </p:nvGrpSpPr>
        <p:grpSpPr>
          <a:xfrm>
            <a:off x="4054237" y="11324899"/>
            <a:ext cx="880227" cy="1304928"/>
            <a:chOff x="4508863" y="1528200"/>
            <a:chExt cx="318850" cy="472800"/>
          </a:xfrm>
        </p:grpSpPr>
        <p:sp>
          <p:nvSpPr>
            <p:cNvPr id="467" name="Google Shape;467;p32"/>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8" name="Google Shape;468;p32"/>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69" name="Google Shape;469;p32"/>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70" name="Google Shape;470;p32"/>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471" name="Google Shape;471;p32"/>
          <p:cNvSpPr/>
          <p:nvPr/>
        </p:nvSpPr>
        <p:spPr>
          <a:xfrm rot="-4609478">
            <a:off x="19453643" y="1654183"/>
            <a:ext cx="2226949" cy="289751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
        <p:nvSpPr>
          <p:cNvPr id="472" name="Google Shape;472;p32"/>
          <p:cNvSpPr/>
          <p:nvPr/>
        </p:nvSpPr>
        <p:spPr>
          <a:xfrm rot="-4609478">
            <a:off x="19860096" y="2060583"/>
            <a:ext cx="2226949" cy="289751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243759" tIns="243759" rIns="243759" bIns="243759" anchor="ctr" anchorCtr="0">
            <a:noAutofit/>
          </a:bodyPr>
          <a:lstStyle/>
          <a:p>
            <a:pPr defTabSz="2438522">
              <a:buClr>
                <a:srgbClr val="000000"/>
              </a:buClr>
            </a:pPr>
            <a:endParaRPr sz="3700"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0518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84752" y="1873056"/>
              <a:ext cx="519693"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LÝ THUYẾT</a:t>
              </a:r>
              <a:endParaRPr lang="vi-VN" sz="4800" b="1" dirty="0">
                <a:solidFill>
                  <a:srgbClr val="1D93A5"/>
                </a:solidFill>
                <a:latin typeface="Tahoma" pitchFamily="34" charset="0"/>
                <a:ea typeface="Tahoma" pitchFamily="34" charset="0"/>
                <a:cs typeface="Tahoma" pitchFamily="34" charset="0"/>
              </a:endParaRPr>
            </a:p>
          </p:txBody>
        </p:sp>
      </p:grpSp>
      <p:grpSp>
        <p:nvGrpSpPr>
          <p:cNvPr id="35" name="Group 34"/>
          <p:cNvGrpSpPr/>
          <p:nvPr/>
        </p:nvGrpSpPr>
        <p:grpSpPr>
          <a:xfrm>
            <a:off x="644526" y="2504836"/>
            <a:ext cx="15359061" cy="890826"/>
            <a:chOff x="644526" y="2766774"/>
            <a:chExt cx="15359061" cy="890826"/>
          </a:xfrm>
        </p:grpSpPr>
        <p:sp>
          <p:nvSpPr>
            <p:cNvPr id="36" name="TextBox 35"/>
            <p:cNvSpPr txBox="1"/>
            <p:nvPr/>
          </p:nvSpPr>
          <p:spPr>
            <a:xfrm>
              <a:off x="1906587" y="2766774"/>
              <a:ext cx="14097000" cy="830997"/>
            </a:xfrm>
            <a:prstGeom prst="rect">
              <a:avLst/>
            </a:prstGeom>
            <a:noFill/>
          </p:spPr>
          <p:txBody>
            <a:bodyPr wrap="square" rtlCol="0">
              <a:spAutoFit/>
            </a:bodyPr>
            <a:lstStyle/>
            <a:p>
              <a:r>
                <a:rPr lang="en-US" sz="4800" b="1" i="1" dirty="0" err="1" smtClean="0">
                  <a:solidFill>
                    <a:srgbClr val="1D93A5"/>
                  </a:solidFill>
                  <a:latin typeface="Tahoma" pitchFamily="34" charset="0"/>
                  <a:ea typeface="Tahoma" pitchFamily="34" charset="0"/>
                  <a:cs typeface="Tahoma" pitchFamily="34" charset="0"/>
                </a:rPr>
                <a:t>Khái</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niệm</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trích</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dẫn</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và</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cước</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chú</a:t>
              </a:r>
              <a:r>
                <a:rPr lang="en-US" sz="4800" b="1" i="1" dirty="0" smtClean="0">
                  <a:solidFill>
                    <a:srgbClr val="1D93A5"/>
                  </a:solidFill>
                  <a:latin typeface="Tahoma" pitchFamily="34" charset="0"/>
                  <a:ea typeface="Tahoma" pitchFamily="34" charset="0"/>
                  <a:cs typeface="Tahoma" pitchFamily="34" charset="0"/>
                </a:rPr>
                <a:t>”</a:t>
              </a:r>
              <a:endParaRPr lang="en-US" sz="4800" b="1" i="1" dirty="0">
                <a:solidFill>
                  <a:srgbClr val="1D93A5"/>
                </a:solidFill>
                <a:latin typeface="Tahoma" pitchFamily="34" charset="0"/>
                <a:ea typeface="Tahoma" pitchFamily="34" charset="0"/>
                <a:cs typeface="Tahoma" pitchFamily="34" charset="0"/>
              </a:endParaRPr>
            </a:p>
          </p:txBody>
        </p:sp>
        <p:sp>
          <p:nvSpPr>
            <p:cNvPr id="43" name="Rounded Rectangle 42"/>
            <p:cNvSpPr/>
            <p:nvPr/>
          </p:nvSpPr>
          <p:spPr>
            <a:xfrm>
              <a:off x="644526" y="2823876"/>
              <a:ext cx="1269206"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92187" y="2795826"/>
              <a:ext cx="593432" cy="861774"/>
            </a:xfrm>
            <a:prstGeom prst="rect">
              <a:avLst/>
            </a:prstGeom>
            <a:noFill/>
          </p:spPr>
          <p:txBody>
            <a:bodyPr wrap="none" rtlCol="0">
              <a:spAutoFit/>
            </a:bodyPr>
            <a:lstStyle/>
            <a:p>
              <a:pPr algn="ctr"/>
              <a:r>
                <a:rPr lang="en-US" sz="5000" b="1" dirty="0">
                  <a:solidFill>
                    <a:schemeClr val="bg1"/>
                  </a:solidFill>
                  <a:latin typeface="Tahoma" pitchFamily="34" charset="0"/>
                  <a:ea typeface="Tahoma" pitchFamily="34" charset="0"/>
                  <a:cs typeface="Tahoma" pitchFamily="34" charset="0"/>
                </a:rPr>
                <a:t>1</a:t>
              </a:r>
            </a:p>
          </p:txBody>
        </p:sp>
      </p:grpSp>
      <p:sp>
        <p:nvSpPr>
          <p:cNvPr id="5" name="Rectangle 4"/>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8" name="Rectangle 7"/>
          <p:cNvSpPr/>
          <p:nvPr/>
        </p:nvSpPr>
        <p:spPr>
          <a:xfrm>
            <a:off x="1927839" y="4038600"/>
            <a:ext cx="20933748" cy="670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just">
              <a:buFont typeface="Wingdings" pitchFamily="2" charset="2"/>
              <a:buChar char="v"/>
            </a:pPr>
            <a:r>
              <a:rPr lang="en-US" sz="5400" dirty="0" err="1" smtClean="0">
                <a:solidFill>
                  <a:srgbClr val="FFFF00"/>
                </a:solidFill>
                <a:latin typeface="Arial( Body)"/>
                <a:cs typeface="Arial" pitchFamily="34" charset="0"/>
              </a:rPr>
              <a:t>Trích</a:t>
            </a:r>
            <a:r>
              <a:rPr lang="en-US" sz="5400" dirty="0" smtClean="0">
                <a:solidFill>
                  <a:srgbClr val="FFFF00"/>
                </a:solidFill>
                <a:latin typeface="Arial( Body)"/>
                <a:cs typeface="Arial" pitchFamily="34" charset="0"/>
              </a:rPr>
              <a:t> </a:t>
            </a:r>
            <a:r>
              <a:rPr lang="en-US" sz="5400" dirty="0" err="1">
                <a:solidFill>
                  <a:srgbClr val="FFFF00"/>
                </a:solidFill>
                <a:latin typeface="Arial( Body)"/>
                <a:cs typeface="Arial" pitchFamily="34" charset="0"/>
              </a:rPr>
              <a:t>dẫn</a:t>
            </a:r>
            <a:r>
              <a:rPr lang="en-US" sz="5400" dirty="0">
                <a:solidFill>
                  <a:srgbClr val="FFFF00"/>
                </a:solidFill>
                <a:latin typeface="Arial( Body)"/>
                <a:cs typeface="Arial" pitchFamily="34" charset="0"/>
              </a:rPr>
              <a:t> </a:t>
            </a:r>
            <a:r>
              <a:rPr lang="en-US" sz="5400" dirty="0" err="1">
                <a:latin typeface="Arial( Body)"/>
                <a:cs typeface="Arial" pitchFamily="34" charset="0"/>
              </a:rPr>
              <a:t>là</a:t>
            </a:r>
            <a:r>
              <a:rPr lang="en-US" sz="5400" dirty="0">
                <a:latin typeface="Arial( Body)"/>
                <a:cs typeface="Arial" pitchFamily="34" charset="0"/>
              </a:rPr>
              <a:t> </a:t>
            </a:r>
            <a:r>
              <a:rPr lang="en-US" sz="5400" dirty="0" err="1">
                <a:latin typeface="Arial( Body)"/>
                <a:cs typeface="Arial" pitchFamily="34" charset="0"/>
              </a:rPr>
              <a:t>trích</a:t>
            </a:r>
            <a:r>
              <a:rPr lang="en-US" sz="5400" dirty="0">
                <a:latin typeface="Arial( Body)"/>
                <a:cs typeface="Arial" pitchFamily="34" charset="0"/>
              </a:rPr>
              <a:t> </a:t>
            </a:r>
            <a:r>
              <a:rPr lang="en-US" sz="5400" dirty="0" err="1">
                <a:latin typeface="Arial( Body)"/>
                <a:cs typeface="Arial" pitchFamily="34" charset="0"/>
              </a:rPr>
              <a:t>dẫn</a:t>
            </a:r>
            <a:r>
              <a:rPr lang="en-US" sz="5400" dirty="0">
                <a:latin typeface="Arial( Body)"/>
                <a:cs typeface="Arial" pitchFamily="34" charset="0"/>
              </a:rPr>
              <a:t> </a:t>
            </a:r>
            <a:r>
              <a:rPr lang="en-US" sz="5400" dirty="0" err="1">
                <a:latin typeface="Arial( Body)"/>
                <a:cs typeface="Arial" pitchFamily="34" charset="0"/>
              </a:rPr>
              <a:t>nguyên</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phần</a:t>
            </a:r>
            <a:r>
              <a:rPr lang="en-US" sz="5400" dirty="0">
                <a:latin typeface="Arial( Body)"/>
                <a:cs typeface="Arial" pitchFamily="34" charset="0"/>
              </a:rPr>
              <a:t> </a:t>
            </a:r>
            <a:r>
              <a:rPr lang="en-US" sz="5400" dirty="0" err="1">
                <a:latin typeface="Arial( Body)"/>
                <a:cs typeface="Arial" pitchFamily="34" charset="0"/>
              </a:rPr>
              <a:t>câu</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đoạn</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a:latin typeface="Arial( Body)"/>
                <a:cs typeface="Arial" pitchFamily="34" charset="0"/>
              </a:rPr>
              <a:t>hình</a:t>
            </a:r>
            <a:r>
              <a:rPr lang="en-US" sz="5400" dirty="0">
                <a:latin typeface="Arial( Body)"/>
                <a:cs typeface="Arial" pitchFamily="34" charset="0"/>
              </a:rPr>
              <a:t> </a:t>
            </a:r>
            <a:r>
              <a:rPr lang="en-US" sz="5400" dirty="0" err="1">
                <a:latin typeface="Arial( Body)"/>
                <a:cs typeface="Arial" pitchFamily="34" charset="0"/>
              </a:rPr>
              <a:t>ảnh</a:t>
            </a:r>
            <a:r>
              <a:rPr lang="en-US" sz="5400" dirty="0">
                <a:latin typeface="Arial( Body)"/>
                <a:cs typeface="Arial" pitchFamily="34" charset="0"/>
              </a:rPr>
              <a:t>, </a:t>
            </a:r>
            <a:r>
              <a:rPr lang="en-US" sz="5400" dirty="0" err="1">
                <a:latin typeface="Arial( Body)"/>
                <a:cs typeface="Arial" pitchFamily="34" charset="0"/>
              </a:rPr>
              <a:t>sơ</a:t>
            </a:r>
            <a:r>
              <a:rPr lang="en-US" sz="5400" dirty="0">
                <a:latin typeface="Arial( Body)"/>
                <a:cs typeface="Arial" pitchFamily="34" charset="0"/>
              </a:rPr>
              <a:t> </a:t>
            </a:r>
            <a:r>
              <a:rPr lang="en-US" sz="5400" dirty="0" err="1">
                <a:latin typeface="Arial( Body)"/>
                <a:cs typeface="Arial" pitchFamily="34" charset="0"/>
              </a:rPr>
              <a:t>đồ</a:t>
            </a:r>
            <a:r>
              <a:rPr lang="en-US" sz="5400" dirty="0">
                <a:latin typeface="Arial( Body)"/>
                <a:cs typeface="Arial" pitchFamily="34" charset="0"/>
              </a:rPr>
              <a:t>, </a:t>
            </a:r>
            <a:r>
              <a:rPr lang="en-US" sz="5400" dirty="0" err="1">
                <a:latin typeface="Arial( Body)"/>
                <a:cs typeface="Arial" pitchFamily="34" charset="0"/>
              </a:rPr>
              <a:t>quy</a:t>
            </a:r>
            <a:r>
              <a:rPr lang="en-US" sz="5400" dirty="0">
                <a:latin typeface="Arial( Body)"/>
                <a:cs typeface="Arial" pitchFamily="34" charset="0"/>
              </a:rPr>
              <a:t> </a:t>
            </a:r>
            <a:r>
              <a:rPr lang="en-US" sz="5400" dirty="0" err="1">
                <a:latin typeface="Arial( Body)"/>
                <a:cs typeface="Arial" pitchFamily="34" charset="0"/>
              </a:rPr>
              <a:t>trình</a:t>
            </a:r>
            <a:r>
              <a:rPr lang="en-US" sz="5400" dirty="0">
                <a:latin typeface="Arial( Body)"/>
                <a:cs typeface="Arial" pitchFamily="34" charset="0"/>
              </a:rPr>
              <a:t>… </a:t>
            </a:r>
            <a:r>
              <a:rPr lang="en-US" sz="5400" dirty="0" err="1">
                <a:latin typeface="Arial( Body)"/>
                <a:cs typeface="Arial" pitchFamily="34" charset="0"/>
              </a:rPr>
              <a:t>của</a:t>
            </a:r>
            <a:r>
              <a:rPr lang="en-US" sz="5400" dirty="0">
                <a:latin typeface="Arial( Body)"/>
                <a:cs typeface="Arial" pitchFamily="34" charset="0"/>
              </a:rPr>
              <a:t> </a:t>
            </a:r>
            <a:r>
              <a:rPr lang="en-US" sz="5400" dirty="0" err="1">
                <a:latin typeface="Arial( Body)"/>
                <a:cs typeface="Arial" pitchFamily="34" charset="0"/>
              </a:rPr>
              <a:t>bản</a:t>
            </a:r>
            <a:r>
              <a:rPr lang="en-US" sz="5400" dirty="0">
                <a:latin typeface="Arial( Body)"/>
                <a:cs typeface="Arial" pitchFamily="34" charset="0"/>
              </a:rPr>
              <a:t> </a:t>
            </a:r>
            <a:r>
              <a:rPr lang="en-US" sz="5400" dirty="0" err="1">
                <a:latin typeface="Arial( Body)"/>
                <a:cs typeface="Arial" pitchFamily="34" charset="0"/>
              </a:rPr>
              <a:t>gốc</a:t>
            </a:r>
            <a:r>
              <a:rPr lang="en-US" sz="5400" dirty="0">
                <a:latin typeface="Arial( Body)"/>
                <a:cs typeface="Arial" pitchFamily="34" charset="0"/>
              </a:rPr>
              <a:t> </a:t>
            </a:r>
            <a:r>
              <a:rPr lang="en-US" sz="5400" dirty="0" err="1">
                <a:latin typeface="Arial( Body)"/>
                <a:cs typeface="Arial" pitchFamily="34" charset="0"/>
              </a:rPr>
              <a:t>vào</a:t>
            </a:r>
            <a:r>
              <a:rPr lang="en-US" sz="5400" dirty="0">
                <a:latin typeface="Arial( Body)"/>
                <a:cs typeface="Arial" pitchFamily="34" charset="0"/>
              </a:rPr>
              <a:t> </a:t>
            </a:r>
            <a:r>
              <a:rPr lang="en-US" sz="5400" dirty="0" err="1">
                <a:latin typeface="Arial( Body)"/>
                <a:cs typeface="Arial" pitchFamily="34" charset="0"/>
              </a:rPr>
              <a:t>bài</a:t>
            </a:r>
            <a:r>
              <a:rPr lang="en-US" sz="5400" dirty="0">
                <a:latin typeface="Arial( Body)"/>
                <a:cs typeface="Arial" pitchFamily="34" charset="0"/>
              </a:rPr>
              <a:t> </a:t>
            </a:r>
            <a:r>
              <a:rPr lang="en-US" sz="5400" dirty="0" err="1">
                <a:latin typeface="Arial( Body)"/>
                <a:cs typeface="Arial" pitchFamily="34" charset="0"/>
              </a:rPr>
              <a:t>viết</a:t>
            </a:r>
            <a:r>
              <a:rPr lang="en-US" sz="5400" dirty="0">
                <a:latin typeface="Arial( Body)"/>
                <a:cs typeface="Arial" pitchFamily="34" charset="0"/>
              </a:rPr>
              <a:t>. </a:t>
            </a:r>
            <a:endParaRPr lang="en-US" sz="5400" dirty="0" smtClean="0">
              <a:latin typeface="Arial( Body)"/>
              <a:cs typeface="Arial" pitchFamily="34" charset="0"/>
            </a:endParaRPr>
          </a:p>
          <a:p>
            <a:pPr marL="914400" indent="-914400" algn="just">
              <a:buFont typeface="Wingdings" pitchFamily="2" charset="2"/>
              <a:buChar char="v"/>
            </a:pPr>
            <a:endParaRPr lang="en-US" sz="5400" dirty="0">
              <a:latin typeface="Arial( Body)"/>
              <a:cs typeface="Arial" pitchFamily="34" charset="0"/>
            </a:endParaRPr>
          </a:p>
          <a:p>
            <a:pPr marL="914400" indent="-914400" algn="just">
              <a:buFont typeface="Wingdings" pitchFamily="2" charset="2"/>
              <a:buChar char="v"/>
            </a:pPr>
            <a:r>
              <a:rPr lang="en-US" sz="5400" dirty="0" err="1" smtClean="0">
                <a:solidFill>
                  <a:srgbClr val="FFFF00"/>
                </a:solidFill>
                <a:latin typeface="Arial( Body)"/>
                <a:cs typeface="Arial" pitchFamily="34" charset="0"/>
              </a:rPr>
              <a:t>Cước</a:t>
            </a:r>
            <a:r>
              <a:rPr lang="en-US" sz="5400" dirty="0" smtClean="0">
                <a:solidFill>
                  <a:srgbClr val="FFFF00"/>
                </a:solidFill>
                <a:latin typeface="Arial( Body)"/>
                <a:cs typeface="Arial" pitchFamily="34" charset="0"/>
              </a:rPr>
              <a:t> </a:t>
            </a:r>
            <a:r>
              <a:rPr lang="en-US" sz="5400" dirty="0" err="1">
                <a:solidFill>
                  <a:srgbClr val="FFFF00"/>
                </a:solidFill>
                <a:latin typeface="Arial( Body)"/>
                <a:cs typeface="Arial" pitchFamily="34" charset="0"/>
              </a:rPr>
              <a:t>chú</a:t>
            </a:r>
            <a:r>
              <a:rPr lang="en-US" sz="5400" dirty="0">
                <a:solidFill>
                  <a:srgbClr val="FFFF00"/>
                </a:solidFill>
                <a:latin typeface="Arial( Body)"/>
                <a:cs typeface="Arial" pitchFamily="34" charset="0"/>
              </a:rPr>
              <a:t> </a:t>
            </a:r>
            <a:r>
              <a:rPr lang="en-US" sz="5400" dirty="0" err="1">
                <a:latin typeface="Arial( Body)"/>
                <a:cs typeface="Arial" pitchFamily="34" charset="0"/>
              </a:rPr>
              <a:t>là</a:t>
            </a:r>
            <a:r>
              <a:rPr lang="en-US" sz="5400" dirty="0">
                <a:latin typeface="Arial( Body)"/>
                <a:cs typeface="Arial" pitchFamily="34" charset="0"/>
              </a:rPr>
              <a:t> </a:t>
            </a:r>
            <a:r>
              <a:rPr lang="en-US" sz="5400" dirty="0" err="1">
                <a:latin typeface="Arial( Body)"/>
                <a:cs typeface="Arial" pitchFamily="34" charset="0"/>
              </a:rPr>
              <a:t>là</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đoạn</a:t>
            </a:r>
            <a:r>
              <a:rPr lang="en-US" sz="5400" dirty="0">
                <a:latin typeface="Arial( Body)"/>
                <a:cs typeface="Arial" pitchFamily="34" charset="0"/>
              </a:rPr>
              <a:t> </a:t>
            </a:r>
            <a:r>
              <a:rPr lang="en-US" sz="5400" dirty="0" err="1">
                <a:latin typeface="Arial( Body)"/>
                <a:cs typeface="Arial" pitchFamily="34" charset="0"/>
              </a:rPr>
              <a:t>chú</a:t>
            </a:r>
            <a:r>
              <a:rPr lang="en-US" sz="5400" dirty="0">
                <a:latin typeface="Arial( Body)"/>
                <a:cs typeface="Arial" pitchFamily="34" charset="0"/>
              </a:rPr>
              <a:t> </a:t>
            </a:r>
            <a:r>
              <a:rPr lang="en-US" sz="5400" dirty="0" err="1">
                <a:latin typeface="Arial( Body)"/>
                <a:cs typeface="Arial" pitchFamily="34" charset="0"/>
              </a:rPr>
              <a:t>thích</a:t>
            </a:r>
            <a:r>
              <a:rPr lang="en-US" sz="5400" dirty="0">
                <a:latin typeface="Arial( Body)"/>
                <a:cs typeface="Arial" pitchFamily="34" charset="0"/>
              </a:rPr>
              <a:t> </a:t>
            </a:r>
            <a:r>
              <a:rPr lang="en-US" sz="5400" dirty="0" err="1">
                <a:latin typeface="Arial( Body)"/>
                <a:cs typeface="Arial" pitchFamily="34" charset="0"/>
              </a:rPr>
              <a:t>đặt</a:t>
            </a:r>
            <a:r>
              <a:rPr lang="en-US" sz="5400" dirty="0">
                <a:latin typeface="Arial( Body)"/>
                <a:cs typeface="Arial" pitchFamily="34" charset="0"/>
              </a:rPr>
              <a:t> ở </a:t>
            </a:r>
            <a:r>
              <a:rPr lang="en-US" sz="5400" dirty="0" err="1">
                <a:latin typeface="Arial( Body)"/>
                <a:cs typeface="Arial" pitchFamily="34" charset="0"/>
              </a:rPr>
              <a:t>cuối</a:t>
            </a:r>
            <a:r>
              <a:rPr lang="en-US" sz="5400" dirty="0">
                <a:latin typeface="Arial( Body)"/>
                <a:cs typeface="Arial" pitchFamily="34" charset="0"/>
              </a:rPr>
              <a:t> </a:t>
            </a:r>
            <a:r>
              <a:rPr lang="en-US" sz="5400" dirty="0" err="1">
                <a:latin typeface="Arial( Body)"/>
                <a:cs typeface="Arial" pitchFamily="34" charset="0"/>
              </a:rPr>
              <a:t>trang</a:t>
            </a:r>
            <a:r>
              <a:rPr lang="en-US" sz="5400" dirty="0">
                <a:latin typeface="Arial( Body)"/>
                <a:cs typeface="Arial" pitchFamily="34" charset="0"/>
              </a:rPr>
              <a:t> </a:t>
            </a:r>
            <a:r>
              <a:rPr lang="en-US" sz="5400" dirty="0" err="1">
                <a:latin typeface="Arial( Body)"/>
                <a:cs typeface="Arial" pitchFamily="34" charset="0"/>
              </a:rPr>
              <a:t>trong</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quyển</a:t>
            </a:r>
            <a:r>
              <a:rPr lang="en-US" sz="5400" dirty="0">
                <a:latin typeface="Arial( Body)"/>
                <a:cs typeface="Arial" pitchFamily="34" charset="0"/>
              </a:rPr>
              <a:t> </a:t>
            </a:r>
            <a:r>
              <a:rPr lang="en-US" sz="5400" dirty="0" err="1">
                <a:latin typeface="Arial( Body)"/>
                <a:cs typeface="Arial" pitchFamily="34" charset="0"/>
              </a:rPr>
              <a:t>sách</a:t>
            </a:r>
            <a:r>
              <a:rPr lang="en-US" sz="5400" dirty="0">
                <a:latin typeface="Arial( Body)"/>
                <a:cs typeface="Arial" pitchFamily="34" charset="0"/>
              </a:rPr>
              <a:t> </a:t>
            </a:r>
            <a:r>
              <a:rPr lang="en-US" sz="5400" dirty="0" err="1">
                <a:latin typeface="Arial( Body)"/>
                <a:cs typeface="Arial" pitchFamily="34" charset="0"/>
              </a:rPr>
              <a:t>hoặc</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a:latin typeface="Arial( Body)"/>
                <a:cs typeface="Arial" pitchFamily="34" charset="0"/>
              </a:rPr>
              <a:t>bản</a:t>
            </a:r>
            <a:r>
              <a:rPr lang="en-US" sz="5400" dirty="0">
                <a:latin typeface="Arial( Body)"/>
                <a:cs typeface="Arial" pitchFamily="34" charset="0"/>
              </a:rPr>
              <a:t>. </a:t>
            </a:r>
            <a:r>
              <a:rPr lang="en-US" sz="5400" dirty="0" err="1">
                <a:latin typeface="Arial( Body)"/>
                <a:cs typeface="Arial" pitchFamily="34" charset="0"/>
              </a:rPr>
              <a:t>Cước</a:t>
            </a:r>
            <a:r>
              <a:rPr lang="en-US" sz="5400" dirty="0">
                <a:latin typeface="Arial( Body)"/>
                <a:cs typeface="Arial" pitchFamily="34" charset="0"/>
              </a:rPr>
              <a:t> </a:t>
            </a:r>
            <a:r>
              <a:rPr lang="en-US" sz="5400" dirty="0" err="1">
                <a:latin typeface="Arial( Body)"/>
                <a:cs typeface="Arial" pitchFamily="34" charset="0"/>
              </a:rPr>
              <a:t>chú</a:t>
            </a:r>
            <a:r>
              <a:rPr lang="en-US" sz="5400" dirty="0">
                <a:latin typeface="Arial( Body)"/>
                <a:cs typeface="Arial" pitchFamily="34" charset="0"/>
              </a:rPr>
              <a:t> </a:t>
            </a:r>
            <a:r>
              <a:rPr lang="en-US" sz="5400" dirty="0" err="1">
                <a:latin typeface="Arial( Body)"/>
                <a:cs typeface="Arial" pitchFamily="34" charset="0"/>
              </a:rPr>
              <a:t>thường</a:t>
            </a:r>
            <a:r>
              <a:rPr lang="en-US" sz="5400" dirty="0">
                <a:latin typeface="Arial( Body)"/>
                <a:cs typeface="Arial" pitchFamily="34" charset="0"/>
              </a:rPr>
              <a:t> </a:t>
            </a:r>
            <a:r>
              <a:rPr lang="en-US" sz="5400" dirty="0" err="1">
                <a:latin typeface="Arial( Body)"/>
                <a:cs typeface="Arial" pitchFamily="34" charset="0"/>
              </a:rPr>
              <a:t>được</a:t>
            </a:r>
            <a:r>
              <a:rPr lang="en-US" sz="5400" dirty="0">
                <a:latin typeface="Arial( Body)"/>
                <a:cs typeface="Arial" pitchFamily="34" charset="0"/>
              </a:rPr>
              <a:t> </a:t>
            </a:r>
            <a:r>
              <a:rPr lang="en-US" sz="5400" dirty="0" err="1">
                <a:latin typeface="Arial( Body)"/>
                <a:cs typeface="Arial" pitchFamily="34" charset="0"/>
              </a:rPr>
              <a:t>ghi</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con </a:t>
            </a:r>
            <a:r>
              <a:rPr lang="en-US" sz="5400" dirty="0" err="1">
                <a:latin typeface="Arial( Body)"/>
                <a:cs typeface="Arial" pitchFamily="34" charset="0"/>
              </a:rPr>
              <a:t>số</a:t>
            </a:r>
            <a:r>
              <a:rPr lang="en-US" sz="5400" dirty="0">
                <a:latin typeface="Arial( Body)"/>
                <a:cs typeface="Arial" pitchFamily="34" charset="0"/>
              </a:rPr>
              <a:t> </a:t>
            </a:r>
            <a:r>
              <a:rPr lang="en-US" sz="5400" dirty="0" err="1">
                <a:latin typeface="Arial( Body)"/>
                <a:cs typeface="Arial" pitchFamily="34" charset="0"/>
              </a:rPr>
              <a:t>nằm</a:t>
            </a:r>
            <a:r>
              <a:rPr lang="en-US" sz="5400" dirty="0">
                <a:latin typeface="Arial( Body)"/>
                <a:cs typeface="Arial" pitchFamily="34" charset="0"/>
              </a:rPr>
              <a:t> </a:t>
            </a:r>
            <a:r>
              <a:rPr lang="en-US" sz="5400" dirty="0" err="1">
                <a:latin typeface="Arial( Body)"/>
                <a:cs typeface="Arial" pitchFamily="34" charset="0"/>
              </a:rPr>
              <a:t>phía</a:t>
            </a:r>
            <a:r>
              <a:rPr lang="en-US" sz="5400" dirty="0">
                <a:latin typeface="Arial( Body)"/>
                <a:cs typeface="Arial" pitchFamily="34" charset="0"/>
              </a:rPr>
              <a:t> </a:t>
            </a:r>
            <a:r>
              <a:rPr lang="en-US" sz="5400" dirty="0" err="1">
                <a:latin typeface="Arial( Body)"/>
                <a:cs typeface="Arial" pitchFamily="34" charset="0"/>
              </a:rPr>
              <a:t>trên</a:t>
            </a:r>
            <a:r>
              <a:rPr lang="en-US" sz="5400" dirty="0">
                <a:latin typeface="Arial( Body)"/>
                <a:cs typeface="Arial" pitchFamily="34" charset="0"/>
              </a:rPr>
              <a:t> </a:t>
            </a:r>
            <a:r>
              <a:rPr lang="en-US" sz="5400" dirty="0" err="1">
                <a:latin typeface="Arial( Body)"/>
                <a:cs typeface="Arial" pitchFamily="34" charset="0"/>
              </a:rPr>
              <a:t>sau</a:t>
            </a:r>
            <a:r>
              <a:rPr lang="en-US" sz="5400" dirty="0">
                <a:latin typeface="Arial( Body)"/>
                <a:cs typeface="Arial" pitchFamily="34" charset="0"/>
              </a:rPr>
              <a:t> </a:t>
            </a:r>
            <a:r>
              <a:rPr lang="en-US" sz="5400" dirty="0" err="1">
                <a:latin typeface="Arial( Body)"/>
                <a:cs typeface="Arial" pitchFamily="34" charset="0"/>
              </a:rPr>
              <a:t>đoạn</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a:latin typeface="Arial( Body)"/>
                <a:cs typeface="Arial" pitchFamily="34" charset="0"/>
              </a:rPr>
              <a:t>bản</a:t>
            </a:r>
            <a:r>
              <a:rPr lang="en-US" sz="5400" dirty="0">
                <a:latin typeface="Arial( Body)"/>
                <a:cs typeface="Arial" pitchFamily="34" charset="0"/>
              </a:rPr>
              <a:t> </a:t>
            </a:r>
            <a:r>
              <a:rPr lang="en-US" sz="5400" dirty="0" err="1">
                <a:latin typeface="Arial( Body)"/>
                <a:cs typeface="Arial" pitchFamily="34" charset="0"/>
              </a:rPr>
              <a:t>mà</a:t>
            </a:r>
            <a:r>
              <a:rPr lang="en-US" sz="5400" dirty="0">
                <a:latin typeface="Arial( Body)"/>
                <a:cs typeface="Arial" pitchFamily="34" charset="0"/>
              </a:rPr>
              <a:t> </a:t>
            </a:r>
            <a:r>
              <a:rPr lang="en-US" sz="5400" dirty="0" err="1">
                <a:latin typeface="Arial( Body)"/>
                <a:cs typeface="Arial" pitchFamily="34" charset="0"/>
              </a:rPr>
              <a:t>nó</a:t>
            </a:r>
            <a:r>
              <a:rPr lang="en-US" sz="5400" dirty="0">
                <a:latin typeface="Arial( Body)"/>
                <a:cs typeface="Arial" pitchFamily="34" charset="0"/>
              </a:rPr>
              <a:t> </a:t>
            </a:r>
            <a:r>
              <a:rPr lang="en-US" sz="5400" dirty="0" err="1">
                <a:latin typeface="Arial( Body)"/>
                <a:cs typeface="Arial" pitchFamily="34" charset="0"/>
              </a:rPr>
              <a:t>muốn</a:t>
            </a:r>
            <a:r>
              <a:rPr lang="en-US" sz="5400" dirty="0">
                <a:latin typeface="Arial( Body)"/>
                <a:cs typeface="Arial" pitchFamily="34" charset="0"/>
              </a:rPr>
              <a:t> </a:t>
            </a:r>
            <a:r>
              <a:rPr lang="en-US" sz="5400" dirty="0" err="1">
                <a:latin typeface="Arial( Body)"/>
                <a:cs typeface="Arial" pitchFamily="34" charset="0"/>
              </a:rPr>
              <a:t>chú</a:t>
            </a:r>
            <a:r>
              <a:rPr lang="en-US" sz="5400" dirty="0">
                <a:latin typeface="Arial( Body)"/>
                <a:cs typeface="Arial" pitchFamily="34" charset="0"/>
              </a:rPr>
              <a:t> </a:t>
            </a:r>
            <a:r>
              <a:rPr lang="en-US" sz="5400" dirty="0" err="1">
                <a:latin typeface="Arial( Body)"/>
                <a:cs typeface="Arial" pitchFamily="34" charset="0"/>
              </a:rPr>
              <a:t>thích</a:t>
            </a:r>
            <a:r>
              <a:rPr lang="en-US" sz="5400" dirty="0">
                <a:latin typeface="Arial( Body)"/>
                <a:cs typeface="Arial" pitchFamily="34" charset="0"/>
              </a:rPr>
              <a:t>.</a:t>
            </a:r>
          </a:p>
        </p:txBody>
      </p:sp>
      <p:sp>
        <p:nvSpPr>
          <p:cNvPr id="9" name="Rectangle 8"/>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pic>
        <p:nvPicPr>
          <p:cNvPr id="20" name="Picture 19"/>
          <p:cNvPicPr>
            <a:picLocks noChangeAspect="1"/>
          </p:cNvPicPr>
          <p:nvPr/>
        </p:nvPicPr>
        <p:blipFill>
          <a:blip r:embed="rId3"/>
          <a:stretch>
            <a:fillRect/>
          </a:stretch>
        </p:blipFill>
        <p:spPr>
          <a:xfrm rot="10800000">
            <a:off x="16441779" y="10703518"/>
            <a:ext cx="5715000" cy="2250482"/>
          </a:xfrm>
          <a:prstGeom prst="rect">
            <a:avLst/>
          </a:prstGeom>
        </p:spPr>
      </p:pic>
    </p:spTree>
    <p:extLst>
      <p:ext uri="{BB962C8B-B14F-4D97-AF65-F5344CB8AC3E}">
        <p14:creationId xmlns:p14="http://schemas.microsoft.com/office/powerpoint/2010/main" val="256986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itchFamily="34" charset="0"/>
                <a:ea typeface="Tahoma" pitchFamily="34" charset="0"/>
                <a:cs typeface="Tahoma" pitchFamily="34" charset="0"/>
              </a:rPr>
              <a:t>1</a:t>
            </a:r>
            <a:endParaRPr lang="en-US" sz="5000" b="1" dirty="0">
              <a:solidFill>
                <a:schemeClr val="bg1"/>
              </a:solidFill>
              <a:latin typeface="Tahoma" pitchFamily="34" charset="0"/>
              <a:ea typeface="Tahoma" pitchFamily="34" charset="0"/>
              <a:cs typeface="Tahoma" pitchFamily="34" charset="0"/>
            </a:endParaRPr>
          </a:p>
        </p:txBody>
      </p:sp>
      <p:pic>
        <p:nvPicPr>
          <p:cNvPr id="62" name="Picture 61"/>
          <p:cNvPicPr>
            <a:picLocks noChangeAspect="1"/>
          </p:cNvPicPr>
          <p:nvPr/>
        </p:nvPicPr>
        <p:blipFill>
          <a:blip r:embed="rId3"/>
          <a:stretch>
            <a:fillRect/>
          </a:stretch>
        </p:blipFill>
        <p:spPr>
          <a:xfrm rot="10800000">
            <a:off x="16773126" y="8417517"/>
            <a:ext cx="5715000" cy="2250482"/>
          </a:xfrm>
          <a:prstGeom prst="rect">
            <a:avLst/>
          </a:prstGeom>
        </p:spPr>
      </p:pic>
      <p:grpSp>
        <p:nvGrpSpPr>
          <p:cNvPr id="15" name="Group 14"/>
          <p:cNvGrpSpPr/>
          <p:nvPr/>
        </p:nvGrpSpPr>
        <p:grpSpPr>
          <a:xfrm>
            <a:off x="5640388" y="4038776"/>
            <a:ext cx="13990238" cy="1302274"/>
            <a:chOff x="9971635" y="3124200"/>
            <a:chExt cx="5049235" cy="1302274"/>
          </a:xfrm>
        </p:grpSpPr>
        <p:pic>
          <p:nvPicPr>
            <p:cNvPr id="16" name="Picture 15"/>
            <p:cNvPicPr>
              <a:picLocks noChangeAspect="1"/>
            </p:cNvPicPr>
            <p:nvPr/>
          </p:nvPicPr>
          <p:blipFill>
            <a:blip r:embed="rId4"/>
            <a:stretch>
              <a:fillRect/>
            </a:stretch>
          </p:blipFill>
          <p:spPr>
            <a:xfrm>
              <a:off x="9971635" y="3124200"/>
              <a:ext cx="4812752" cy="1302274"/>
            </a:xfrm>
            <a:prstGeom prst="rect">
              <a:avLst/>
            </a:prstGeom>
          </p:spPr>
        </p:pic>
        <p:sp>
          <p:nvSpPr>
            <p:cNvPr id="17" name="TextBox 16"/>
            <p:cNvSpPr txBox="1"/>
            <p:nvPr/>
          </p:nvSpPr>
          <p:spPr>
            <a:xfrm>
              <a:off x="10589229" y="3255630"/>
              <a:ext cx="4431641" cy="923330"/>
            </a:xfrm>
            <a:prstGeom prst="rect">
              <a:avLst/>
            </a:prstGeom>
            <a:noFill/>
          </p:spPr>
          <p:txBody>
            <a:bodyPr wrap="square" rtlCol="0">
              <a:spAutoFit/>
            </a:bodyPr>
            <a:lstStyle/>
            <a:p>
              <a:r>
                <a:rPr lang="en-US" sz="5400" b="1" dirty="0" smtClean="0">
                  <a:solidFill>
                    <a:schemeClr val="accent5">
                      <a:lumMod val="75000"/>
                    </a:schemeClr>
                  </a:solidFill>
                  <a:latin typeface="Arial" panose="020B0604020202020204" pitchFamily="34" charset="0"/>
                  <a:cs typeface="Arial" panose="020B0604020202020204" pitchFamily="34" charset="0"/>
                </a:rPr>
                <a:t>             PHÂN LOẠI</a:t>
              </a:r>
              <a:endParaRPr lang="en-US" sz="5400" b="1" dirty="0">
                <a:solidFill>
                  <a:schemeClr val="accent5">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644526" y="2504836"/>
            <a:ext cx="15359061" cy="890826"/>
            <a:chOff x="644526" y="2766774"/>
            <a:chExt cx="15359061" cy="890826"/>
          </a:xfrm>
        </p:grpSpPr>
        <p:sp>
          <p:nvSpPr>
            <p:cNvPr id="19" name="TextBox 18"/>
            <p:cNvSpPr txBox="1"/>
            <p:nvPr/>
          </p:nvSpPr>
          <p:spPr>
            <a:xfrm>
              <a:off x="1906587" y="2766774"/>
              <a:ext cx="14097000" cy="830997"/>
            </a:xfrm>
            <a:prstGeom prst="rect">
              <a:avLst/>
            </a:prstGeom>
            <a:noFill/>
          </p:spPr>
          <p:txBody>
            <a:bodyPr wrap="square" rtlCol="0">
              <a:spAutoFit/>
            </a:bodyPr>
            <a:lstStyle/>
            <a:p>
              <a:r>
                <a:rPr lang="en-US" sz="4800" b="1" i="1" dirty="0" err="1">
                  <a:solidFill>
                    <a:srgbClr val="1D93A5"/>
                  </a:solidFill>
                  <a:latin typeface="Tahoma" pitchFamily="34" charset="0"/>
                  <a:ea typeface="Tahoma" pitchFamily="34" charset="0"/>
                  <a:cs typeface="Tahoma" pitchFamily="34" charset="0"/>
                </a:rPr>
                <a:t>Khái</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niệm</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trích</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dẫn</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và</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cước</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chú</a:t>
              </a:r>
              <a:r>
                <a:rPr lang="en-US" sz="4800" b="1" i="1" dirty="0">
                  <a:solidFill>
                    <a:srgbClr val="1D93A5"/>
                  </a:solidFill>
                  <a:latin typeface="Tahoma" pitchFamily="34" charset="0"/>
                  <a:ea typeface="Tahoma" pitchFamily="34" charset="0"/>
                  <a:cs typeface="Tahoma" pitchFamily="34" charset="0"/>
                </a:rPr>
                <a:t>”</a:t>
              </a:r>
            </a:p>
          </p:txBody>
        </p:sp>
        <p:sp>
          <p:nvSpPr>
            <p:cNvPr id="20" name="Rounded Rectangle 19"/>
            <p:cNvSpPr/>
            <p:nvPr/>
          </p:nvSpPr>
          <p:spPr>
            <a:xfrm>
              <a:off x="644526" y="2823876"/>
              <a:ext cx="1269206"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2187" y="2795826"/>
              <a:ext cx="593432" cy="861774"/>
            </a:xfrm>
            <a:prstGeom prst="rect">
              <a:avLst/>
            </a:prstGeom>
            <a:noFill/>
          </p:spPr>
          <p:txBody>
            <a:bodyPr wrap="none" rtlCol="0">
              <a:spAutoFit/>
            </a:bodyPr>
            <a:lstStyle/>
            <a:p>
              <a:pPr algn="ctr"/>
              <a:r>
                <a:rPr lang="en-US" sz="5000" b="1">
                  <a:solidFill>
                    <a:schemeClr val="bg1"/>
                  </a:solidFill>
                  <a:latin typeface="Tahoma" pitchFamily="34" charset="0"/>
                  <a:ea typeface="Tahoma" pitchFamily="34" charset="0"/>
                  <a:cs typeface="Tahoma" pitchFamily="34" charset="0"/>
                </a:rPr>
                <a:t>1</a:t>
              </a:r>
            </a:p>
          </p:txBody>
        </p:sp>
      </p:grpSp>
      <p:grpSp>
        <p:nvGrpSpPr>
          <p:cNvPr id="22" name="Group 21"/>
          <p:cNvGrpSpPr/>
          <p:nvPr/>
        </p:nvGrpSpPr>
        <p:grpSpPr>
          <a:xfrm>
            <a:off x="-455613" y="1552813"/>
            <a:ext cx="21571566" cy="923330"/>
            <a:chOff x="-288924" y="1873056"/>
            <a:chExt cx="21571566" cy="923330"/>
          </a:xfrm>
        </p:grpSpPr>
        <p:sp>
          <p:nvSpPr>
            <p:cNvPr id="23" name="Rounded Rectangle 22"/>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84752" y="1873056"/>
              <a:ext cx="519693" cy="923330"/>
            </a:xfrm>
            <a:prstGeom prst="rect">
              <a:avLst/>
            </a:prstGeom>
            <a:noFill/>
          </p:spPr>
          <p:txBody>
            <a:bodyPr wrap="none" rtlCol="0">
              <a:spAutoFit/>
            </a:bodyPr>
            <a:lstStyle/>
            <a:p>
              <a:pPr algn="ctr"/>
              <a:r>
                <a:rPr lang="en-US" sz="5400" b="1" smtClean="0">
                  <a:solidFill>
                    <a:schemeClr val="bg1"/>
                  </a:solidFill>
                  <a:latin typeface="Tahoma" pitchFamily="34" charset="0"/>
                  <a:ea typeface="Tahoma" pitchFamily="34" charset="0"/>
                  <a:cs typeface="Tahoma" pitchFamily="34" charset="0"/>
                </a:rPr>
                <a:t>I</a:t>
              </a:r>
              <a:endParaRPr lang="en-US" sz="5400" b="1" dirty="0">
                <a:solidFill>
                  <a:schemeClr val="bg1"/>
                </a:solidFill>
                <a:latin typeface="Tahoma" pitchFamily="34" charset="0"/>
                <a:ea typeface="Tahoma" pitchFamily="34" charset="0"/>
                <a:cs typeface="Tahoma" pitchFamily="34" charset="0"/>
              </a:endParaRPr>
            </a:p>
          </p:txBody>
        </p:sp>
        <p:sp>
          <p:nvSpPr>
            <p:cNvPr id="25" name="TextBox 24"/>
            <p:cNvSpPr txBox="1"/>
            <p:nvPr/>
          </p:nvSpPr>
          <p:spPr>
            <a:xfrm>
              <a:off x="2094528" y="1919222"/>
              <a:ext cx="19188114" cy="830997"/>
            </a:xfrm>
            <a:prstGeom prst="rect">
              <a:avLst/>
            </a:prstGeom>
            <a:noFill/>
          </p:spPr>
          <p:txBody>
            <a:bodyPr wrap="square" rtlCol="0">
              <a:spAutoFit/>
            </a:bodyPr>
            <a:lstStyle/>
            <a:p>
              <a:r>
                <a:rPr lang="en-US" sz="4800" b="1" dirty="0">
                  <a:solidFill>
                    <a:srgbClr val="1D93A5"/>
                  </a:solidFill>
                  <a:latin typeface="Tahoma" pitchFamily="34" charset="0"/>
                  <a:ea typeface="Tahoma" pitchFamily="34" charset="0"/>
                  <a:cs typeface="Tahoma" pitchFamily="34" charset="0"/>
                </a:rPr>
                <a:t>LÝ THUYẾT</a:t>
              </a:r>
              <a:endParaRPr lang="vi-VN" sz="4800" b="1" dirty="0">
                <a:solidFill>
                  <a:srgbClr val="1D93A5"/>
                </a:solidFill>
                <a:latin typeface="Tahoma" pitchFamily="34" charset="0"/>
                <a:ea typeface="Tahoma" pitchFamily="34" charset="0"/>
                <a:cs typeface="Tahoma" pitchFamily="34" charset="0"/>
              </a:endParaRPr>
            </a:p>
          </p:txBody>
        </p:sp>
      </p:grpSp>
      <p:sp>
        <p:nvSpPr>
          <p:cNvPr id="26" name="Rectangle 2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27" name="Rectangle 2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3" name="TextBox 2"/>
          <p:cNvSpPr txBox="1"/>
          <p:nvPr/>
        </p:nvSpPr>
        <p:spPr>
          <a:xfrm>
            <a:off x="1585619" y="5791200"/>
            <a:ext cx="21809368" cy="6740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571500" indent="-571500">
              <a:buFont typeface="Wingdings" pitchFamily="2" charset="2"/>
              <a:buChar char="v"/>
            </a:pPr>
            <a:r>
              <a:rPr lang="en-US" sz="5400" dirty="0" err="1" smtClean="0">
                <a:solidFill>
                  <a:srgbClr val="FFFF00"/>
                </a:solidFill>
                <a:latin typeface="Arial( Body)"/>
                <a:cs typeface="Arial" pitchFamily="34" charset="0"/>
              </a:rPr>
              <a:t>Trích</a:t>
            </a:r>
            <a:r>
              <a:rPr lang="en-US" sz="5400" dirty="0" smtClean="0">
                <a:solidFill>
                  <a:srgbClr val="FFFF00"/>
                </a:solidFill>
                <a:latin typeface="Arial( Body)"/>
                <a:cs typeface="Arial" pitchFamily="34" charset="0"/>
              </a:rPr>
              <a:t> </a:t>
            </a:r>
            <a:r>
              <a:rPr lang="en-US" sz="5400" dirty="0" err="1">
                <a:solidFill>
                  <a:srgbClr val="FFFF00"/>
                </a:solidFill>
                <a:latin typeface="Arial( Body)"/>
                <a:cs typeface="Arial" pitchFamily="34" charset="0"/>
              </a:rPr>
              <a:t>dẫn</a:t>
            </a:r>
            <a:r>
              <a:rPr lang="en-US" sz="5400" dirty="0">
                <a:solidFill>
                  <a:srgbClr val="FFFF00"/>
                </a:solidFill>
                <a:latin typeface="Arial( Body)"/>
                <a:cs typeface="Arial" pitchFamily="34" charset="0"/>
              </a:rPr>
              <a:t> </a:t>
            </a:r>
            <a:r>
              <a:rPr lang="en-US" sz="5400" dirty="0" err="1">
                <a:solidFill>
                  <a:srgbClr val="FFFF00"/>
                </a:solidFill>
                <a:latin typeface="Arial( Body)"/>
                <a:cs typeface="Arial" pitchFamily="34" charset="0"/>
              </a:rPr>
              <a:t>trực</a:t>
            </a:r>
            <a:r>
              <a:rPr lang="en-US" sz="5400" dirty="0">
                <a:solidFill>
                  <a:srgbClr val="FFFF00"/>
                </a:solidFill>
                <a:latin typeface="Arial( Body)"/>
                <a:cs typeface="Arial" pitchFamily="34" charset="0"/>
              </a:rPr>
              <a:t> </a:t>
            </a:r>
            <a:r>
              <a:rPr lang="en-US" sz="5400" dirty="0" err="1">
                <a:solidFill>
                  <a:srgbClr val="FFFF00"/>
                </a:solidFill>
                <a:latin typeface="Arial( Body)"/>
                <a:cs typeface="Arial" pitchFamily="34" charset="0"/>
              </a:rPr>
              <a:t>tiếp</a:t>
            </a:r>
            <a:r>
              <a:rPr lang="en-US" sz="5400" dirty="0">
                <a:solidFill>
                  <a:srgbClr val="FFFF00"/>
                </a:solidFill>
                <a:latin typeface="Arial( Body)"/>
                <a:cs typeface="Arial" pitchFamily="34" charset="0"/>
              </a:rPr>
              <a:t> </a:t>
            </a:r>
            <a:r>
              <a:rPr lang="en-US" sz="5400" dirty="0" err="1" smtClean="0">
                <a:latin typeface="Arial( Body)"/>
                <a:cs typeface="Arial" pitchFamily="34" charset="0"/>
              </a:rPr>
              <a:t>là</a:t>
            </a:r>
            <a:r>
              <a:rPr lang="en-US" sz="5400" dirty="0" smtClean="0">
                <a:latin typeface="Arial( Body)"/>
                <a:cs typeface="Arial" pitchFamily="34" charset="0"/>
              </a:rPr>
              <a:t> </a:t>
            </a:r>
            <a:r>
              <a:rPr lang="en-US" sz="5400" dirty="0" err="1">
                <a:latin typeface="Arial( Body)"/>
                <a:cs typeface="Arial" pitchFamily="34" charset="0"/>
              </a:rPr>
              <a:t>đưa</a:t>
            </a:r>
            <a:r>
              <a:rPr lang="en-US" sz="5400" dirty="0">
                <a:latin typeface="Arial( Body)"/>
                <a:cs typeface="Arial" pitchFamily="34" charset="0"/>
              </a:rPr>
              <a:t> </a:t>
            </a:r>
            <a:r>
              <a:rPr lang="en-US" sz="5400" dirty="0" err="1">
                <a:latin typeface="Arial( Body)"/>
                <a:cs typeface="Arial" pitchFamily="34" charset="0"/>
              </a:rPr>
              <a:t>nguyên</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phần</a:t>
            </a:r>
            <a:r>
              <a:rPr lang="en-US" sz="5400" dirty="0">
                <a:latin typeface="Arial( Body)"/>
                <a:cs typeface="Arial" pitchFamily="34" charset="0"/>
              </a:rPr>
              <a:t> </a:t>
            </a:r>
            <a:r>
              <a:rPr lang="en-US" sz="5400" dirty="0" err="1">
                <a:latin typeface="Arial( Body)"/>
                <a:cs typeface="Arial" pitchFamily="34" charset="0"/>
              </a:rPr>
              <a:t>câu</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câu</a:t>
            </a:r>
            <a:r>
              <a:rPr lang="en-US" sz="5400" dirty="0">
                <a:latin typeface="Arial( Body)"/>
                <a:cs typeface="Arial" pitchFamily="34" charset="0"/>
              </a:rPr>
              <a:t>, </a:t>
            </a:r>
            <a:r>
              <a:rPr lang="en-US" sz="5400" dirty="0" err="1">
                <a:latin typeface="Arial( Body)"/>
                <a:cs typeface="Arial" pitchFamily="34" charset="0"/>
              </a:rPr>
              <a:t>một</a:t>
            </a:r>
            <a:r>
              <a:rPr lang="en-US" sz="5400" dirty="0">
                <a:latin typeface="Arial( Body)"/>
                <a:cs typeface="Arial" pitchFamily="34" charset="0"/>
              </a:rPr>
              <a:t> </a:t>
            </a:r>
            <a:r>
              <a:rPr lang="en-US" sz="5400" dirty="0" err="1">
                <a:latin typeface="Arial( Body)"/>
                <a:cs typeface="Arial" pitchFamily="34" charset="0"/>
              </a:rPr>
              <a:t>đoạn</a:t>
            </a:r>
            <a:r>
              <a:rPr lang="en-US" sz="5400" dirty="0">
                <a:latin typeface="Arial( Body)"/>
                <a:cs typeface="Arial" pitchFamily="34" charset="0"/>
              </a:rPr>
              <a:t> </a:t>
            </a:r>
            <a:r>
              <a:rPr lang="en-US" sz="5400" dirty="0" err="1">
                <a:latin typeface="Arial( Body)"/>
                <a:cs typeface="Arial" pitchFamily="34" charset="0"/>
              </a:rPr>
              <a:t>văn</a:t>
            </a:r>
            <a:r>
              <a:rPr lang="en-US" sz="5400" dirty="0">
                <a:latin typeface="Arial( Body)"/>
                <a:cs typeface="Arial" pitchFamily="34" charset="0"/>
              </a:rPr>
              <a:t>,... </a:t>
            </a:r>
            <a:r>
              <a:rPr lang="en-US" sz="5400" dirty="0" err="1" smtClean="0">
                <a:latin typeface="Arial( Body)"/>
                <a:cs typeface="Arial" pitchFamily="34" charset="0"/>
              </a:rPr>
              <a:t>của</a:t>
            </a:r>
            <a:r>
              <a:rPr lang="en-US" sz="5400" dirty="0" smtClean="0">
                <a:latin typeface="Arial( Body)"/>
                <a:cs typeface="Arial" pitchFamily="34" charset="0"/>
              </a:rPr>
              <a:t> </a:t>
            </a:r>
            <a:r>
              <a:rPr lang="en-US" sz="5400" dirty="0" err="1" smtClean="0">
                <a:latin typeface="Arial( Body)"/>
                <a:cs typeface="Arial" pitchFamily="34" charset="0"/>
              </a:rPr>
              <a:t>bản</a:t>
            </a:r>
            <a:r>
              <a:rPr lang="en-US" sz="5400" dirty="0" smtClean="0">
                <a:latin typeface="Arial( Body)"/>
                <a:cs typeface="Arial" pitchFamily="34" charset="0"/>
              </a:rPr>
              <a:t> </a:t>
            </a:r>
            <a:r>
              <a:rPr lang="en-US" sz="5400" dirty="0" err="1">
                <a:latin typeface="Arial( Body)"/>
                <a:cs typeface="Arial" pitchFamily="34" charset="0"/>
              </a:rPr>
              <a:t>gốc</a:t>
            </a:r>
            <a:r>
              <a:rPr lang="en-US" sz="5400" dirty="0">
                <a:latin typeface="Arial( Body)"/>
                <a:cs typeface="Arial" pitchFamily="34" charset="0"/>
              </a:rPr>
              <a:t> </a:t>
            </a:r>
            <a:r>
              <a:rPr lang="en-US" sz="5400" dirty="0" err="1">
                <a:latin typeface="Arial( Body)"/>
                <a:cs typeface="Arial" pitchFamily="34" charset="0"/>
              </a:rPr>
              <a:t>vào</a:t>
            </a:r>
            <a:r>
              <a:rPr lang="en-US" sz="5400" dirty="0">
                <a:latin typeface="Arial( Body)"/>
                <a:cs typeface="Arial" pitchFamily="34" charset="0"/>
              </a:rPr>
              <a:t> </a:t>
            </a:r>
            <a:r>
              <a:rPr lang="en-US" sz="5400" dirty="0" err="1">
                <a:latin typeface="Arial( Body)"/>
                <a:cs typeface="Arial" pitchFamily="34" charset="0"/>
              </a:rPr>
              <a:t>bài</a:t>
            </a:r>
            <a:r>
              <a:rPr lang="en-US" sz="5400" dirty="0">
                <a:latin typeface="Arial( Body)"/>
                <a:cs typeface="Arial" pitchFamily="34" charset="0"/>
              </a:rPr>
              <a:t> </a:t>
            </a:r>
            <a:r>
              <a:rPr lang="en-US" sz="5400" dirty="0" err="1">
                <a:latin typeface="Arial( Body)"/>
                <a:cs typeface="Arial" pitchFamily="34" charset="0"/>
              </a:rPr>
              <a:t>viết</a:t>
            </a:r>
            <a:r>
              <a:rPr lang="en-US" sz="5400" dirty="0">
                <a:latin typeface="Arial( Body)"/>
                <a:cs typeface="Arial" pitchFamily="34" charset="0"/>
              </a:rPr>
              <a:t> </a:t>
            </a:r>
            <a:r>
              <a:rPr lang="en-US" sz="5400" dirty="0" err="1">
                <a:latin typeface="Arial( Body)"/>
                <a:cs typeface="Arial" pitchFamily="34" charset="0"/>
              </a:rPr>
              <a:t>và</a:t>
            </a:r>
            <a:r>
              <a:rPr lang="en-US" sz="5400" dirty="0">
                <a:latin typeface="Arial( Body)"/>
                <a:cs typeface="Arial" pitchFamily="34" charset="0"/>
              </a:rPr>
              <a:t> </a:t>
            </a:r>
            <a:r>
              <a:rPr lang="en-US" sz="5400" dirty="0" err="1">
                <a:latin typeface="Arial( Body)"/>
                <a:cs typeface="Arial" pitchFamily="34" charset="0"/>
              </a:rPr>
              <a:t>toàn</a:t>
            </a:r>
            <a:r>
              <a:rPr lang="en-US" sz="5400" dirty="0">
                <a:latin typeface="Arial( Body)"/>
                <a:cs typeface="Arial" pitchFamily="34" charset="0"/>
              </a:rPr>
              <a:t> </a:t>
            </a:r>
            <a:r>
              <a:rPr lang="en-US" sz="5400" dirty="0" err="1">
                <a:latin typeface="Arial( Body)"/>
                <a:cs typeface="Arial" pitchFamily="34" charset="0"/>
              </a:rPr>
              <a:t>bộ</a:t>
            </a:r>
            <a:r>
              <a:rPr lang="en-US" sz="5400" dirty="0">
                <a:latin typeface="Arial( Body)"/>
                <a:cs typeface="Arial" pitchFamily="34" charset="0"/>
              </a:rPr>
              <a:t> </a:t>
            </a:r>
            <a:r>
              <a:rPr lang="en-US" sz="5400" dirty="0" err="1">
                <a:latin typeface="Arial( Body)"/>
                <a:cs typeface="Arial" pitchFamily="34" charset="0"/>
              </a:rPr>
              <a:t>phần</a:t>
            </a:r>
            <a:r>
              <a:rPr lang="en-US" sz="5400" dirty="0">
                <a:latin typeface="Arial( Body)"/>
                <a:cs typeface="Arial" pitchFamily="34" charset="0"/>
              </a:rPr>
              <a:t> </a:t>
            </a:r>
            <a:r>
              <a:rPr lang="en-US" sz="5400" dirty="0" err="1">
                <a:latin typeface="Arial( Body)"/>
                <a:cs typeface="Arial" pitchFamily="34" charset="0"/>
              </a:rPr>
              <a:t>trích</a:t>
            </a:r>
            <a:r>
              <a:rPr lang="en-US" sz="5400" dirty="0">
                <a:latin typeface="Arial( Body)"/>
                <a:cs typeface="Arial" pitchFamily="34" charset="0"/>
              </a:rPr>
              <a:t> </a:t>
            </a:r>
            <a:r>
              <a:rPr lang="en-US" sz="5400" dirty="0" err="1">
                <a:latin typeface="Arial( Body)"/>
                <a:cs typeface="Arial" pitchFamily="34" charset="0"/>
              </a:rPr>
              <a:t>dẫn</a:t>
            </a:r>
            <a:r>
              <a:rPr lang="en-US" sz="5400" dirty="0">
                <a:latin typeface="Arial( Body)"/>
                <a:cs typeface="Arial" pitchFamily="34" charset="0"/>
              </a:rPr>
              <a:t> </a:t>
            </a:r>
            <a:r>
              <a:rPr lang="en-US" sz="5400" dirty="0" err="1">
                <a:latin typeface="Arial( Body)"/>
                <a:cs typeface="Arial" pitchFamily="34" charset="0"/>
              </a:rPr>
              <a:t>này</a:t>
            </a:r>
            <a:r>
              <a:rPr lang="en-US" sz="5400" dirty="0">
                <a:latin typeface="Arial( Body)"/>
                <a:cs typeface="Arial" pitchFamily="34" charset="0"/>
              </a:rPr>
              <a:t> </a:t>
            </a:r>
            <a:r>
              <a:rPr lang="en-US" sz="5400" dirty="0" err="1">
                <a:latin typeface="Arial( Body)"/>
                <a:cs typeface="Arial" pitchFamily="34" charset="0"/>
              </a:rPr>
              <a:t>phài</a:t>
            </a:r>
            <a:r>
              <a:rPr lang="en-US" sz="5400" dirty="0">
                <a:latin typeface="Arial( Body)"/>
                <a:cs typeface="Arial" pitchFamily="34" charset="0"/>
              </a:rPr>
              <a:t> </a:t>
            </a:r>
            <a:r>
              <a:rPr lang="en-US" sz="5400" dirty="0" err="1">
                <a:latin typeface="Arial( Body)"/>
                <a:cs typeface="Arial" pitchFamily="34" charset="0"/>
              </a:rPr>
              <a:t>được</a:t>
            </a:r>
            <a:r>
              <a:rPr lang="en-US" sz="5400" dirty="0">
                <a:latin typeface="Arial( Body)"/>
                <a:cs typeface="Arial" pitchFamily="34" charset="0"/>
              </a:rPr>
              <a:t> </a:t>
            </a:r>
            <a:r>
              <a:rPr lang="en-US" sz="5400" dirty="0" err="1">
                <a:latin typeface="Arial( Body)"/>
                <a:cs typeface="Arial" pitchFamily="34" charset="0"/>
              </a:rPr>
              <a:t>đặt</a:t>
            </a:r>
            <a:r>
              <a:rPr lang="en-US" sz="5400" dirty="0">
                <a:latin typeface="Arial( Body)"/>
                <a:cs typeface="Arial" pitchFamily="34" charset="0"/>
              </a:rPr>
              <a:t> </a:t>
            </a:r>
            <a:r>
              <a:rPr lang="en-US" sz="5400" dirty="0" err="1">
                <a:latin typeface="Arial( Body)"/>
                <a:cs typeface="Arial" pitchFamily="34" charset="0"/>
              </a:rPr>
              <a:t>trong</a:t>
            </a:r>
            <a:r>
              <a:rPr lang="en-US" sz="5400" dirty="0">
                <a:latin typeface="Arial( Body)"/>
                <a:cs typeface="Arial" pitchFamily="34" charset="0"/>
              </a:rPr>
              <a:t> </a:t>
            </a:r>
            <a:r>
              <a:rPr lang="en-US" sz="5400" dirty="0" err="1">
                <a:latin typeface="Arial( Body)"/>
                <a:cs typeface="Arial" pitchFamily="34" charset="0"/>
              </a:rPr>
              <a:t>ngoặc</a:t>
            </a:r>
            <a:r>
              <a:rPr lang="en-US" sz="5400" dirty="0">
                <a:latin typeface="Arial( Body)"/>
                <a:cs typeface="Arial" pitchFamily="34" charset="0"/>
              </a:rPr>
              <a:t> </a:t>
            </a:r>
            <a:r>
              <a:rPr lang="en-US" sz="5400" dirty="0" err="1">
                <a:latin typeface="Arial( Body)"/>
                <a:cs typeface="Arial" pitchFamily="34" charset="0"/>
              </a:rPr>
              <a:t>kép</a:t>
            </a:r>
            <a:r>
              <a:rPr lang="en-US" sz="5400" dirty="0" smtClean="0">
                <a:latin typeface="Arial( Body)"/>
                <a:cs typeface="Arial" pitchFamily="34" charset="0"/>
              </a:rPr>
              <a:t>.</a:t>
            </a:r>
          </a:p>
          <a:p>
            <a:endParaRPr lang="en-US" sz="5400" dirty="0">
              <a:latin typeface="Arial( Body)"/>
              <a:cs typeface="Arial" pitchFamily="34" charset="0"/>
            </a:endParaRPr>
          </a:p>
          <a:p>
            <a:pPr marL="571500" indent="-571500" algn="just">
              <a:buFont typeface="Wingdings" pitchFamily="2" charset="2"/>
              <a:buChar char="v"/>
            </a:pPr>
            <a:r>
              <a:rPr lang="en-US" sz="5400" dirty="0" err="1" smtClean="0">
                <a:solidFill>
                  <a:srgbClr val="FFFF00"/>
                </a:solidFill>
                <a:latin typeface="Arial( Body)"/>
                <a:cs typeface="Arial" pitchFamily="34" charset="0"/>
              </a:rPr>
              <a:t>Trích</a:t>
            </a:r>
            <a:r>
              <a:rPr lang="en-US" sz="5400" dirty="0" smtClean="0">
                <a:solidFill>
                  <a:srgbClr val="FFFF00"/>
                </a:solidFill>
                <a:latin typeface="Arial( Body)"/>
                <a:cs typeface="Arial" pitchFamily="34" charset="0"/>
              </a:rPr>
              <a:t> </a:t>
            </a:r>
            <a:r>
              <a:rPr lang="en-US" sz="5400" dirty="0" err="1">
                <a:solidFill>
                  <a:srgbClr val="FFFF00"/>
                </a:solidFill>
                <a:latin typeface="Arial( Body)"/>
                <a:cs typeface="Arial" pitchFamily="34" charset="0"/>
              </a:rPr>
              <a:t>dẫn</a:t>
            </a:r>
            <a:r>
              <a:rPr lang="en-US" sz="5400" dirty="0">
                <a:solidFill>
                  <a:srgbClr val="FFFF00"/>
                </a:solidFill>
                <a:latin typeface="Arial( Body)"/>
                <a:cs typeface="Arial" pitchFamily="34" charset="0"/>
              </a:rPr>
              <a:t> </a:t>
            </a:r>
            <a:r>
              <a:rPr lang="en-US" sz="5400" dirty="0" err="1">
                <a:solidFill>
                  <a:srgbClr val="FFFF00"/>
                </a:solidFill>
                <a:latin typeface="Arial( Body)"/>
                <a:cs typeface="Arial" pitchFamily="34" charset="0"/>
              </a:rPr>
              <a:t>gián</a:t>
            </a:r>
            <a:r>
              <a:rPr lang="en-US" sz="5400" dirty="0">
                <a:solidFill>
                  <a:srgbClr val="FFFF00"/>
                </a:solidFill>
                <a:latin typeface="Arial( Body)"/>
                <a:cs typeface="Arial" pitchFamily="34" charset="0"/>
              </a:rPr>
              <a:t> </a:t>
            </a:r>
            <a:r>
              <a:rPr lang="en-US" sz="5400" dirty="0" err="1">
                <a:solidFill>
                  <a:srgbClr val="FFFF00"/>
                </a:solidFill>
                <a:latin typeface="Arial( Body)"/>
                <a:cs typeface="Arial" pitchFamily="34" charset="0"/>
              </a:rPr>
              <a:t>tiếp</a:t>
            </a:r>
            <a:r>
              <a:rPr lang="en-US" sz="5400" dirty="0">
                <a:solidFill>
                  <a:srgbClr val="FFFF00"/>
                </a:solidFill>
                <a:latin typeface="Arial( Body)"/>
                <a:cs typeface="Arial" pitchFamily="34" charset="0"/>
              </a:rPr>
              <a:t> </a:t>
            </a:r>
            <a:r>
              <a:rPr lang="en-US" sz="5400" dirty="0" err="1">
                <a:latin typeface="Arial( Body)"/>
                <a:cs typeface="Arial" pitchFamily="34" charset="0"/>
              </a:rPr>
              <a:t>là</a:t>
            </a:r>
            <a:r>
              <a:rPr lang="en-US" sz="5400" dirty="0">
                <a:latin typeface="Arial( Body)"/>
                <a:cs typeface="Arial" pitchFamily="34" charset="0"/>
              </a:rPr>
              <a:t> </a:t>
            </a:r>
            <a:r>
              <a:rPr lang="en-US" sz="5400" dirty="0" err="1">
                <a:latin typeface="Arial( Body)"/>
                <a:cs typeface="Arial" pitchFamily="34" charset="0"/>
              </a:rPr>
              <a:t>sử</a:t>
            </a:r>
            <a:r>
              <a:rPr lang="en-US" sz="5400" dirty="0">
                <a:latin typeface="Arial( Body)"/>
                <a:cs typeface="Arial" pitchFamily="34" charset="0"/>
              </a:rPr>
              <a:t> </a:t>
            </a:r>
            <a:r>
              <a:rPr lang="en-US" sz="5400" dirty="0" err="1">
                <a:latin typeface="Arial( Body)"/>
                <a:cs typeface="Arial" pitchFamily="34" charset="0"/>
              </a:rPr>
              <a:t>dụng</a:t>
            </a:r>
            <a:r>
              <a:rPr lang="en-US" sz="5400" dirty="0">
                <a:latin typeface="Arial( Body)"/>
                <a:cs typeface="Arial" pitchFamily="34" charset="0"/>
              </a:rPr>
              <a:t> ý </a:t>
            </a:r>
            <a:r>
              <a:rPr lang="en-US" sz="5400" dirty="0" err="1">
                <a:latin typeface="Arial( Body)"/>
                <a:cs typeface="Arial" pitchFamily="34" charset="0"/>
              </a:rPr>
              <a:t>tường</a:t>
            </a:r>
            <a:r>
              <a:rPr lang="en-US" sz="5400" dirty="0">
                <a:latin typeface="Arial( Body)"/>
                <a:cs typeface="Arial" pitchFamily="34" charset="0"/>
              </a:rPr>
              <a:t> </a:t>
            </a:r>
            <a:r>
              <a:rPr lang="en-US" sz="5400" dirty="0" err="1">
                <a:latin typeface="Arial( Body)"/>
                <a:cs typeface="Arial" pitchFamily="34" charset="0"/>
              </a:rPr>
              <a:t>cùa</a:t>
            </a:r>
            <a:r>
              <a:rPr lang="en-US" sz="5400" dirty="0">
                <a:latin typeface="Arial( Body)"/>
                <a:cs typeface="Arial" pitchFamily="34" charset="0"/>
              </a:rPr>
              <a:t> </a:t>
            </a:r>
            <a:r>
              <a:rPr lang="en-US" sz="5400" dirty="0" err="1">
                <a:latin typeface="Arial( Body)"/>
                <a:cs typeface="Arial" pitchFamily="34" charset="0"/>
              </a:rPr>
              <a:t>người</a:t>
            </a:r>
            <a:r>
              <a:rPr lang="en-US" sz="5400" dirty="0">
                <a:latin typeface="Arial( Body)"/>
                <a:cs typeface="Arial" pitchFamily="34" charset="0"/>
              </a:rPr>
              <a:t> </a:t>
            </a:r>
            <a:r>
              <a:rPr lang="en-US" sz="5400" dirty="0" err="1">
                <a:latin typeface="Arial( Body)"/>
                <a:cs typeface="Arial" pitchFamily="34" charset="0"/>
              </a:rPr>
              <a:t>khác</a:t>
            </a:r>
            <a:r>
              <a:rPr lang="en-US" sz="5400" dirty="0">
                <a:latin typeface="Arial( Body)"/>
                <a:cs typeface="Arial" pitchFamily="34" charset="0"/>
              </a:rPr>
              <a:t> </a:t>
            </a:r>
            <a:r>
              <a:rPr lang="en-US" sz="5400" dirty="0" err="1">
                <a:latin typeface="Arial( Body)"/>
                <a:cs typeface="Arial" pitchFamily="34" charset="0"/>
              </a:rPr>
              <a:t>và</a:t>
            </a:r>
            <a:r>
              <a:rPr lang="en-US" sz="5400" dirty="0">
                <a:latin typeface="Arial( Body)"/>
                <a:cs typeface="Arial" pitchFamily="34" charset="0"/>
              </a:rPr>
              <a:t> </a:t>
            </a:r>
            <a:r>
              <a:rPr lang="en-US" sz="5400" dirty="0" err="1">
                <a:latin typeface="Arial( Body)"/>
                <a:cs typeface="Arial" pitchFamily="34" charset="0"/>
              </a:rPr>
              <a:t>diễn</a:t>
            </a:r>
            <a:r>
              <a:rPr lang="en-US" sz="5400" dirty="0">
                <a:latin typeface="Arial( Body)"/>
                <a:cs typeface="Arial" pitchFamily="34" charset="0"/>
              </a:rPr>
              <a:t> </a:t>
            </a:r>
            <a:r>
              <a:rPr lang="en-US" sz="5400" dirty="0" err="1">
                <a:latin typeface="Arial( Body)"/>
                <a:cs typeface="Arial" pitchFamily="34" charset="0"/>
              </a:rPr>
              <a:t>đạt</a:t>
            </a:r>
            <a:r>
              <a:rPr lang="en-US" sz="5400" dirty="0">
                <a:latin typeface="Arial( Body)"/>
                <a:cs typeface="Arial" pitchFamily="34" charset="0"/>
              </a:rPr>
              <a:t> </a:t>
            </a:r>
            <a:r>
              <a:rPr lang="en-US" sz="5400" dirty="0" err="1">
                <a:latin typeface="Arial( Body)"/>
                <a:cs typeface="Arial" pitchFamily="34" charset="0"/>
              </a:rPr>
              <a:t>lại</a:t>
            </a:r>
            <a:r>
              <a:rPr lang="en-US" sz="5400" dirty="0">
                <a:latin typeface="Arial( Body)"/>
                <a:cs typeface="Arial" pitchFamily="34" charset="0"/>
              </a:rPr>
              <a:t> </a:t>
            </a:r>
            <a:r>
              <a:rPr lang="en-US" sz="5400" dirty="0" err="1">
                <a:latin typeface="Arial( Body)"/>
                <a:cs typeface="Arial" pitchFamily="34" charset="0"/>
              </a:rPr>
              <a:t>theo</a:t>
            </a:r>
            <a:r>
              <a:rPr lang="en-US" sz="5400" dirty="0">
                <a:latin typeface="Arial( Body)"/>
                <a:cs typeface="Arial" pitchFamily="34" charset="0"/>
              </a:rPr>
              <a:t> </a:t>
            </a:r>
            <a:r>
              <a:rPr lang="en-US" sz="5400" dirty="0" err="1">
                <a:latin typeface="Arial( Body)"/>
                <a:cs typeface="Arial" pitchFamily="34" charset="0"/>
              </a:rPr>
              <a:t>cách</a:t>
            </a:r>
            <a:r>
              <a:rPr lang="en-US" sz="5400" dirty="0">
                <a:latin typeface="Arial( Body)"/>
                <a:cs typeface="Arial" pitchFamily="34" charset="0"/>
              </a:rPr>
              <a:t> </a:t>
            </a:r>
            <a:r>
              <a:rPr lang="en-US" sz="5400" dirty="0" err="1">
                <a:latin typeface="Arial( Body)"/>
                <a:cs typeface="Arial" pitchFamily="34" charset="0"/>
              </a:rPr>
              <a:t>viết</a:t>
            </a:r>
            <a:r>
              <a:rPr lang="en-US" sz="5400" dirty="0">
                <a:latin typeface="Arial( Body)"/>
                <a:cs typeface="Arial" pitchFamily="34" charset="0"/>
              </a:rPr>
              <a:t> </a:t>
            </a:r>
            <a:r>
              <a:rPr lang="en-US" sz="5400" dirty="0" err="1">
                <a:latin typeface="Arial( Body)"/>
                <a:cs typeface="Arial" pitchFamily="34" charset="0"/>
              </a:rPr>
              <a:t>cùa</a:t>
            </a:r>
            <a:r>
              <a:rPr lang="en-US" sz="5400" dirty="0">
                <a:latin typeface="Arial( Body)"/>
                <a:cs typeface="Arial" pitchFamily="34" charset="0"/>
              </a:rPr>
              <a:t> minh </a:t>
            </a:r>
            <a:r>
              <a:rPr lang="en-US" sz="5400" dirty="0" err="1">
                <a:latin typeface="Arial( Body)"/>
                <a:cs typeface="Arial" pitchFamily="34" charset="0"/>
              </a:rPr>
              <a:t>nhưng</a:t>
            </a:r>
            <a:r>
              <a:rPr lang="en-US" sz="5400" dirty="0">
                <a:latin typeface="Arial( Body)"/>
                <a:cs typeface="Arial" pitchFamily="34" charset="0"/>
              </a:rPr>
              <a:t> </a:t>
            </a:r>
            <a:r>
              <a:rPr lang="en-US" sz="5400" dirty="0" err="1">
                <a:latin typeface="Arial( Body)"/>
                <a:cs typeface="Arial" pitchFamily="34" charset="0"/>
              </a:rPr>
              <a:t>phải</a:t>
            </a:r>
            <a:r>
              <a:rPr lang="en-US" sz="5400" dirty="0">
                <a:latin typeface="Arial( Body)"/>
                <a:cs typeface="Arial" pitchFamily="34" charset="0"/>
              </a:rPr>
              <a:t> </a:t>
            </a:r>
            <a:r>
              <a:rPr lang="en-US" sz="5400" dirty="0" err="1">
                <a:latin typeface="Arial( Body)"/>
                <a:cs typeface="Arial" pitchFamily="34" charset="0"/>
              </a:rPr>
              <a:t>đảm</a:t>
            </a:r>
            <a:r>
              <a:rPr lang="en-US" sz="5400" dirty="0">
                <a:latin typeface="Arial( Body)"/>
                <a:cs typeface="Arial" pitchFamily="34" charset="0"/>
              </a:rPr>
              <a:t> </a:t>
            </a:r>
            <a:r>
              <a:rPr lang="en-US" sz="5400" dirty="0" err="1">
                <a:latin typeface="Arial( Body)"/>
                <a:cs typeface="Arial" pitchFamily="34" charset="0"/>
              </a:rPr>
              <a:t>bảo</a:t>
            </a:r>
            <a:r>
              <a:rPr lang="en-US" sz="5400" dirty="0">
                <a:latin typeface="Arial( Body)"/>
                <a:cs typeface="Arial" pitchFamily="34" charset="0"/>
              </a:rPr>
              <a:t> </a:t>
            </a:r>
            <a:r>
              <a:rPr lang="en-US" sz="5400" dirty="0" err="1">
                <a:latin typeface="Arial( Body)"/>
                <a:cs typeface="Arial" pitchFamily="34" charset="0"/>
              </a:rPr>
              <a:t>trung</a:t>
            </a:r>
            <a:r>
              <a:rPr lang="en-US" sz="5400" dirty="0">
                <a:latin typeface="Arial( Body)"/>
                <a:cs typeface="Arial" pitchFamily="34" charset="0"/>
              </a:rPr>
              <a:t> </a:t>
            </a:r>
            <a:r>
              <a:rPr lang="en-US" sz="5400" dirty="0" err="1">
                <a:latin typeface="Arial( Body)"/>
                <a:cs typeface="Arial" pitchFamily="34" charset="0"/>
              </a:rPr>
              <a:t>thành</a:t>
            </a:r>
            <a:r>
              <a:rPr lang="en-US" sz="5400" dirty="0">
                <a:latin typeface="Arial( Body)"/>
                <a:cs typeface="Arial" pitchFamily="34" charset="0"/>
              </a:rPr>
              <a:t> </a:t>
            </a:r>
            <a:r>
              <a:rPr lang="en-US" sz="5400" dirty="0" err="1">
                <a:latin typeface="Arial( Body)"/>
                <a:cs typeface="Arial" pitchFamily="34" charset="0"/>
              </a:rPr>
              <a:t>với</a:t>
            </a:r>
            <a:r>
              <a:rPr lang="en-US" sz="5400" dirty="0">
                <a:latin typeface="Arial( Body)"/>
                <a:cs typeface="Arial" pitchFamily="34" charset="0"/>
              </a:rPr>
              <a:t> ý </a:t>
            </a:r>
            <a:r>
              <a:rPr lang="en-US" sz="5400" dirty="0" err="1">
                <a:latin typeface="Arial( Body)"/>
                <a:cs typeface="Arial" pitchFamily="34" charset="0"/>
              </a:rPr>
              <a:t>tưởng</a:t>
            </a:r>
            <a:r>
              <a:rPr lang="en-US" sz="5400" dirty="0">
                <a:latin typeface="Arial( Body)"/>
                <a:cs typeface="Arial" pitchFamily="34" charset="0"/>
              </a:rPr>
              <a:t> </a:t>
            </a:r>
            <a:r>
              <a:rPr lang="en-US" sz="5400" dirty="0" err="1">
                <a:latin typeface="Arial( Body)"/>
                <a:cs typeface="Arial" pitchFamily="34" charset="0"/>
              </a:rPr>
              <a:t>được</a:t>
            </a:r>
            <a:r>
              <a:rPr lang="en-US" sz="5400" dirty="0">
                <a:latin typeface="Arial( Body)"/>
                <a:cs typeface="Arial" pitchFamily="34" charset="0"/>
              </a:rPr>
              <a:t> tri </a:t>
            </a:r>
            <a:r>
              <a:rPr lang="en-US" sz="5400" dirty="0" err="1">
                <a:latin typeface="Arial( Body)"/>
                <a:cs typeface="Arial" pitchFamily="34" charset="0"/>
              </a:rPr>
              <a:t>ch</a:t>
            </a:r>
            <a:r>
              <a:rPr lang="en-US" sz="5400" dirty="0">
                <a:latin typeface="Arial( Body)"/>
                <a:cs typeface="Arial" pitchFamily="34" charset="0"/>
              </a:rPr>
              <a:t> </a:t>
            </a:r>
            <a:r>
              <a:rPr lang="en-US" sz="5400" dirty="0" err="1">
                <a:latin typeface="Arial( Body)"/>
                <a:cs typeface="Arial" pitchFamily="34" charset="0"/>
              </a:rPr>
              <a:t>dẫn</a:t>
            </a:r>
            <a:r>
              <a:rPr lang="en-US" sz="5400" dirty="0">
                <a:latin typeface="Arial( Body)"/>
                <a:cs typeface="Arial" pitchFamily="34" charset="0"/>
              </a:rPr>
              <a:t>. </a:t>
            </a:r>
            <a:r>
              <a:rPr lang="en-US" sz="5400" dirty="0" err="1">
                <a:latin typeface="Arial( Body)"/>
                <a:cs typeface="Arial" pitchFamily="34" charset="0"/>
              </a:rPr>
              <a:t>Phần</a:t>
            </a:r>
            <a:r>
              <a:rPr lang="en-US" sz="5400" dirty="0">
                <a:latin typeface="Arial( Body)"/>
                <a:cs typeface="Arial" pitchFamily="34" charset="0"/>
              </a:rPr>
              <a:t> </a:t>
            </a:r>
            <a:r>
              <a:rPr lang="en-US" sz="5400" dirty="0" err="1">
                <a:latin typeface="Arial( Body)"/>
                <a:cs typeface="Arial" pitchFamily="34" charset="0"/>
              </a:rPr>
              <a:t>trích</a:t>
            </a:r>
            <a:r>
              <a:rPr lang="en-US" sz="5400" dirty="0">
                <a:latin typeface="Arial( Body)"/>
                <a:cs typeface="Arial" pitchFamily="34" charset="0"/>
              </a:rPr>
              <a:t> </a:t>
            </a:r>
            <a:r>
              <a:rPr lang="en-US" sz="5400" dirty="0" err="1">
                <a:latin typeface="Arial( Body)"/>
                <a:cs typeface="Arial" pitchFamily="34" charset="0"/>
              </a:rPr>
              <a:t>dẫn</a:t>
            </a:r>
            <a:r>
              <a:rPr lang="en-US" sz="5400" dirty="0">
                <a:latin typeface="Arial( Body)"/>
                <a:cs typeface="Arial" pitchFamily="34" charset="0"/>
              </a:rPr>
              <a:t> </a:t>
            </a:r>
            <a:r>
              <a:rPr lang="en-US" sz="5400" dirty="0" err="1">
                <a:latin typeface="Arial( Body)"/>
                <a:cs typeface="Arial" pitchFamily="34" charset="0"/>
              </a:rPr>
              <a:t>gián</a:t>
            </a:r>
            <a:r>
              <a:rPr lang="en-US" sz="5400" dirty="0">
                <a:latin typeface="Arial( Body)"/>
                <a:cs typeface="Arial" pitchFamily="34" charset="0"/>
              </a:rPr>
              <a:t> </a:t>
            </a:r>
            <a:r>
              <a:rPr lang="en-US" sz="5400" dirty="0" err="1">
                <a:latin typeface="Arial( Body)"/>
                <a:cs typeface="Arial" pitchFamily="34" charset="0"/>
              </a:rPr>
              <a:t>tiếp</a:t>
            </a:r>
            <a:r>
              <a:rPr lang="en-US" sz="5400" dirty="0">
                <a:latin typeface="Arial( Body)"/>
                <a:cs typeface="Arial" pitchFamily="34" charset="0"/>
              </a:rPr>
              <a:t> </a:t>
            </a:r>
            <a:r>
              <a:rPr lang="en-US" sz="5400" dirty="0" err="1">
                <a:latin typeface="Arial( Body)"/>
                <a:cs typeface="Arial" pitchFamily="34" charset="0"/>
              </a:rPr>
              <a:t>không</a:t>
            </a:r>
            <a:r>
              <a:rPr lang="en-US" sz="5400" dirty="0">
                <a:latin typeface="Arial( Body)"/>
                <a:cs typeface="Arial" pitchFamily="34" charset="0"/>
              </a:rPr>
              <a:t> </a:t>
            </a:r>
            <a:r>
              <a:rPr lang="en-US" sz="5400" dirty="0" err="1">
                <a:latin typeface="Arial( Body)"/>
                <a:cs typeface="Arial" pitchFamily="34" charset="0"/>
              </a:rPr>
              <a:t>phải</a:t>
            </a:r>
            <a:r>
              <a:rPr lang="en-US" sz="5400" dirty="0">
                <a:latin typeface="Arial( Body)"/>
                <a:cs typeface="Arial" pitchFamily="34" charset="0"/>
              </a:rPr>
              <a:t> </a:t>
            </a:r>
            <a:r>
              <a:rPr lang="en-US" sz="5400" dirty="0" err="1">
                <a:latin typeface="Arial( Body)"/>
                <a:cs typeface="Arial" pitchFamily="34" charset="0"/>
              </a:rPr>
              <a:t>đặt</a:t>
            </a:r>
            <a:r>
              <a:rPr lang="en-US" sz="5400" dirty="0">
                <a:latin typeface="Arial( Body)"/>
                <a:cs typeface="Arial" pitchFamily="34" charset="0"/>
              </a:rPr>
              <a:t> </a:t>
            </a:r>
            <a:r>
              <a:rPr lang="en-US" sz="5400" dirty="0" err="1">
                <a:latin typeface="Arial( Body)"/>
                <a:cs typeface="Arial" pitchFamily="34" charset="0"/>
              </a:rPr>
              <a:t>trong</a:t>
            </a:r>
            <a:r>
              <a:rPr lang="en-US" sz="5400" dirty="0">
                <a:latin typeface="Arial( Body)"/>
                <a:cs typeface="Arial" pitchFamily="34" charset="0"/>
              </a:rPr>
              <a:t> </a:t>
            </a:r>
            <a:r>
              <a:rPr lang="en-US" sz="5400" dirty="0" err="1">
                <a:latin typeface="Arial( Body)"/>
                <a:cs typeface="Arial" pitchFamily="34" charset="0"/>
              </a:rPr>
              <a:t>dấu</a:t>
            </a:r>
            <a:r>
              <a:rPr lang="en-US" sz="5400" dirty="0">
                <a:latin typeface="Arial( Body)"/>
                <a:cs typeface="Arial" pitchFamily="34" charset="0"/>
              </a:rPr>
              <a:t> </a:t>
            </a:r>
            <a:r>
              <a:rPr lang="en-US" sz="5400" dirty="0" err="1">
                <a:latin typeface="Arial( Body)"/>
                <a:cs typeface="Arial" pitchFamily="34" charset="0"/>
              </a:rPr>
              <a:t>ngoặc</a:t>
            </a:r>
            <a:r>
              <a:rPr lang="en-US" sz="5400" dirty="0">
                <a:latin typeface="Arial( Body)"/>
                <a:cs typeface="Arial" pitchFamily="34" charset="0"/>
              </a:rPr>
              <a:t> </a:t>
            </a:r>
            <a:r>
              <a:rPr lang="en-US" sz="5400" dirty="0" err="1">
                <a:latin typeface="Arial( Body)"/>
                <a:cs typeface="Arial" pitchFamily="34" charset="0"/>
              </a:rPr>
              <a:t>kép</a:t>
            </a:r>
            <a:r>
              <a:rPr lang="en-US" sz="5400" dirty="0">
                <a:latin typeface="Arial( Body)"/>
                <a:cs typeface="Arial" pitchFamily="34" charset="0"/>
              </a:rPr>
              <a:t>.</a:t>
            </a:r>
          </a:p>
        </p:txBody>
      </p:sp>
    </p:spTree>
    <p:extLst>
      <p:ext uri="{BB962C8B-B14F-4D97-AF65-F5344CB8AC3E}">
        <p14:creationId xmlns:p14="http://schemas.microsoft.com/office/powerpoint/2010/main" val="3590516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a:off x="1635477" y="2538174"/>
            <a:ext cx="593432" cy="861774"/>
          </a:xfrm>
          <a:prstGeom prst="rect">
            <a:avLst/>
          </a:prstGeom>
          <a:noFill/>
        </p:spPr>
        <p:txBody>
          <a:bodyPr wrap="none">
            <a:spAutoFit/>
          </a:bodyPr>
          <a:lstStyle/>
          <a:p>
            <a:r>
              <a:rPr lang="en-US" sz="5000" b="1" dirty="0" smtClean="0">
                <a:solidFill>
                  <a:prstClr val="white"/>
                </a:solidFill>
                <a:latin typeface="Tahoma" pitchFamily="34" charset="0"/>
                <a:ea typeface="Tahoma" pitchFamily="34" charset="0"/>
                <a:cs typeface="Tahoma" pitchFamily="34" charset="0"/>
              </a:rPr>
              <a:t>1</a:t>
            </a:r>
            <a:endParaRPr lang="en-US" sz="5000" b="1" dirty="0">
              <a:solidFill>
                <a:prstClr val="white"/>
              </a:solidFill>
              <a:latin typeface="Tahoma" pitchFamily="34" charset="0"/>
              <a:ea typeface="Tahoma" pitchFamily="34" charset="0"/>
              <a:cs typeface="Tahoma" pitchFamily="34" charset="0"/>
            </a:endParaRPr>
          </a:p>
        </p:txBody>
      </p:sp>
      <p:pic>
        <p:nvPicPr>
          <p:cNvPr id="62" name="Picture 61"/>
          <p:cNvPicPr>
            <a:picLocks noChangeAspect="1"/>
          </p:cNvPicPr>
          <p:nvPr/>
        </p:nvPicPr>
        <p:blipFill>
          <a:blip r:embed="rId3"/>
          <a:stretch>
            <a:fillRect/>
          </a:stretch>
        </p:blipFill>
        <p:spPr>
          <a:xfrm rot="10800000">
            <a:off x="16773126" y="8417517"/>
            <a:ext cx="5715000" cy="2250482"/>
          </a:xfrm>
          <a:prstGeom prst="rect">
            <a:avLst/>
          </a:prstGeom>
        </p:spPr>
      </p:pic>
      <p:sp>
        <p:nvSpPr>
          <p:cNvPr id="17" name="TextBox 16"/>
          <p:cNvSpPr txBox="1"/>
          <p:nvPr/>
        </p:nvSpPr>
        <p:spPr>
          <a:xfrm>
            <a:off x="6054071" y="3581400"/>
            <a:ext cx="12279031"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b="1" dirty="0" smtClean="0">
                <a:solidFill>
                  <a:schemeClr val="bg1"/>
                </a:solidFill>
                <a:latin typeface="Arial( Body)"/>
                <a:cs typeface="Arial" panose="020B0604020202020204" pitchFamily="34" charset="0"/>
              </a:rPr>
              <a:t>SO SÁNH GIỮA TRÍCH DẪN TRỰC TIẾP VÀ TRÍCH DẪN GIÁN TIẾP TRONG VĂN BẢN </a:t>
            </a:r>
            <a:endParaRPr lang="en-US" sz="4000" b="1" dirty="0">
              <a:solidFill>
                <a:schemeClr val="bg1"/>
              </a:solidFill>
              <a:latin typeface="Arial( Body)"/>
              <a:cs typeface="Arial" panose="020B0604020202020204" pitchFamily="34" charset="0"/>
            </a:endParaRPr>
          </a:p>
        </p:txBody>
      </p:sp>
      <p:grpSp>
        <p:nvGrpSpPr>
          <p:cNvPr id="18" name="Group 17"/>
          <p:cNvGrpSpPr/>
          <p:nvPr/>
        </p:nvGrpSpPr>
        <p:grpSpPr>
          <a:xfrm>
            <a:off x="644526" y="2504836"/>
            <a:ext cx="15359061" cy="890826"/>
            <a:chOff x="644526" y="2766774"/>
            <a:chExt cx="15359061" cy="890826"/>
          </a:xfrm>
        </p:grpSpPr>
        <p:sp>
          <p:nvSpPr>
            <p:cNvPr id="19" name="TextBox 18"/>
            <p:cNvSpPr txBox="1"/>
            <p:nvPr/>
          </p:nvSpPr>
          <p:spPr>
            <a:xfrm>
              <a:off x="1906587" y="2766774"/>
              <a:ext cx="14097000" cy="830997"/>
            </a:xfrm>
            <a:prstGeom prst="rect">
              <a:avLst/>
            </a:prstGeom>
            <a:noFill/>
          </p:spPr>
          <p:txBody>
            <a:bodyPr wrap="square" rtlCol="0">
              <a:spAutoFit/>
            </a:bodyPr>
            <a:lstStyle/>
            <a:p>
              <a:r>
                <a:rPr lang="en-US" sz="4800" b="1" i="1" dirty="0" err="1">
                  <a:solidFill>
                    <a:srgbClr val="1D93A5"/>
                  </a:solidFill>
                  <a:latin typeface="Tahoma" pitchFamily="34" charset="0"/>
                  <a:ea typeface="Tahoma" pitchFamily="34" charset="0"/>
                  <a:cs typeface="Tahoma" pitchFamily="34" charset="0"/>
                </a:rPr>
                <a:t>Khái</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niệm</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trích</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dẫn</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và</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cước</a:t>
              </a:r>
              <a:r>
                <a:rPr lang="en-US" sz="4800" b="1" i="1" dirty="0">
                  <a:solidFill>
                    <a:srgbClr val="1D93A5"/>
                  </a:solidFill>
                  <a:latin typeface="Tahoma" pitchFamily="34" charset="0"/>
                  <a:ea typeface="Tahoma" pitchFamily="34" charset="0"/>
                  <a:cs typeface="Tahoma" pitchFamily="34" charset="0"/>
                </a:rPr>
                <a:t> </a:t>
              </a:r>
              <a:r>
                <a:rPr lang="en-US" sz="4800" b="1" i="1" dirty="0" err="1">
                  <a:solidFill>
                    <a:srgbClr val="1D93A5"/>
                  </a:solidFill>
                  <a:latin typeface="Tahoma" pitchFamily="34" charset="0"/>
                  <a:ea typeface="Tahoma" pitchFamily="34" charset="0"/>
                  <a:cs typeface="Tahoma" pitchFamily="34" charset="0"/>
                </a:rPr>
                <a:t>chú</a:t>
              </a:r>
              <a:r>
                <a:rPr lang="en-US" sz="4800" b="1" i="1" dirty="0">
                  <a:solidFill>
                    <a:srgbClr val="1D93A5"/>
                  </a:solidFill>
                  <a:latin typeface="Tahoma" pitchFamily="34" charset="0"/>
                  <a:ea typeface="Tahoma" pitchFamily="34" charset="0"/>
                  <a:cs typeface="Tahoma" pitchFamily="34" charset="0"/>
                </a:rPr>
                <a:t>”</a:t>
              </a:r>
            </a:p>
          </p:txBody>
        </p:sp>
        <p:sp>
          <p:nvSpPr>
            <p:cNvPr id="20" name="Rounded Rectangle 19"/>
            <p:cNvSpPr/>
            <p:nvPr/>
          </p:nvSpPr>
          <p:spPr>
            <a:xfrm>
              <a:off x="644526" y="2823876"/>
              <a:ext cx="1269206"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992187" y="2795826"/>
              <a:ext cx="593432" cy="861774"/>
            </a:xfrm>
            <a:prstGeom prst="rect">
              <a:avLst/>
            </a:prstGeom>
            <a:noFill/>
          </p:spPr>
          <p:txBody>
            <a:bodyPr wrap="none" rtlCol="0">
              <a:spAutoFit/>
            </a:bodyPr>
            <a:lstStyle/>
            <a:p>
              <a:pPr algn="ctr"/>
              <a:r>
                <a:rPr lang="en-US" sz="5000" b="1">
                  <a:solidFill>
                    <a:prstClr val="white"/>
                  </a:solidFill>
                  <a:latin typeface="Tahoma" pitchFamily="34" charset="0"/>
                  <a:ea typeface="Tahoma" pitchFamily="34" charset="0"/>
                  <a:cs typeface="Tahoma" pitchFamily="34" charset="0"/>
                </a:rPr>
                <a:t>1</a:t>
              </a:r>
            </a:p>
          </p:txBody>
        </p:sp>
      </p:grpSp>
      <p:grpSp>
        <p:nvGrpSpPr>
          <p:cNvPr id="22" name="Group 21"/>
          <p:cNvGrpSpPr/>
          <p:nvPr/>
        </p:nvGrpSpPr>
        <p:grpSpPr>
          <a:xfrm>
            <a:off x="-455613" y="1552813"/>
            <a:ext cx="21571566" cy="923330"/>
            <a:chOff x="-288924" y="1873056"/>
            <a:chExt cx="21571566" cy="923330"/>
          </a:xfrm>
        </p:grpSpPr>
        <p:sp>
          <p:nvSpPr>
            <p:cNvPr id="23" name="Rounded Rectangle 22"/>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984752" y="1873056"/>
              <a:ext cx="519693" cy="923330"/>
            </a:xfrm>
            <a:prstGeom prst="rect">
              <a:avLst/>
            </a:prstGeom>
            <a:noFill/>
          </p:spPr>
          <p:txBody>
            <a:bodyPr wrap="none" rtlCol="0">
              <a:spAutoFit/>
            </a:bodyPr>
            <a:lstStyle/>
            <a:p>
              <a:pPr algn="ctr"/>
              <a:r>
                <a:rPr lang="en-US" sz="5400" b="1" smtClean="0">
                  <a:solidFill>
                    <a:prstClr val="white"/>
                  </a:solidFill>
                  <a:latin typeface="Tahoma" pitchFamily="34" charset="0"/>
                  <a:ea typeface="Tahoma" pitchFamily="34" charset="0"/>
                  <a:cs typeface="Tahoma" pitchFamily="34" charset="0"/>
                </a:rPr>
                <a:t>I</a:t>
              </a:r>
              <a:endParaRPr lang="en-US" sz="5400" b="1" dirty="0">
                <a:solidFill>
                  <a:prstClr val="white"/>
                </a:solidFill>
                <a:latin typeface="Tahoma" pitchFamily="34" charset="0"/>
                <a:ea typeface="Tahoma" pitchFamily="34" charset="0"/>
                <a:cs typeface="Tahoma" pitchFamily="34" charset="0"/>
              </a:endParaRPr>
            </a:p>
          </p:txBody>
        </p:sp>
        <p:sp>
          <p:nvSpPr>
            <p:cNvPr id="25" name="TextBox 24"/>
            <p:cNvSpPr txBox="1"/>
            <p:nvPr/>
          </p:nvSpPr>
          <p:spPr>
            <a:xfrm>
              <a:off x="2094528" y="1919222"/>
              <a:ext cx="19188114" cy="830997"/>
            </a:xfrm>
            <a:prstGeom prst="rect">
              <a:avLst/>
            </a:prstGeom>
            <a:noFill/>
          </p:spPr>
          <p:txBody>
            <a:bodyPr wrap="square" rtlCol="0">
              <a:spAutoFit/>
            </a:bodyPr>
            <a:lstStyle/>
            <a:p>
              <a:r>
                <a:rPr lang="en-US" sz="4800" b="1" dirty="0">
                  <a:solidFill>
                    <a:srgbClr val="1D93A5"/>
                  </a:solidFill>
                  <a:latin typeface="Tahoma" pitchFamily="34" charset="0"/>
                  <a:ea typeface="Tahoma" pitchFamily="34" charset="0"/>
                  <a:cs typeface="Tahoma" pitchFamily="34" charset="0"/>
                </a:rPr>
                <a:t>LÝ THUYẾT</a:t>
              </a:r>
              <a:endParaRPr lang="vi-VN" sz="4800" b="1" dirty="0">
                <a:solidFill>
                  <a:srgbClr val="1D93A5"/>
                </a:solidFill>
                <a:latin typeface="Tahoma" pitchFamily="34" charset="0"/>
                <a:ea typeface="Tahoma" pitchFamily="34" charset="0"/>
                <a:cs typeface="Tahoma" pitchFamily="34" charset="0"/>
              </a:endParaRPr>
            </a:p>
          </p:txBody>
        </p:sp>
      </p:grpSp>
      <p:sp>
        <p:nvSpPr>
          <p:cNvPr id="26" name="Rectangle 2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BACC6">
                    <a:lumMod val="50000"/>
                  </a:srgb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rgbClr val="4BACC6">
                  <a:lumMod val="50000"/>
                </a:srgbClr>
              </a:solidFill>
              <a:latin typeface="Tahoma" pitchFamily="34" charset="0"/>
              <a:ea typeface="Tahoma" pitchFamily="34" charset="0"/>
              <a:cs typeface="Tahoma" pitchFamily="34" charset="0"/>
            </a:endParaRPr>
          </a:p>
        </p:txBody>
      </p:sp>
      <p:sp>
        <p:nvSpPr>
          <p:cNvPr id="27" name="Rectangle 2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F79646">
                    <a:lumMod val="20000"/>
                    <a:lumOff val="80000"/>
                  </a:srgbClr>
                </a:solidFill>
                <a:latin typeface="Tahoma" pitchFamily="34" charset="0"/>
                <a:ea typeface="Tahoma" pitchFamily="34" charset="0"/>
                <a:cs typeface="Tahoma" pitchFamily="34" charset="0"/>
              </a:rPr>
              <a:t>SỨC SỐNG CỦA SỬ THI</a:t>
            </a:r>
            <a:endParaRPr lang="en-US" sz="2800" b="1" dirty="0">
              <a:solidFill>
                <a:srgbClr val="F79646">
                  <a:lumMod val="20000"/>
                  <a:lumOff val="80000"/>
                </a:srgbClr>
              </a:solidFill>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9371526"/>
              </p:ext>
            </p:extLst>
          </p:nvPr>
        </p:nvGraphicFramePr>
        <p:xfrm>
          <a:off x="2516187" y="5257800"/>
          <a:ext cx="19778196" cy="7457445"/>
        </p:xfrm>
        <a:graphic>
          <a:graphicData uri="http://schemas.openxmlformats.org/drawingml/2006/table">
            <a:tbl>
              <a:tblPr bandRow="1">
                <a:tableStyleId>{5C22544A-7EE6-4342-B048-85BDC9FD1C3A}</a:tableStyleId>
              </a:tblPr>
              <a:tblGrid>
                <a:gridCol w="6019800"/>
                <a:gridCol w="7164322"/>
                <a:gridCol w="6594074"/>
              </a:tblGrid>
              <a:tr h="845158">
                <a:tc>
                  <a:txBody>
                    <a:bodyPr/>
                    <a:lstStyle/>
                    <a:p>
                      <a:pPr algn="just">
                        <a:lnSpc>
                          <a:spcPct val="107000"/>
                        </a:lnSpc>
                        <a:spcAft>
                          <a:spcPts val="0"/>
                        </a:spcAft>
                      </a:pPr>
                      <a:r>
                        <a:rPr lang="en-US" sz="4400" dirty="0">
                          <a:effectLst/>
                          <a:latin typeface="Arial( Body)"/>
                        </a:rPr>
                        <a:t> </a:t>
                      </a:r>
                      <a:endParaRPr lang="en-US" sz="4400" dirty="0">
                        <a:effectLst/>
                        <a:latin typeface="Arial( Body)"/>
                        <a:ea typeface="Calibri"/>
                        <a:cs typeface="Times New Roman"/>
                      </a:endParaRPr>
                    </a:p>
                  </a:txBody>
                  <a:tcPr marL="68580" marR="68580" marT="0" marB="0"/>
                </a:tc>
                <a:tc>
                  <a:txBody>
                    <a:bodyPr/>
                    <a:lstStyle/>
                    <a:p>
                      <a:pPr algn="ctr">
                        <a:lnSpc>
                          <a:spcPct val="107000"/>
                        </a:lnSpc>
                        <a:spcAft>
                          <a:spcPts val="0"/>
                        </a:spcAft>
                      </a:pPr>
                      <a:r>
                        <a:rPr lang="en-US" sz="4400" b="1" dirty="0" err="1">
                          <a:solidFill>
                            <a:srgbClr val="135F82"/>
                          </a:solidFill>
                          <a:effectLst/>
                          <a:latin typeface="Arial( Body)"/>
                        </a:rPr>
                        <a:t>Trích</a:t>
                      </a:r>
                      <a:r>
                        <a:rPr lang="en-US" sz="4400" b="1" dirty="0">
                          <a:solidFill>
                            <a:srgbClr val="135F82"/>
                          </a:solidFill>
                          <a:effectLst/>
                          <a:latin typeface="Arial( Body)"/>
                        </a:rPr>
                        <a:t> </a:t>
                      </a:r>
                      <a:r>
                        <a:rPr lang="en-US" sz="4400" b="1" dirty="0" err="1">
                          <a:solidFill>
                            <a:srgbClr val="135F82"/>
                          </a:solidFill>
                          <a:effectLst/>
                          <a:latin typeface="Arial( Body)"/>
                        </a:rPr>
                        <a:t>dẫn</a:t>
                      </a:r>
                      <a:r>
                        <a:rPr lang="en-US" sz="4400" b="1" dirty="0">
                          <a:solidFill>
                            <a:srgbClr val="135F82"/>
                          </a:solidFill>
                          <a:effectLst/>
                          <a:latin typeface="Arial( Body)"/>
                        </a:rPr>
                        <a:t> </a:t>
                      </a:r>
                      <a:r>
                        <a:rPr lang="en-US" sz="4400" b="1" dirty="0" err="1">
                          <a:solidFill>
                            <a:srgbClr val="135F82"/>
                          </a:solidFill>
                          <a:effectLst/>
                          <a:latin typeface="Arial( Body)"/>
                        </a:rPr>
                        <a:t>trực</a:t>
                      </a:r>
                      <a:r>
                        <a:rPr lang="en-US" sz="4400" b="1" dirty="0">
                          <a:solidFill>
                            <a:srgbClr val="135F82"/>
                          </a:solidFill>
                          <a:effectLst/>
                          <a:latin typeface="Arial( Body)"/>
                        </a:rPr>
                        <a:t> </a:t>
                      </a:r>
                      <a:r>
                        <a:rPr lang="en-US" sz="4400" b="1" dirty="0" err="1">
                          <a:solidFill>
                            <a:srgbClr val="135F82"/>
                          </a:solidFill>
                          <a:effectLst/>
                          <a:latin typeface="Arial( Body)"/>
                        </a:rPr>
                        <a:t>tiếp</a:t>
                      </a:r>
                      <a:endParaRPr lang="en-US" sz="4400" b="1" dirty="0">
                        <a:solidFill>
                          <a:srgbClr val="135F82"/>
                        </a:solidFill>
                        <a:effectLst/>
                        <a:latin typeface="Arial( Body)"/>
                        <a:ea typeface="Calibri"/>
                        <a:cs typeface="Times New Roman"/>
                      </a:endParaRPr>
                    </a:p>
                  </a:txBody>
                  <a:tcPr marL="68580" marR="68580" marT="0" marB="0"/>
                </a:tc>
                <a:tc>
                  <a:txBody>
                    <a:bodyPr/>
                    <a:lstStyle/>
                    <a:p>
                      <a:pPr algn="ctr">
                        <a:lnSpc>
                          <a:spcPct val="107000"/>
                        </a:lnSpc>
                        <a:spcAft>
                          <a:spcPts val="0"/>
                        </a:spcAft>
                      </a:pPr>
                      <a:r>
                        <a:rPr lang="en-US" sz="4400" b="1" dirty="0" err="1">
                          <a:solidFill>
                            <a:srgbClr val="135F82"/>
                          </a:solidFill>
                          <a:effectLst/>
                          <a:latin typeface="Arial( Body)"/>
                        </a:rPr>
                        <a:t>Trích</a:t>
                      </a:r>
                      <a:r>
                        <a:rPr lang="en-US" sz="4400" b="1" dirty="0">
                          <a:solidFill>
                            <a:srgbClr val="135F82"/>
                          </a:solidFill>
                          <a:effectLst/>
                          <a:latin typeface="Arial( Body)"/>
                        </a:rPr>
                        <a:t> </a:t>
                      </a:r>
                      <a:r>
                        <a:rPr lang="en-US" sz="4400" b="1" dirty="0" err="1">
                          <a:solidFill>
                            <a:srgbClr val="135F82"/>
                          </a:solidFill>
                          <a:effectLst/>
                          <a:latin typeface="Arial( Body)"/>
                        </a:rPr>
                        <a:t>dẫn</a:t>
                      </a:r>
                      <a:r>
                        <a:rPr lang="en-US" sz="4400" b="1" dirty="0">
                          <a:solidFill>
                            <a:srgbClr val="135F82"/>
                          </a:solidFill>
                          <a:effectLst/>
                          <a:latin typeface="Arial( Body)"/>
                        </a:rPr>
                        <a:t> </a:t>
                      </a:r>
                      <a:r>
                        <a:rPr lang="en-US" sz="4400" b="1" dirty="0" err="1">
                          <a:solidFill>
                            <a:srgbClr val="135F82"/>
                          </a:solidFill>
                          <a:effectLst/>
                          <a:latin typeface="Arial( Body)"/>
                        </a:rPr>
                        <a:t>gián</a:t>
                      </a:r>
                      <a:r>
                        <a:rPr lang="en-US" sz="4400" b="1" dirty="0">
                          <a:solidFill>
                            <a:srgbClr val="135F82"/>
                          </a:solidFill>
                          <a:effectLst/>
                          <a:latin typeface="Arial( Body)"/>
                        </a:rPr>
                        <a:t> </a:t>
                      </a:r>
                      <a:r>
                        <a:rPr lang="en-US" sz="4400" b="1" dirty="0" err="1">
                          <a:solidFill>
                            <a:srgbClr val="135F82"/>
                          </a:solidFill>
                          <a:effectLst/>
                          <a:latin typeface="Arial( Body)"/>
                        </a:rPr>
                        <a:t>tiếp</a:t>
                      </a:r>
                      <a:endParaRPr lang="en-US" sz="4400" b="1" dirty="0">
                        <a:solidFill>
                          <a:srgbClr val="135F82"/>
                        </a:solidFill>
                        <a:effectLst/>
                        <a:latin typeface="Arial( Body)"/>
                        <a:ea typeface="Calibri"/>
                        <a:cs typeface="Times New Roman"/>
                      </a:endParaRPr>
                    </a:p>
                  </a:txBody>
                  <a:tcPr marL="68580" marR="68580" marT="0" marB="0"/>
                </a:tc>
              </a:tr>
              <a:tr h="3024854">
                <a:tc>
                  <a:txBody>
                    <a:bodyPr/>
                    <a:lstStyle/>
                    <a:p>
                      <a:pPr algn="ctr">
                        <a:lnSpc>
                          <a:spcPct val="107000"/>
                        </a:lnSpc>
                        <a:spcAft>
                          <a:spcPts val="0"/>
                        </a:spcAft>
                      </a:pPr>
                      <a:r>
                        <a:rPr lang="en-US" sz="4400" b="1" dirty="0" err="1">
                          <a:solidFill>
                            <a:schemeClr val="accent2">
                              <a:lumMod val="75000"/>
                            </a:schemeClr>
                          </a:solidFill>
                          <a:effectLst/>
                          <a:latin typeface="Arial( Body)"/>
                        </a:rPr>
                        <a:t>Giống</a:t>
                      </a:r>
                      <a:r>
                        <a:rPr lang="en-US" sz="4400" b="1" dirty="0">
                          <a:solidFill>
                            <a:schemeClr val="accent2">
                              <a:lumMod val="75000"/>
                            </a:schemeClr>
                          </a:solidFill>
                          <a:effectLst/>
                          <a:latin typeface="Arial( Body)"/>
                        </a:rPr>
                        <a:t> </a:t>
                      </a:r>
                      <a:r>
                        <a:rPr lang="en-US" sz="4400" b="1" dirty="0" err="1">
                          <a:solidFill>
                            <a:schemeClr val="accent2">
                              <a:lumMod val="75000"/>
                            </a:schemeClr>
                          </a:solidFill>
                          <a:effectLst/>
                          <a:latin typeface="Arial( Body)"/>
                        </a:rPr>
                        <a:t>nhau</a:t>
                      </a:r>
                      <a:endParaRPr lang="en-US" sz="4400" b="1" dirty="0">
                        <a:solidFill>
                          <a:schemeClr val="accent2">
                            <a:lumMod val="75000"/>
                          </a:schemeClr>
                        </a:solidFill>
                        <a:effectLst/>
                        <a:latin typeface="Arial( Body)"/>
                        <a:ea typeface="Calibri"/>
                        <a:cs typeface="Times New Roman"/>
                      </a:endParaRPr>
                    </a:p>
                  </a:txBody>
                  <a:tcPr marL="68580" marR="68580" marT="0" marB="0"/>
                </a:tc>
                <a:tc gridSpan="2">
                  <a:txBody>
                    <a:bodyPr/>
                    <a:lstStyle/>
                    <a:p>
                      <a:pPr algn="just">
                        <a:lnSpc>
                          <a:spcPct val="107000"/>
                        </a:lnSpc>
                        <a:spcAft>
                          <a:spcPts val="0"/>
                        </a:spcAft>
                      </a:pPr>
                      <a:r>
                        <a:rPr lang="en-US" sz="4400" dirty="0" err="1">
                          <a:solidFill>
                            <a:srgbClr val="E46C0A"/>
                          </a:solidFill>
                          <a:effectLst/>
                          <a:latin typeface="Arial( Body)"/>
                        </a:rPr>
                        <a:t>Sử</a:t>
                      </a:r>
                      <a:r>
                        <a:rPr lang="en-US" sz="4400" dirty="0">
                          <a:solidFill>
                            <a:srgbClr val="E46C0A"/>
                          </a:solidFill>
                          <a:effectLst/>
                          <a:latin typeface="Arial( Body)"/>
                        </a:rPr>
                        <a:t> </a:t>
                      </a:r>
                      <a:r>
                        <a:rPr lang="en-US" sz="4400" dirty="0" err="1">
                          <a:solidFill>
                            <a:srgbClr val="E46C0A"/>
                          </a:solidFill>
                          <a:effectLst/>
                          <a:latin typeface="Arial( Body)"/>
                        </a:rPr>
                        <a:t>dụng</a:t>
                      </a:r>
                      <a:r>
                        <a:rPr lang="en-US" sz="4400" dirty="0">
                          <a:solidFill>
                            <a:srgbClr val="E46C0A"/>
                          </a:solidFill>
                          <a:effectLst/>
                          <a:latin typeface="Arial( Body)"/>
                        </a:rPr>
                        <a:t> </a:t>
                      </a:r>
                      <a:r>
                        <a:rPr lang="en-US" sz="4400" dirty="0" err="1">
                          <a:solidFill>
                            <a:srgbClr val="E46C0A"/>
                          </a:solidFill>
                          <a:effectLst/>
                          <a:latin typeface="Arial( Body)"/>
                        </a:rPr>
                        <a:t>trong</a:t>
                      </a:r>
                      <a:r>
                        <a:rPr lang="en-US" sz="4400" dirty="0">
                          <a:solidFill>
                            <a:srgbClr val="E46C0A"/>
                          </a:solidFill>
                          <a:effectLst/>
                          <a:latin typeface="Arial( Body)"/>
                        </a:rPr>
                        <a:t> </a:t>
                      </a:r>
                      <a:r>
                        <a:rPr lang="en-US" sz="4400" dirty="0" err="1">
                          <a:solidFill>
                            <a:srgbClr val="E46C0A"/>
                          </a:solidFill>
                          <a:effectLst/>
                          <a:latin typeface="Arial( Body)"/>
                        </a:rPr>
                        <a:t>văn</a:t>
                      </a:r>
                      <a:r>
                        <a:rPr lang="en-US" sz="4400" dirty="0">
                          <a:solidFill>
                            <a:srgbClr val="E46C0A"/>
                          </a:solidFill>
                          <a:effectLst/>
                          <a:latin typeface="Arial( Body)"/>
                        </a:rPr>
                        <a:t> </a:t>
                      </a:r>
                      <a:r>
                        <a:rPr lang="en-US" sz="4400" dirty="0" err="1">
                          <a:solidFill>
                            <a:srgbClr val="E46C0A"/>
                          </a:solidFill>
                          <a:effectLst/>
                          <a:latin typeface="Arial( Body)"/>
                        </a:rPr>
                        <a:t>bản</a:t>
                      </a:r>
                      <a:r>
                        <a:rPr lang="en-US" sz="4400" dirty="0">
                          <a:solidFill>
                            <a:srgbClr val="E46C0A"/>
                          </a:solidFill>
                          <a:effectLst/>
                          <a:latin typeface="Arial( Body)"/>
                        </a:rPr>
                        <a:t> </a:t>
                      </a:r>
                      <a:r>
                        <a:rPr lang="en-US" sz="4400" dirty="0" err="1">
                          <a:solidFill>
                            <a:srgbClr val="E46C0A"/>
                          </a:solidFill>
                          <a:effectLst/>
                          <a:latin typeface="Arial( Body)"/>
                        </a:rPr>
                        <a:t>nhằm</a:t>
                      </a:r>
                      <a:r>
                        <a:rPr lang="en-US" sz="4400" dirty="0">
                          <a:solidFill>
                            <a:srgbClr val="E46C0A"/>
                          </a:solidFill>
                          <a:effectLst/>
                          <a:latin typeface="Arial( Body)"/>
                        </a:rPr>
                        <a:t> </a:t>
                      </a:r>
                      <a:r>
                        <a:rPr lang="en-US" sz="4400" dirty="0" err="1">
                          <a:solidFill>
                            <a:srgbClr val="E46C0A"/>
                          </a:solidFill>
                          <a:effectLst/>
                          <a:latin typeface="Arial( Body)"/>
                        </a:rPr>
                        <a:t>trình</a:t>
                      </a:r>
                      <a:r>
                        <a:rPr lang="en-US" sz="4400" dirty="0">
                          <a:solidFill>
                            <a:srgbClr val="E46C0A"/>
                          </a:solidFill>
                          <a:effectLst/>
                          <a:latin typeface="Arial( Body)"/>
                        </a:rPr>
                        <a:t> </a:t>
                      </a:r>
                      <a:r>
                        <a:rPr lang="en-US" sz="4400" dirty="0" err="1">
                          <a:solidFill>
                            <a:srgbClr val="E46C0A"/>
                          </a:solidFill>
                          <a:effectLst/>
                          <a:latin typeface="Arial( Body)"/>
                        </a:rPr>
                        <a:t>bày</a:t>
                      </a:r>
                      <a:r>
                        <a:rPr lang="en-US" sz="4400" dirty="0">
                          <a:solidFill>
                            <a:srgbClr val="E46C0A"/>
                          </a:solidFill>
                          <a:effectLst/>
                          <a:latin typeface="Arial( Body)"/>
                        </a:rPr>
                        <a:t> </a:t>
                      </a:r>
                      <a:r>
                        <a:rPr lang="en-US" sz="4400" dirty="0" err="1">
                          <a:solidFill>
                            <a:srgbClr val="E46C0A"/>
                          </a:solidFill>
                          <a:effectLst/>
                          <a:latin typeface="Arial( Body)"/>
                        </a:rPr>
                        <a:t>những</a:t>
                      </a:r>
                      <a:r>
                        <a:rPr lang="en-US" sz="4400" dirty="0">
                          <a:solidFill>
                            <a:srgbClr val="E46C0A"/>
                          </a:solidFill>
                          <a:effectLst/>
                          <a:latin typeface="Arial( Body)"/>
                        </a:rPr>
                        <a:t> </a:t>
                      </a:r>
                      <a:r>
                        <a:rPr lang="en-US" sz="4400" dirty="0" err="1">
                          <a:solidFill>
                            <a:srgbClr val="E46C0A"/>
                          </a:solidFill>
                          <a:effectLst/>
                          <a:latin typeface="Arial( Body)"/>
                        </a:rPr>
                        <a:t>quan</a:t>
                      </a:r>
                      <a:r>
                        <a:rPr lang="en-US" sz="4400" dirty="0">
                          <a:solidFill>
                            <a:srgbClr val="E46C0A"/>
                          </a:solidFill>
                          <a:effectLst/>
                          <a:latin typeface="Arial( Body)"/>
                        </a:rPr>
                        <a:t> </a:t>
                      </a:r>
                      <a:r>
                        <a:rPr lang="en-US" sz="4400" dirty="0" err="1">
                          <a:solidFill>
                            <a:srgbClr val="E46C0A"/>
                          </a:solidFill>
                          <a:effectLst/>
                          <a:latin typeface="Arial( Body)"/>
                        </a:rPr>
                        <a:t>điểm</a:t>
                      </a:r>
                      <a:r>
                        <a:rPr lang="en-US" sz="4400" dirty="0">
                          <a:solidFill>
                            <a:srgbClr val="E46C0A"/>
                          </a:solidFill>
                          <a:effectLst/>
                          <a:latin typeface="Arial( Body)"/>
                        </a:rPr>
                        <a:t>, ý </a:t>
                      </a:r>
                      <a:r>
                        <a:rPr lang="en-US" sz="4400" dirty="0" err="1">
                          <a:solidFill>
                            <a:srgbClr val="E46C0A"/>
                          </a:solidFill>
                          <a:effectLst/>
                          <a:latin typeface="Arial( Body)"/>
                        </a:rPr>
                        <a:t>kiến</a:t>
                      </a:r>
                      <a:r>
                        <a:rPr lang="en-US" sz="4400" dirty="0">
                          <a:solidFill>
                            <a:srgbClr val="E46C0A"/>
                          </a:solidFill>
                          <a:effectLst/>
                          <a:latin typeface="Arial( Body)"/>
                        </a:rPr>
                        <a:t> </a:t>
                      </a:r>
                      <a:r>
                        <a:rPr lang="en-US" sz="4400" dirty="0" err="1">
                          <a:solidFill>
                            <a:srgbClr val="E46C0A"/>
                          </a:solidFill>
                          <a:effectLst/>
                          <a:latin typeface="Arial( Body)"/>
                        </a:rPr>
                        <a:t>từ</a:t>
                      </a:r>
                      <a:r>
                        <a:rPr lang="en-US" sz="4400" dirty="0">
                          <a:solidFill>
                            <a:srgbClr val="E46C0A"/>
                          </a:solidFill>
                          <a:effectLst/>
                          <a:latin typeface="Arial( Body)"/>
                        </a:rPr>
                        <a:t> </a:t>
                      </a:r>
                      <a:r>
                        <a:rPr lang="en-US" sz="4400" dirty="0" err="1">
                          <a:solidFill>
                            <a:srgbClr val="E46C0A"/>
                          </a:solidFill>
                          <a:effectLst/>
                          <a:latin typeface="Arial( Body)"/>
                        </a:rPr>
                        <a:t>các</a:t>
                      </a:r>
                      <a:r>
                        <a:rPr lang="en-US" sz="4400" dirty="0">
                          <a:solidFill>
                            <a:srgbClr val="E46C0A"/>
                          </a:solidFill>
                          <a:effectLst/>
                          <a:latin typeface="Arial( Body)"/>
                        </a:rPr>
                        <a:t> </a:t>
                      </a:r>
                      <a:r>
                        <a:rPr lang="en-US" sz="4400" dirty="0" err="1">
                          <a:solidFill>
                            <a:srgbClr val="E46C0A"/>
                          </a:solidFill>
                          <a:effectLst/>
                          <a:latin typeface="Arial( Body)"/>
                        </a:rPr>
                        <a:t>tài</a:t>
                      </a:r>
                      <a:r>
                        <a:rPr lang="en-US" sz="4400" dirty="0">
                          <a:solidFill>
                            <a:srgbClr val="E46C0A"/>
                          </a:solidFill>
                          <a:effectLst/>
                          <a:latin typeface="Arial( Body)"/>
                        </a:rPr>
                        <a:t> </a:t>
                      </a:r>
                      <a:r>
                        <a:rPr lang="en-US" sz="4400" dirty="0" err="1">
                          <a:solidFill>
                            <a:srgbClr val="E46C0A"/>
                          </a:solidFill>
                          <a:effectLst/>
                          <a:latin typeface="Arial( Body)"/>
                        </a:rPr>
                        <a:t>liệu</a:t>
                      </a:r>
                      <a:r>
                        <a:rPr lang="en-US" sz="4400" dirty="0">
                          <a:solidFill>
                            <a:srgbClr val="E46C0A"/>
                          </a:solidFill>
                          <a:effectLst/>
                          <a:latin typeface="Arial( Body)"/>
                        </a:rPr>
                        <a:t> </a:t>
                      </a:r>
                      <a:r>
                        <a:rPr lang="en-US" sz="4400" dirty="0" err="1">
                          <a:solidFill>
                            <a:srgbClr val="E46C0A"/>
                          </a:solidFill>
                          <a:effectLst/>
                          <a:latin typeface="Arial( Body)"/>
                        </a:rPr>
                        <a:t>mà</a:t>
                      </a:r>
                      <a:r>
                        <a:rPr lang="en-US" sz="4400" dirty="0">
                          <a:solidFill>
                            <a:srgbClr val="E46C0A"/>
                          </a:solidFill>
                          <a:effectLst/>
                          <a:latin typeface="Arial( Body)"/>
                        </a:rPr>
                        <a:t> </a:t>
                      </a:r>
                      <a:r>
                        <a:rPr lang="en-US" sz="4400" dirty="0" err="1">
                          <a:solidFill>
                            <a:srgbClr val="E46C0A"/>
                          </a:solidFill>
                          <a:effectLst/>
                          <a:latin typeface="Arial( Body)"/>
                        </a:rPr>
                        <a:t>người</a:t>
                      </a:r>
                      <a:r>
                        <a:rPr lang="en-US" sz="4400" dirty="0">
                          <a:solidFill>
                            <a:srgbClr val="E46C0A"/>
                          </a:solidFill>
                          <a:effectLst/>
                          <a:latin typeface="Arial( Body)"/>
                        </a:rPr>
                        <a:t> </a:t>
                      </a:r>
                      <a:r>
                        <a:rPr lang="en-US" sz="4400" dirty="0" err="1">
                          <a:solidFill>
                            <a:srgbClr val="E46C0A"/>
                          </a:solidFill>
                          <a:effectLst/>
                          <a:latin typeface="Arial( Body)"/>
                        </a:rPr>
                        <a:t>viết</a:t>
                      </a:r>
                      <a:r>
                        <a:rPr lang="en-US" sz="4400" dirty="0">
                          <a:solidFill>
                            <a:srgbClr val="E46C0A"/>
                          </a:solidFill>
                          <a:effectLst/>
                          <a:latin typeface="Arial( Body)"/>
                        </a:rPr>
                        <a:t> </a:t>
                      </a:r>
                      <a:r>
                        <a:rPr lang="en-US" sz="4400" dirty="0" err="1">
                          <a:solidFill>
                            <a:srgbClr val="E46C0A"/>
                          </a:solidFill>
                          <a:effectLst/>
                          <a:latin typeface="Arial( Body)"/>
                        </a:rPr>
                        <a:t>đã</a:t>
                      </a:r>
                      <a:r>
                        <a:rPr lang="en-US" sz="4400" dirty="0">
                          <a:solidFill>
                            <a:srgbClr val="E46C0A"/>
                          </a:solidFill>
                          <a:effectLst/>
                          <a:latin typeface="Arial( Body)"/>
                        </a:rPr>
                        <a:t> </a:t>
                      </a:r>
                      <a:r>
                        <a:rPr lang="en-US" sz="4400" dirty="0" err="1">
                          <a:solidFill>
                            <a:srgbClr val="E46C0A"/>
                          </a:solidFill>
                          <a:effectLst/>
                          <a:latin typeface="Arial( Body)"/>
                        </a:rPr>
                        <a:t>tham</a:t>
                      </a:r>
                      <a:r>
                        <a:rPr lang="en-US" sz="4400" dirty="0">
                          <a:solidFill>
                            <a:srgbClr val="E46C0A"/>
                          </a:solidFill>
                          <a:effectLst/>
                          <a:latin typeface="Arial( Body)"/>
                        </a:rPr>
                        <a:t> </a:t>
                      </a:r>
                      <a:r>
                        <a:rPr lang="en-US" sz="4400" dirty="0" err="1">
                          <a:solidFill>
                            <a:srgbClr val="E46C0A"/>
                          </a:solidFill>
                          <a:effectLst/>
                          <a:latin typeface="Arial( Body)"/>
                        </a:rPr>
                        <a:t>khảo</a:t>
                      </a:r>
                      <a:r>
                        <a:rPr lang="en-US" sz="4400" dirty="0">
                          <a:solidFill>
                            <a:srgbClr val="E46C0A"/>
                          </a:solidFill>
                          <a:effectLst/>
                          <a:latin typeface="Arial( Body)"/>
                        </a:rPr>
                        <a:t> </a:t>
                      </a:r>
                      <a:r>
                        <a:rPr lang="en-US" sz="4400" dirty="0" err="1">
                          <a:solidFill>
                            <a:srgbClr val="E46C0A"/>
                          </a:solidFill>
                          <a:effectLst/>
                          <a:latin typeface="Arial( Body)"/>
                        </a:rPr>
                        <a:t>trong</a:t>
                      </a:r>
                      <a:r>
                        <a:rPr lang="en-US" sz="4400" dirty="0">
                          <a:solidFill>
                            <a:srgbClr val="E46C0A"/>
                          </a:solidFill>
                          <a:effectLst/>
                          <a:latin typeface="Arial( Body)"/>
                        </a:rPr>
                        <a:t> </a:t>
                      </a:r>
                      <a:r>
                        <a:rPr lang="en-US" sz="4400" dirty="0" err="1">
                          <a:solidFill>
                            <a:srgbClr val="E46C0A"/>
                          </a:solidFill>
                          <a:effectLst/>
                          <a:latin typeface="Arial( Body)"/>
                        </a:rPr>
                        <a:t>quá</a:t>
                      </a:r>
                      <a:r>
                        <a:rPr lang="en-US" sz="4400" dirty="0">
                          <a:solidFill>
                            <a:srgbClr val="E46C0A"/>
                          </a:solidFill>
                          <a:effectLst/>
                          <a:latin typeface="Arial( Body)"/>
                        </a:rPr>
                        <a:t> </a:t>
                      </a:r>
                      <a:r>
                        <a:rPr lang="en-US" sz="4400" dirty="0" err="1">
                          <a:solidFill>
                            <a:srgbClr val="E46C0A"/>
                          </a:solidFill>
                          <a:effectLst/>
                          <a:latin typeface="Arial( Body)"/>
                        </a:rPr>
                        <a:t>trình</a:t>
                      </a:r>
                      <a:r>
                        <a:rPr lang="en-US" sz="4400" dirty="0">
                          <a:solidFill>
                            <a:srgbClr val="E46C0A"/>
                          </a:solidFill>
                          <a:effectLst/>
                          <a:latin typeface="Arial( Body)"/>
                        </a:rPr>
                        <a:t> </a:t>
                      </a:r>
                      <a:r>
                        <a:rPr lang="en-US" sz="4400" dirty="0" err="1">
                          <a:solidFill>
                            <a:srgbClr val="E46C0A"/>
                          </a:solidFill>
                          <a:effectLst/>
                          <a:latin typeface="Arial( Body)"/>
                        </a:rPr>
                        <a:t>tạo</a:t>
                      </a:r>
                      <a:r>
                        <a:rPr lang="en-US" sz="4400" dirty="0">
                          <a:solidFill>
                            <a:srgbClr val="E46C0A"/>
                          </a:solidFill>
                          <a:effectLst/>
                          <a:latin typeface="Arial( Body)"/>
                        </a:rPr>
                        <a:t> </a:t>
                      </a:r>
                      <a:r>
                        <a:rPr lang="en-US" sz="4400" dirty="0" err="1">
                          <a:solidFill>
                            <a:srgbClr val="E46C0A"/>
                          </a:solidFill>
                          <a:effectLst/>
                          <a:latin typeface="Arial( Body)"/>
                        </a:rPr>
                        <a:t>lập</a:t>
                      </a:r>
                      <a:r>
                        <a:rPr lang="en-US" sz="4400" dirty="0">
                          <a:solidFill>
                            <a:srgbClr val="E46C0A"/>
                          </a:solidFill>
                          <a:effectLst/>
                          <a:latin typeface="Arial( Body)"/>
                        </a:rPr>
                        <a:t> </a:t>
                      </a:r>
                      <a:r>
                        <a:rPr lang="en-US" sz="4400" dirty="0" err="1">
                          <a:solidFill>
                            <a:srgbClr val="E46C0A"/>
                          </a:solidFill>
                          <a:effectLst/>
                          <a:latin typeface="Arial( Body)"/>
                        </a:rPr>
                        <a:t>văn</a:t>
                      </a:r>
                      <a:r>
                        <a:rPr lang="en-US" sz="4400" dirty="0">
                          <a:solidFill>
                            <a:srgbClr val="E46C0A"/>
                          </a:solidFill>
                          <a:effectLst/>
                          <a:latin typeface="Arial( Body)"/>
                        </a:rPr>
                        <a:t> </a:t>
                      </a:r>
                      <a:r>
                        <a:rPr lang="en-US" sz="4400" dirty="0" err="1">
                          <a:solidFill>
                            <a:srgbClr val="E46C0A"/>
                          </a:solidFill>
                          <a:effectLst/>
                          <a:latin typeface="Arial( Body)"/>
                        </a:rPr>
                        <a:t>bản</a:t>
                      </a:r>
                      <a:r>
                        <a:rPr lang="en-US" sz="4400" dirty="0">
                          <a:solidFill>
                            <a:srgbClr val="E46C0A"/>
                          </a:solidFill>
                          <a:effectLst/>
                          <a:latin typeface="Arial( Body)"/>
                        </a:rPr>
                        <a:t> </a:t>
                      </a:r>
                      <a:r>
                        <a:rPr lang="en-US" sz="4400" dirty="0" err="1">
                          <a:solidFill>
                            <a:srgbClr val="E46C0A"/>
                          </a:solidFill>
                          <a:effectLst/>
                          <a:latin typeface="Arial( Body)"/>
                        </a:rPr>
                        <a:t>để</a:t>
                      </a:r>
                      <a:r>
                        <a:rPr lang="en-US" sz="4400" dirty="0">
                          <a:solidFill>
                            <a:srgbClr val="E46C0A"/>
                          </a:solidFill>
                          <a:effectLst/>
                          <a:latin typeface="Arial( Body)"/>
                        </a:rPr>
                        <a:t> </a:t>
                      </a:r>
                      <a:r>
                        <a:rPr lang="en-US" sz="4400" dirty="0" err="1">
                          <a:solidFill>
                            <a:srgbClr val="E46C0A"/>
                          </a:solidFill>
                          <a:effectLst/>
                          <a:latin typeface="Arial( Body)"/>
                        </a:rPr>
                        <a:t>hỗ</a:t>
                      </a:r>
                      <a:r>
                        <a:rPr lang="en-US" sz="4400" dirty="0">
                          <a:solidFill>
                            <a:srgbClr val="E46C0A"/>
                          </a:solidFill>
                          <a:effectLst/>
                          <a:latin typeface="Arial( Body)"/>
                        </a:rPr>
                        <a:t> </a:t>
                      </a:r>
                      <a:r>
                        <a:rPr lang="en-US" sz="4400" dirty="0" err="1">
                          <a:solidFill>
                            <a:srgbClr val="E46C0A"/>
                          </a:solidFill>
                          <a:effectLst/>
                          <a:latin typeface="Arial( Body)"/>
                        </a:rPr>
                        <a:t>trợ</a:t>
                      </a:r>
                      <a:r>
                        <a:rPr lang="en-US" sz="4400" dirty="0">
                          <a:solidFill>
                            <a:srgbClr val="E46C0A"/>
                          </a:solidFill>
                          <a:effectLst/>
                          <a:latin typeface="Arial( Body)"/>
                        </a:rPr>
                        <a:t> </a:t>
                      </a:r>
                      <a:r>
                        <a:rPr lang="en-US" sz="4400" dirty="0" err="1">
                          <a:solidFill>
                            <a:srgbClr val="E46C0A"/>
                          </a:solidFill>
                          <a:effectLst/>
                          <a:latin typeface="Arial( Body)"/>
                        </a:rPr>
                        <a:t>làm</a:t>
                      </a:r>
                      <a:r>
                        <a:rPr lang="en-US" sz="4400" dirty="0">
                          <a:solidFill>
                            <a:srgbClr val="E46C0A"/>
                          </a:solidFill>
                          <a:effectLst/>
                          <a:latin typeface="Arial( Body)"/>
                        </a:rPr>
                        <a:t> </a:t>
                      </a:r>
                      <a:r>
                        <a:rPr lang="en-US" sz="4400" dirty="0" err="1">
                          <a:solidFill>
                            <a:srgbClr val="E46C0A"/>
                          </a:solidFill>
                          <a:effectLst/>
                          <a:latin typeface="Arial( Body)"/>
                        </a:rPr>
                        <a:t>rõ</a:t>
                      </a:r>
                      <a:r>
                        <a:rPr lang="en-US" sz="4400" dirty="0">
                          <a:solidFill>
                            <a:srgbClr val="E46C0A"/>
                          </a:solidFill>
                          <a:effectLst/>
                          <a:latin typeface="Arial( Body)"/>
                        </a:rPr>
                        <a:t> </a:t>
                      </a:r>
                      <a:r>
                        <a:rPr lang="en-US" sz="4400" dirty="0" err="1">
                          <a:solidFill>
                            <a:srgbClr val="E46C0A"/>
                          </a:solidFill>
                          <a:effectLst/>
                          <a:latin typeface="Arial( Body)"/>
                        </a:rPr>
                        <a:t>cho</a:t>
                      </a:r>
                      <a:r>
                        <a:rPr lang="en-US" sz="4400" dirty="0">
                          <a:solidFill>
                            <a:srgbClr val="E46C0A"/>
                          </a:solidFill>
                          <a:effectLst/>
                          <a:latin typeface="Arial( Body)"/>
                        </a:rPr>
                        <a:t> ý </a:t>
                      </a:r>
                      <a:r>
                        <a:rPr lang="en-US" sz="4400" dirty="0" err="1">
                          <a:solidFill>
                            <a:srgbClr val="E46C0A"/>
                          </a:solidFill>
                          <a:effectLst/>
                          <a:latin typeface="Arial( Body)"/>
                        </a:rPr>
                        <a:t>kiến</a:t>
                      </a:r>
                      <a:r>
                        <a:rPr lang="en-US" sz="4400" dirty="0">
                          <a:solidFill>
                            <a:srgbClr val="E46C0A"/>
                          </a:solidFill>
                          <a:effectLst/>
                          <a:latin typeface="Arial( Body)"/>
                        </a:rPr>
                        <a:t>, </a:t>
                      </a:r>
                      <a:r>
                        <a:rPr lang="en-US" sz="4400" dirty="0" err="1">
                          <a:solidFill>
                            <a:srgbClr val="E46C0A"/>
                          </a:solidFill>
                          <a:effectLst/>
                          <a:latin typeface="Arial( Body)"/>
                        </a:rPr>
                        <a:t>quan</a:t>
                      </a:r>
                      <a:r>
                        <a:rPr lang="en-US" sz="4400" dirty="0">
                          <a:solidFill>
                            <a:srgbClr val="E46C0A"/>
                          </a:solidFill>
                          <a:effectLst/>
                          <a:latin typeface="Arial( Body)"/>
                        </a:rPr>
                        <a:t> </a:t>
                      </a:r>
                      <a:r>
                        <a:rPr lang="en-US" sz="4400" dirty="0" err="1">
                          <a:solidFill>
                            <a:srgbClr val="E46C0A"/>
                          </a:solidFill>
                          <a:effectLst/>
                          <a:latin typeface="Arial( Body)"/>
                        </a:rPr>
                        <a:t>điểm</a:t>
                      </a:r>
                      <a:r>
                        <a:rPr lang="en-US" sz="4400" dirty="0">
                          <a:solidFill>
                            <a:srgbClr val="E46C0A"/>
                          </a:solidFill>
                          <a:effectLst/>
                          <a:latin typeface="Arial( Body)"/>
                        </a:rPr>
                        <a:t> </a:t>
                      </a:r>
                      <a:r>
                        <a:rPr lang="en-US" sz="4400" dirty="0" err="1">
                          <a:solidFill>
                            <a:srgbClr val="E46C0A"/>
                          </a:solidFill>
                          <a:effectLst/>
                          <a:latin typeface="Arial( Body)"/>
                        </a:rPr>
                        <a:t>của</a:t>
                      </a:r>
                      <a:r>
                        <a:rPr lang="en-US" sz="4400" dirty="0">
                          <a:solidFill>
                            <a:srgbClr val="E46C0A"/>
                          </a:solidFill>
                          <a:effectLst/>
                          <a:latin typeface="Arial( Body)"/>
                        </a:rPr>
                        <a:t> </a:t>
                      </a:r>
                      <a:r>
                        <a:rPr lang="en-US" sz="4400" dirty="0" err="1">
                          <a:solidFill>
                            <a:srgbClr val="E46C0A"/>
                          </a:solidFill>
                          <a:effectLst/>
                          <a:latin typeface="Arial( Body)"/>
                        </a:rPr>
                        <a:t>mình</a:t>
                      </a:r>
                      <a:r>
                        <a:rPr lang="en-US" sz="4400" dirty="0">
                          <a:solidFill>
                            <a:srgbClr val="E46C0A"/>
                          </a:solidFill>
                          <a:effectLst/>
                          <a:latin typeface="Arial( Body)"/>
                        </a:rPr>
                        <a:t>.</a:t>
                      </a:r>
                      <a:endParaRPr lang="en-US" sz="4400" dirty="0">
                        <a:solidFill>
                          <a:srgbClr val="E46C0A"/>
                        </a:solidFill>
                        <a:effectLst/>
                        <a:latin typeface="Arial( Body)"/>
                        <a:ea typeface="Calibri"/>
                        <a:cs typeface="Times New Roman"/>
                      </a:endParaRPr>
                    </a:p>
                  </a:txBody>
                  <a:tcPr marL="68580" marR="68580" marT="0" marB="0"/>
                </a:tc>
                <a:tc hMerge="1">
                  <a:txBody>
                    <a:bodyPr/>
                    <a:lstStyle/>
                    <a:p>
                      <a:endParaRPr lang="en-US"/>
                    </a:p>
                  </a:txBody>
                  <a:tcPr/>
                </a:tc>
              </a:tr>
              <a:tr h="2535474">
                <a:tc>
                  <a:txBody>
                    <a:bodyPr/>
                    <a:lstStyle/>
                    <a:p>
                      <a:pPr algn="ctr">
                        <a:lnSpc>
                          <a:spcPct val="107000"/>
                        </a:lnSpc>
                        <a:spcAft>
                          <a:spcPts val="0"/>
                        </a:spcAft>
                      </a:pPr>
                      <a:r>
                        <a:rPr lang="en-US" sz="4400" b="1" dirty="0" err="1">
                          <a:solidFill>
                            <a:schemeClr val="accent2">
                              <a:lumMod val="75000"/>
                            </a:schemeClr>
                          </a:solidFill>
                          <a:effectLst/>
                          <a:latin typeface="Arial( Body)"/>
                        </a:rPr>
                        <a:t>Khác</a:t>
                      </a:r>
                      <a:r>
                        <a:rPr lang="en-US" sz="4400" b="1" dirty="0">
                          <a:solidFill>
                            <a:schemeClr val="accent2">
                              <a:lumMod val="75000"/>
                            </a:schemeClr>
                          </a:solidFill>
                          <a:effectLst/>
                          <a:latin typeface="Arial( Body)"/>
                        </a:rPr>
                        <a:t> </a:t>
                      </a:r>
                      <a:r>
                        <a:rPr lang="en-US" sz="4400" b="1" dirty="0" err="1">
                          <a:solidFill>
                            <a:schemeClr val="accent2">
                              <a:lumMod val="75000"/>
                            </a:schemeClr>
                          </a:solidFill>
                          <a:effectLst/>
                          <a:latin typeface="Arial( Body)"/>
                        </a:rPr>
                        <a:t>nhau</a:t>
                      </a:r>
                      <a:endParaRPr lang="en-US" sz="4400" b="1" dirty="0">
                        <a:solidFill>
                          <a:schemeClr val="accent2">
                            <a:lumMod val="75000"/>
                          </a:schemeClr>
                        </a:solidFill>
                        <a:effectLst/>
                        <a:latin typeface="Arial( Body)"/>
                        <a:ea typeface="Calibri"/>
                        <a:cs typeface="Times New Roman"/>
                      </a:endParaRPr>
                    </a:p>
                  </a:txBody>
                  <a:tcPr marL="68580" marR="68580" marT="0" marB="0"/>
                </a:tc>
                <a:tc>
                  <a:txBody>
                    <a:bodyPr/>
                    <a:lstStyle/>
                    <a:p>
                      <a:pPr marL="571500" indent="-571500" algn="just">
                        <a:lnSpc>
                          <a:spcPct val="107000"/>
                        </a:lnSpc>
                        <a:spcAft>
                          <a:spcPts val="0"/>
                        </a:spcAft>
                        <a:buFont typeface="Wingdings" pitchFamily="2" charset="2"/>
                        <a:buChar char="v"/>
                      </a:pPr>
                      <a:r>
                        <a:rPr lang="en-US" sz="4400" dirty="0" err="1" smtClean="0">
                          <a:effectLst/>
                          <a:latin typeface="Arial( Body)"/>
                        </a:rPr>
                        <a:t>Trích</a:t>
                      </a:r>
                      <a:r>
                        <a:rPr lang="en-US" sz="4400" dirty="0" smtClean="0">
                          <a:effectLst/>
                          <a:latin typeface="Arial( Body)"/>
                        </a:rPr>
                        <a:t> </a:t>
                      </a:r>
                      <a:r>
                        <a:rPr lang="en-US" sz="4400" dirty="0" err="1">
                          <a:effectLst/>
                          <a:latin typeface="Arial( Body)"/>
                        </a:rPr>
                        <a:t>nguyên</a:t>
                      </a:r>
                      <a:r>
                        <a:rPr lang="en-US" sz="4400" dirty="0">
                          <a:effectLst/>
                          <a:latin typeface="Arial( Body)"/>
                        </a:rPr>
                        <a:t> </a:t>
                      </a:r>
                      <a:r>
                        <a:rPr lang="en-US" sz="4400" dirty="0" err="1">
                          <a:effectLst/>
                          <a:latin typeface="Arial( Body)"/>
                        </a:rPr>
                        <a:t>văn</a:t>
                      </a:r>
                      <a:r>
                        <a:rPr lang="en-US" sz="4400" dirty="0" smtClean="0">
                          <a:effectLst/>
                          <a:latin typeface="Arial( Body)"/>
                        </a:rPr>
                        <a:t>.</a:t>
                      </a:r>
                    </a:p>
                    <a:p>
                      <a:pPr marL="0" indent="0" algn="just">
                        <a:lnSpc>
                          <a:spcPct val="107000"/>
                        </a:lnSpc>
                        <a:spcAft>
                          <a:spcPts val="0"/>
                        </a:spcAft>
                        <a:buFont typeface="Wingdings" pitchFamily="2" charset="2"/>
                        <a:buNone/>
                      </a:pPr>
                      <a:endParaRPr lang="en-US" sz="4400" dirty="0">
                        <a:effectLst/>
                        <a:latin typeface="Arial( Body)"/>
                      </a:endParaRPr>
                    </a:p>
                    <a:p>
                      <a:pPr marL="571500" indent="-571500" algn="just">
                        <a:lnSpc>
                          <a:spcPct val="107000"/>
                        </a:lnSpc>
                        <a:spcAft>
                          <a:spcPts val="0"/>
                        </a:spcAft>
                        <a:buFont typeface="Wingdings" pitchFamily="2" charset="2"/>
                        <a:buChar char="v"/>
                      </a:pPr>
                      <a:endParaRPr lang="en-US" sz="4400" dirty="0" smtClean="0">
                        <a:effectLst/>
                        <a:latin typeface="Arial( Body)"/>
                      </a:endParaRPr>
                    </a:p>
                    <a:p>
                      <a:pPr marL="571500" indent="-571500" algn="just">
                        <a:lnSpc>
                          <a:spcPct val="107000"/>
                        </a:lnSpc>
                        <a:spcAft>
                          <a:spcPts val="0"/>
                        </a:spcAft>
                        <a:buFont typeface="Wingdings" pitchFamily="2" charset="2"/>
                        <a:buChar char="v"/>
                      </a:pPr>
                      <a:r>
                        <a:rPr lang="en-US" sz="4400" dirty="0" err="1" smtClean="0">
                          <a:effectLst/>
                          <a:latin typeface="Arial( Body)"/>
                        </a:rPr>
                        <a:t>Đặt</a:t>
                      </a:r>
                      <a:r>
                        <a:rPr lang="en-US" sz="4400" dirty="0" smtClean="0">
                          <a:effectLst/>
                          <a:latin typeface="Arial( Body)"/>
                        </a:rPr>
                        <a:t> </a:t>
                      </a:r>
                      <a:r>
                        <a:rPr lang="en-US" sz="4400" dirty="0" err="1">
                          <a:effectLst/>
                          <a:latin typeface="Arial( Body)"/>
                        </a:rPr>
                        <a:t>trong</a:t>
                      </a:r>
                      <a:r>
                        <a:rPr lang="en-US" sz="4400" dirty="0">
                          <a:effectLst/>
                          <a:latin typeface="Arial( Body)"/>
                        </a:rPr>
                        <a:t> </a:t>
                      </a:r>
                      <a:r>
                        <a:rPr lang="en-US" sz="4400" dirty="0" err="1">
                          <a:effectLst/>
                          <a:latin typeface="Arial( Body)"/>
                        </a:rPr>
                        <a:t>dấu</a:t>
                      </a:r>
                      <a:r>
                        <a:rPr lang="en-US" sz="4400" dirty="0">
                          <a:effectLst/>
                          <a:latin typeface="Arial( Body)"/>
                        </a:rPr>
                        <a:t> </a:t>
                      </a:r>
                      <a:r>
                        <a:rPr lang="en-US" sz="4400" dirty="0" err="1">
                          <a:effectLst/>
                          <a:latin typeface="Arial( Body)"/>
                        </a:rPr>
                        <a:t>ngoặc</a:t>
                      </a:r>
                      <a:r>
                        <a:rPr lang="en-US" sz="4400" dirty="0">
                          <a:effectLst/>
                          <a:latin typeface="Arial( Body)"/>
                        </a:rPr>
                        <a:t> </a:t>
                      </a:r>
                      <a:r>
                        <a:rPr lang="en-US" sz="4400" dirty="0" err="1">
                          <a:effectLst/>
                          <a:latin typeface="Arial( Body)"/>
                        </a:rPr>
                        <a:t>kép</a:t>
                      </a:r>
                      <a:r>
                        <a:rPr lang="en-US" sz="4400" dirty="0">
                          <a:effectLst/>
                          <a:latin typeface="Arial( Body)"/>
                        </a:rPr>
                        <a:t>.</a:t>
                      </a:r>
                      <a:endParaRPr lang="en-US" sz="4400" dirty="0">
                        <a:effectLst/>
                        <a:latin typeface="Arial( Body)"/>
                        <a:ea typeface="Calibri"/>
                        <a:cs typeface="Times New Roman"/>
                      </a:endParaRPr>
                    </a:p>
                  </a:txBody>
                  <a:tcPr marL="68580" marR="68580" marT="0" marB="0"/>
                </a:tc>
                <a:tc>
                  <a:txBody>
                    <a:bodyPr/>
                    <a:lstStyle/>
                    <a:p>
                      <a:pPr marL="571500" indent="-571500" algn="just">
                        <a:lnSpc>
                          <a:spcPct val="107000"/>
                        </a:lnSpc>
                        <a:spcAft>
                          <a:spcPts val="0"/>
                        </a:spcAft>
                        <a:buFont typeface="Wingdings" pitchFamily="2" charset="2"/>
                        <a:buChar char="v"/>
                      </a:pPr>
                      <a:r>
                        <a:rPr lang="en-US" sz="4400" dirty="0" err="1" smtClean="0">
                          <a:effectLst/>
                          <a:latin typeface="Arial( Body)"/>
                        </a:rPr>
                        <a:t>Diễn</a:t>
                      </a:r>
                      <a:r>
                        <a:rPr lang="en-US" sz="4400" dirty="0" smtClean="0">
                          <a:effectLst/>
                          <a:latin typeface="Arial( Body)"/>
                        </a:rPr>
                        <a:t> </a:t>
                      </a:r>
                      <a:r>
                        <a:rPr lang="en-US" sz="4400" dirty="0" err="1">
                          <a:effectLst/>
                          <a:latin typeface="Arial( Body)"/>
                        </a:rPr>
                        <a:t>đạt</a:t>
                      </a:r>
                      <a:r>
                        <a:rPr lang="en-US" sz="4400" dirty="0">
                          <a:effectLst/>
                          <a:latin typeface="Arial( Body)"/>
                        </a:rPr>
                        <a:t> </a:t>
                      </a:r>
                      <a:r>
                        <a:rPr lang="en-US" sz="4400" dirty="0" err="1">
                          <a:effectLst/>
                          <a:latin typeface="Arial( Body)"/>
                        </a:rPr>
                        <a:t>lại</a:t>
                      </a:r>
                      <a:r>
                        <a:rPr lang="en-US" sz="4400" dirty="0">
                          <a:effectLst/>
                          <a:latin typeface="Arial( Body)"/>
                        </a:rPr>
                        <a:t> </a:t>
                      </a:r>
                      <a:r>
                        <a:rPr lang="en-US" sz="4400" dirty="0" err="1">
                          <a:effectLst/>
                          <a:latin typeface="Arial( Body)"/>
                        </a:rPr>
                        <a:t>theo</a:t>
                      </a:r>
                      <a:r>
                        <a:rPr lang="en-US" sz="4400" dirty="0">
                          <a:effectLst/>
                          <a:latin typeface="Arial( Body)"/>
                        </a:rPr>
                        <a:t> </a:t>
                      </a:r>
                      <a:r>
                        <a:rPr lang="en-US" sz="4400" dirty="0" err="1">
                          <a:effectLst/>
                          <a:latin typeface="Arial( Body)"/>
                        </a:rPr>
                        <a:t>cách</a:t>
                      </a:r>
                      <a:r>
                        <a:rPr lang="en-US" sz="4400" dirty="0">
                          <a:effectLst/>
                          <a:latin typeface="Arial( Body)"/>
                        </a:rPr>
                        <a:t> </a:t>
                      </a:r>
                      <a:r>
                        <a:rPr lang="en-US" sz="4400" dirty="0" err="1">
                          <a:effectLst/>
                          <a:latin typeface="Arial( Body)"/>
                        </a:rPr>
                        <a:t>viết</a:t>
                      </a:r>
                      <a:r>
                        <a:rPr lang="en-US" sz="4400" dirty="0">
                          <a:effectLst/>
                          <a:latin typeface="Arial( Body)"/>
                        </a:rPr>
                        <a:t> </a:t>
                      </a:r>
                      <a:r>
                        <a:rPr lang="en-US" sz="4400" dirty="0" err="1">
                          <a:effectLst/>
                          <a:latin typeface="Arial( Body)"/>
                        </a:rPr>
                        <a:t>của</a:t>
                      </a:r>
                      <a:r>
                        <a:rPr lang="en-US" sz="4400" dirty="0">
                          <a:effectLst/>
                          <a:latin typeface="Arial( Body)"/>
                        </a:rPr>
                        <a:t> </a:t>
                      </a:r>
                      <a:r>
                        <a:rPr lang="en-US" sz="4400" dirty="0" err="1">
                          <a:effectLst/>
                          <a:latin typeface="Arial( Body)"/>
                        </a:rPr>
                        <a:t>mình</a:t>
                      </a:r>
                      <a:r>
                        <a:rPr lang="en-US" sz="4400" dirty="0">
                          <a:effectLst/>
                          <a:latin typeface="Arial( Body)"/>
                        </a:rPr>
                        <a:t>, </a:t>
                      </a:r>
                      <a:r>
                        <a:rPr lang="en-US" sz="4400" dirty="0" err="1">
                          <a:effectLst/>
                          <a:latin typeface="Arial( Body)"/>
                        </a:rPr>
                        <a:t>trung</a:t>
                      </a:r>
                      <a:r>
                        <a:rPr lang="en-US" sz="4400" dirty="0">
                          <a:effectLst/>
                          <a:latin typeface="Arial( Body)"/>
                        </a:rPr>
                        <a:t> </a:t>
                      </a:r>
                      <a:r>
                        <a:rPr lang="en-US" sz="4400" dirty="0" err="1">
                          <a:effectLst/>
                          <a:latin typeface="Arial( Body)"/>
                        </a:rPr>
                        <a:t>thành</a:t>
                      </a:r>
                      <a:r>
                        <a:rPr lang="en-US" sz="4400" dirty="0">
                          <a:effectLst/>
                          <a:latin typeface="Arial( Body)"/>
                        </a:rPr>
                        <a:t> </a:t>
                      </a:r>
                      <a:r>
                        <a:rPr lang="en-US" sz="4400" dirty="0" err="1">
                          <a:effectLst/>
                          <a:latin typeface="Arial( Body)"/>
                        </a:rPr>
                        <a:t>với</a:t>
                      </a:r>
                      <a:r>
                        <a:rPr lang="en-US" sz="4400" dirty="0">
                          <a:effectLst/>
                          <a:latin typeface="Arial( Body)"/>
                        </a:rPr>
                        <a:t> </a:t>
                      </a:r>
                      <a:r>
                        <a:rPr lang="en-US" sz="4400" dirty="0" err="1">
                          <a:effectLst/>
                          <a:latin typeface="Arial( Body)"/>
                        </a:rPr>
                        <a:t>văn</a:t>
                      </a:r>
                      <a:r>
                        <a:rPr lang="en-US" sz="4400" dirty="0">
                          <a:effectLst/>
                          <a:latin typeface="Arial( Body)"/>
                        </a:rPr>
                        <a:t> </a:t>
                      </a:r>
                      <a:r>
                        <a:rPr lang="en-US" sz="4400" dirty="0" err="1">
                          <a:effectLst/>
                          <a:latin typeface="Arial( Body)"/>
                        </a:rPr>
                        <a:t>bản</a:t>
                      </a:r>
                      <a:r>
                        <a:rPr lang="en-US" sz="4400" dirty="0">
                          <a:effectLst/>
                          <a:latin typeface="Arial( Body)"/>
                        </a:rPr>
                        <a:t> </a:t>
                      </a:r>
                      <a:r>
                        <a:rPr lang="en-US" sz="4400" dirty="0" err="1">
                          <a:effectLst/>
                          <a:latin typeface="Arial( Body)"/>
                        </a:rPr>
                        <a:t>gốc</a:t>
                      </a:r>
                      <a:r>
                        <a:rPr lang="en-US" sz="4400" dirty="0">
                          <a:effectLst/>
                          <a:latin typeface="Arial( Body)"/>
                        </a:rPr>
                        <a:t>.</a:t>
                      </a:r>
                    </a:p>
                    <a:p>
                      <a:pPr marL="571500" indent="-571500" algn="just">
                        <a:lnSpc>
                          <a:spcPct val="107000"/>
                        </a:lnSpc>
                        <a:spcAft>
                          <a:spcPts val="0"/>
                        </a:spcAft>
                        <a:buFont typeface="Wingdings" pitchFamily="2" charset="2"/>
                        <a:buChar char="v"/>
                      </a:pPr>
                      <a:r>
                        <a:rPr lang="en-US" sz="4400" dirty="0" smtClean="0">
                          <a:effectLst/>
                          <a:latin typeface="Arial( Body)"/>
                        </a:rPr>
                        <a:t> </a:t>
                      </a:r>
                      <a:r>
                        <a:rPr lang="en-US" sz="4400" dirty="0" err="1">
                          <a:effectLst/>
                          <a:latin typeface="Arial( Body)"/>
                        </a:rPr>
                        <a:t>Không</a:t>
                      </a:r>
                      <a:r>
                        <a:rPr lang="en-US" sz="4400" dirty="0">
                          <a:effectLst/>
                          <a:latin typeface="Arial( Body)"/>
                        </a:rPr>
                        <a:t> </a:t>
                      </a:r>
                      <a:r>
                        <a:rPr lang="en-US" sz="4400" dirty="0" err="1">
                          <a:effectLst/>
                          <a:latin typeface="Arial( Body)"/>
                        </a:rPr>
                        <a:t>cần</a:t>
                      </a:r>
                      <a:r>
                        <a:rPr lang="en-US" sz="4400" dirty="0">
                          <a:effectLst/>
                          <a:latin typeface="Arial( Body)"/>
                        </a:rPr>
                        <a:t> </a:t>
                      </a:r>
                      <a:r>
                        <a:rPr lang="en-US" sz="4400" dirty="0" err="1">
                          <a:effectLst/>
                          <a:latin typeface="Arial( Body)"/>
                        </a:rPr>
                        <a:t>đặt</a:t>
                      </a:r>
                      <a:r>
                        <a:rPr lang="en-US" sz="4400" dirty="0">
                          <a:effectLst/>
                          <a:latin typeface="Arial( Body)"/>
                        </a:rPr>
                        <a:t> </a:t>
                      </a:r>
                      <a:r>
                        <a:rPr lang="en-US" sz="4400" dirty="0" err="1">
                          <a:effectLst/>
                          <a:latin typeface="Arial( Body)"/>
                        </a:rPr>
                        <a:t>trong</a:t>
                      </a:r>
                      <a:r>
                        <a:rPr lang="en-US" sz="4400" dirty="0">
                          <a:effectLst/>
                          <a:latin typeface="Arial( Body)"/>
                        </a:rPr>
                        <a:t> </a:t>
                      </a:r>
                      <a:r>
                        <a:rPr lang="en-US" sz="4400" dirty="0" err="1">
                          <a:effectLst/>
                          <a:latin typeface="Arial( Body)"/>
                        </a:rPr>
                        <a:t>dấu</a:t>
                      </a:r>
                      <a:r>
                        <a:rPr lang="en-US" sz="4400" dirty="0">
                          <a:effectLst/>
                          <a:latin typeface="Arial( Body)"/>
                        </a:rPr>
                        <a:t> </a:t>
                      </a:r>
                      <a:r>
                        <a:rPr lang="en-US" sz="4400" dirty="0" err="1">
                          <a:effectLst/>
                          <a:latin typeface="Arial( Body)"/>
                        </a:rPr>
                        <a:t>ngoặc</a:t>
                      </a:r>
                      <a:r>
                        <a:rPr lang="en-US" sz="4400" dirty="0">
                          <a:effectLst/>
                          <a:latin typeface="Arial( Body)"/>
                        </a:rPr>
                        <a:t> </a:t>
                      </a:r>
                      <a:r>
                        <a:rPr lang="en-US" sz="4400" dirty="0" err="1">
                          <a:effectLst/>
                          <a:latin typeface="Arial( Body)"/>
                        </a:rPr>
                        <a:t>kép</a:t>
                      </a:r>
                      <a:r>
                        <a:rPr lang="en-US" sz="4400" dirty="0">
                          <a:effectLst/>
                          <a:latin typeface="Arial( Body)"/>
                        </a:rPr>
                        <a:t>.</a:t>
                      </a:r>
                      <a:endParaRPr lang="en-US" sz="4400" dirty="0">
                        <a:effectLst/>
                        <a:latin typeface="Arial( Body)"/>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59933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455613" y="1552813"/>
            <a:ext cx="21571566" cy="923330"/>
            <a:chOff x="-288924" y="1873056"/>
            <a:chExt cx="21571566" cy="923330"/>
          </a:xfrm>
        </p:grpSpPr>
        <p:sp>
          <p:nvSpPr>
            <p:cNvPr id="7" name="Rounded Rectangle 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4752" y="1873056"/>
              <a:ext cx="519693" cy="923330"/>
            </a:xfrm>
            <a:prstGeom prst="rect">
              <a:avLst/>
            </a:prstGeom>
            <a:noFill/>
          </p:spPr>
          <p:txBody>
            <a:bodyPr wrap="none" rtlCol="0">
              <a:spAutoFit/>
            </a:bodyPr>
            <a:lstStyle/>
            <a:p>
              <a:pPr algn="ctr"/>
              <a:r>
                <a:rPr lang="en-US" sz="5400" b="1" smtClean="0">
                  <a:solidFill>
                    <a:schemeClr val="bg1"/>
                  </a:solidFill>
                  <a:latin typeface="Tahoma" pitchFamily="34" charset="0"/>
                  <a:ea typeface="Tahoma" pitchFamily="34" charset="0"/>
                  <a:cs typeface="Tahoma" pitchFamily="34" charset="0"/>
                </a:rPr>
                <a:t>I</a:t>
              </a:r>
              <a:endParaRPr lang="en-US" sz="5400" b="1" dirty="0">
                <a:solidFill>
                  <a:schemeClr val="bg1"/>
                </a:solidFill>
                <a:latin typeface="Tahoma" pitchFamily="34" charset="0"/>
                <a:ea typeface="Tahoma" pitchFamily="34" charset="0"/>
                <a:cs typeface="Tahoma" pitchFamily="34" charset="0"/>
              </a:endParaRPr>
            </a:p>
          </p:txBody>
        </p:sp>
        <p:sp>
          <p:nvSpPr>
            <p:cNvPr id="9" name="TextBox 8"/>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LÝ THUYẾT</a:t>
              </a:r>
              <a:endParaRPr lang="vi-VN" sz="4800" b="1" dirty="0">
                <a:solidFill>
                  <a:srgbClr val="1D93A5"/>
                </a:solidFill>
                <a:latin typeface="Tahoma" pitchFamily="34" charset="0"/>
                <a:ea typeface="Tahoma" pitchFamily="34" charset="0"/>
                <a:cs typeface="Tahoma" pitchFamily="34" charset="0"/>
              </a:endParaRPr>
            </a:p>
          </p:txBody>
        </p:sp>
      </p:grpSp>
      <p:grpSp>
        <p:nvGrpSpPr>
          <p:cNvPr id="10" name="Group 9"/>
          <p:cNvGrpSpPr/>
          <p:nvPr/>
        </p:nvGrpSpPr>
        <p:grpSpPr>
          <a:xfrm>
            <a:off x="644526" y="2504836"/>
            <a:ext cx="15359061" cy="890826"/>
            <a:chOff x="644526" y="2766774"/>
            <a:chExt cx="15359061" cy="890826"/>
          </a:xfrm>
        </p:grpSpPr>
        <p:sp>
          <p:nvSpPr>
            <p:cNvPr id="11" name="TextBox 10"/>
            <p:cNvSpPr txBox="1"/>
            <p:nvPr/>
          </p:nvSpPr>
          <p:spPr>
            <a:xfrm>
              <a:off x="1906587" y="2766774"/>
              <a:ext cx="14097000" cy="830997"/>
            </a:xfrm>
            <a:prstGeom prst="rect">
              <a:avLst/>
            </a:prstGeom>
            <a:noFill/>
          </p:spPr>
          <p:txBody>
            <a:bodyPr wrap="square" rtlCol="0">
              <a:spAutoFit/>
            </a:bodyPr>
            <a:lstStyle/>
            <a:p>
              <a:r>
                <a:rPr lang="en-US" sz="4800" b="1" i="1" dirty="0" err="1" smtClean="0">
                  <a:solidFill>
                    <a:srgbClr val="1D93A5"/>
                  </a:solidFill>
                  <a:latin typeface="Tahoma" pitchFamily="34" charset="0"/>
                  <a:ea typeface="Tahoma" pitchFamily="34" charset="0"/>
                  <a:cs typeface="Tahoma" pitchFamily="34" charset="0"/>
                </a:rPr>
                <a:t>Phần</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bị</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tỉnh</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lược</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trong</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văn</a:t>
              </a:r>
              <a:r>
                <a:rPr lang="en-US" sz="4800" b="1" i="1" dirty="0" smtClean="0">
                  <a:solidFill>
                    <a:srgbClr val="1D93A5"/>
                  </a:solidFill>
                  <a:latin typeface="Tahoma" pitchFamily="34" charset="0"/>
                  <a:ea typeface="Tahoma" pitchFamily="34" charset="0"/>
                  <a:cs typeface="Tahoma" pitchFamily="34" charset="0"/>
                </a:rPr>
                <a:t> </a:t>
              </a:r>
              <a:r>
                <a:rPr lang="en-US" sz="4800" b="1" i="1" dirty="0" err="1" smtClean="0">
                  <a:solidFill>
                    <a:srgbClr val="1D93A5"/>
                  </a:solidFill>
                  <a:latin typeface="Tahoma" pitchFamily="34" charset="0"/>
                  <a:ea typeface="Tahoma" pitchFamily="34" charset="0"/>
                  <a:cs typeface="Tahoma" pitchFamily="34" charset="0"/>
                </a:rPr>
                <a:t>bản</a:t>
              </a:r>
              <a:endParaRPr lang="en-US" sz="4800" b="1" i="1" dirty="0">
                <a:solidFill>
                  <a:srgbClr val="1D93A5"/>
                </a:solidFill>
                <a:latin typeface="Tahoma" pitchFamily="34" charset="0"/>
                <a:ea typeface="Tahoma" pitchFamily="34" charset="0"/>
                <a:cs typeface="Tahoma" pitchFamily="34" charset="0"/>
              </a:endParaRPr>
            </a:p>
          </p:txBody>
        </p:sp>
        <p:sp>
          <p:nvSpPr>
            <p:cNvPr id="12" name="Rounded Rectangle 11"/>
            <p:cNvSpPr/>
            <p:nvPr/>
          </p:nvSpPr>
          <p:spPr>
            <a:xfrm>
              <a:off x="644526" y="2823876"/>
              <a:ext cx="1269206"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2187"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sp>
        <p:nvSpPr>
          <p:cNvPr id="14" name="Rectangle 13"/>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5" name="Rectangle 14"/>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 name="Rectangle 1"/>
          <p:cNvSpPr/>
          <p:nvPr/>
        </p:nvSpPr>
        <p:spPr>
          <a:xfrm>
            <a:off x="1927839" y="4343400"/>
            <a:ext cx="20705148" cy="60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v"/>
            </a:pPr>
            <a:r>
              <a:rPr lang="en-US" sz="5400" dirty="0" smtClean="0">
                <a:latin typeface="Arial( Body)"/>
              </a:rPr>
              <a:t> </a:t>
            </a:r>
            <a:r>
              <a:rPr lang="en-US" sz="5400" dirty="0" err="1">
                <a:latin typeface="Arial( Body)"/>
              </a:rPr>
              <a:t>Là</a:t>
            </a:r>
            <a:r>
              <a:rPr lang="en-US" sz="5400" dirty="0">
                <a:latin typeface="Arial( Body)"/>
              </a:rPr>
              <a:t> </a:t>
            </a:r>
            <a:r>
              <a:rPr lang="en-US" sz="5400" dirty="0" err="1">
                <a:latin typeface="Arial( Body)"/>
              </a:rPr>
              <a:t>phần</a:t>
            </a:r>
            <a:r>
              <a:rPr lang="en-US" sz="5400" dirty="0">
                <a:latin typeface="Arial( Body)"/>
              </a:rPr>
              <a:t> </a:t>
            </a:r>
            <a:r>
              <a:rPr lang="en-US" sz="5400" dirty="0" err="1">
                <a:latin typeface="Arial( Body)"/>
              </a:rPr>
              <a:t>thông</a:t>
            </a:r>
            <a:r>
              <a:rPr lang="en-US" sz="5400" dirty="0">
                <a:latin typeface="Arial( Body)"/>
              </a:rPr>
              <a:t> tin </a:t>
            </a:r>
            <a:r>
              <a:rPr lang="en-US" sz="5400" dirty="0" err="1">
                <a:latin typeface="Arial( Body)"/>
              </a:rPr>
              <a:t>ít</a:t>
            </a:r>
            <a:r>
              <a:rPr lang="en-US" sz="5400" dirty="0">
                <a:latin typeface="Arial( Body)"/>
              </a:rPr>
              <a:t> </a:t>
            </a:r>
            <a:r>
              <a:rPr lang="en-US" sz="5400" dirty="0" err="1">
                <a:latin typeface="Arial( Body)"/>
              </a:rPr>
              <a:t>quan</a:t>
            </a:r>
            <a:r>
              <a:rPr lang="en-US" sz="5400" dirty="0">
                <a:latin typeface="Arial( Body)"/>
              </a:rPr>
              <a:t> </a:t>
            </a:r>
            <a:r>
              <a:rPr lang="en-US" sz="5400" dirty="0" err="1">
                <a:latin typeface="Arial( Body)"/>
              </a:rPr>
              <a:t>trọng</a:t>
            </a:r>
            <a:r>
              <a:rPr lang="en-US" sz="5400" dirty="0">
                <a:latin typeface="Arial( Body)"/>
              </a:rPr>
              <a:t> </a:t>
            </a:r>
            <a:r>
              <a:rPr lang="en-US" sz="5400" dirty="0" err="1">
                <a:latin typeface="Arial( Body)"/>
              </a:rPr>
              <a:t>của</a:t>
            </a:r>
            <a:r>
              <a:rPr lang="en-US" sz="5400" dirty="0">
                <a:latin typeface="Arial( Body)"/>
              </a:rPr>
              <a:t> </a:t>
            </a:r>
            <a:r>
              <a:rPr lang="en-US" sz="5400" dirty="0" err="1">
                <a:latin typeface="Arial( Body)"/>
              </a:rPr>
              <a:t>văn</a:t>
            </a:r>
            <a:r>
              <a:rPr lang="en-US" sz="5400" dirty="0">
                <a:latin typeface="Arial( Body)"/>
              </a:rPr>
              <a:t> </a:t>
            </a:r>
            <a:r>
              <a:rPr lang="en-US" sz="5400" dirty="0" err="1">
                <a:latin typeface="Arial( Body)"/>
              </a:rPr>
              <a:t>bản</a:t>
            </a:r>
            <a:r>
              <a:rPr lang="en-US" sz="5400" dirty="0">
                <a:latin typeface="Arial( Body)"/>
              </a:rPr>
              <a:t> </a:t>
            </a:r>
            <a:r>
              <a:rPr lang="en-US" sz="5400" dirty="0" err="1">
                <a:latin typeface="Arial( Body)"/>
              </a:rPr>
              <a:t>gốc</a:t>
            </a:r>
            <a:r>
              <a:rPr lang="en-US" sz="5400" dirty="0">
                <a:latin typeface="Arial( Body)"/>
              </a:rPr>
              <a:t> (</a:t>
            </a:r>
            <a:r>
              <a:rPr lang="en-US" sz="5400" dirty="0" err="1">
                <a:latin typeface="Arial( Body)"/>
              </a:rPr>
              <a:t>theo</a:t>
            </a:r>
            <a:r>
              <a:rPr lang="en-US" sz="5400" dirty="0">
                <a:latin typeface="Arial( Body)"/>
              </a:rPr>
              <a:t> </a:t>
            </a:r>
            <a:r>
              <a:rPr lang="en-US" sz="5400" dirty="0" err="1">
                <a:latin typeface="Arial( Body)"/>
              </a:rPr>
              <a:t>cách</a:t>
            </a:r>
            <a:r>
              <a:rPr lang="en-US" sz="5400" dirty="0">
                <a:latin typeface="Arial( Body)"/>
              </a:rPr>
              <a:t> </a:t>
            </a:r>
            <a:r>
              <a:rPr lang="en-US" sz="5400" dirty="0" err="1">
                <a:latin typeface="Arial( Body)"/>
              </a:rPr>
              <a:t>nhìn</a:t>
            </a:r>
            <a:r>
              <a:rPr lang="en-US" sz="5400" dirty="0">
                <a:latin typeface="Arial( Body)"/>
              </a:rPr>
              <a:t> </a:t>
            </a:r>
            <a:r>
              <a:rPr lang="en-US" sz="5400" dirty="0" err="1">
                <a:latin typeface="Arial( Body)"/>
              </a:rPr>
              <a:t>và</a:t>
            </a:r>
            <a:r>
              <a:rPr lang="en-US" sz="5400" dirty="0">
                <a:latin typeface="Arial( Body)"/>
              </a:rPr>
              <a:t> </a:t>
            </a:r>
            <a:r>
              <a:rPr lang="en-US" sz="5400" dirty="0" err="1">
                <a:latin typeface="Arial( Body)"/>
              </a:rPr>
              <a:t>định</a:t>
            </a:r>
            <a:r>
              <a:rPr lang="en-US" sz="5400" dirty="0">
                <a:latin typeface="Arial( Body)"/>
              </a:rPr>
              <a:t> </a:t>
            </a:r>
            <a:r>
              <a:rPr lang="en-US" sz="5400" dirty="0" err="1">
                <a:latin typeface="Arial( Body)"/>
              </a:rPr>
              <a:t>hướng</a:t>
            </a:r>
            <a:r>
              <a:rPr lang="en-US" sz="5400" dirty="0">
                <a:latin typeface="Arial( Body)"/>
              </a:rPr>
              <a:t> </a:t>
            </a:r>
            <a:r>
              <a:rPr lang="en-US" sz="5400" dirty="0" err="1" smtClean="0">
                <a:latin typeface="Arial( Body)"/>
              </a:rPr>
              <a:t>sử</a:t>
            </a:r>
            <a:r>
              <a:rPr lang="en-US" sz="5400" dirty="0" smtClean="0">
                <a:latin typeface="Arial( Body)"/>
              </a:rPr>
              <a:t> </a:t>
            </a:r>
            <a:r>
              <a:rPr lang="en-US" sz="5400" dirty="0" err="1" smtClean="0">
                <a:latin typeface="Arial( Body)"/>
              </a:rPr>
              <a:t>dụng</a:t>
            </a:r>
            <a:r>
              <a:rPr lang="en-US" sz="5400" dirty="0" smtClean="0">
                <a:latin typeface="Arial( Body)"/>
              </a:rPr>
              <a:t> </a:t>
            </a:r>
            <a:r>
              <a:rPr lang="en-US" sz="5400" dirty="0" err="1">
                <a:latin typeface="Arial( Body)"/>
              </a:rPr>
              <a:t>văn</a:t>
            </a:r>
            <a:r>
              <a:rPr lang="en-US" sz="5400" dirty="0">
                <a:latin typeface="Arial( Body)"/>
              </a:rPr>
              <a:t> </a:t>
            </a:r>
            <a:r>
              <a:rPr lang="en-US" sz="5400" dirty="0" err="1" smtClean="0">
                <a:latin typeface="Arial( Body)"/>
              </a:rPr>
              <a:t>bản</a:t>
            </a:r>
            <a:r>
              <a:rPr lang="en-US" sz="5400" dirty="0" smtClean="0">
                <a:latin typeface="Arial( Body)"/>
              </a:rPr>
              <a:t> </a:t>
            </a:r>
            <a:r>
              <a:rPr lang="en-US" sz="5400" dirty="0" err="1">
                <a:latin typeface="Arial( Body)"/>
              </a:rPr>
              <a:t>cùa</a:t>
            </a:r>
            <a:r>
              <a:rPr lang="en-US" sz="5400" dirty="0">
                <a:latin typeface="Arial( Body)"/>
              </a:rPr>
              <a:t> </a:t>
            </a:r>
            <a:r>
              <a:rPr lang="en-US" sz="5400" dirty="0" err="1">
                <a:latin typeface="Arial( Body)"/>
              </a:rPr>
              <a:t>người</a:t>
            </a:r>
            <a:r>
              <a:rPr lang="en-US" sz="5400" dirty="0">
                <a:latin typeface="Arial( Body)"/>
              </a:rPr>
              <a:t> </a:t>
            </a:r>
            <a:r>
              <a:rPr lang="en-US" sz="5400" dirty="0" err="1">
                <a:latin typeface="Arial( Body)"/>
              </a:rPr>
              <a:t>tổ</a:t>
            </a:r>
            <a:r>
              <a:rPr lang="en-US" sz="5400" dirty="0">
                <a:latin typeface="Arial( Body)"/>
              </a:rPr>
              <a:t> </a:t>
            </a:r>
            <a:r>
              <a:rPr lang="en-US" sz="5400" dirty="0" err="1">
                <a:latin typeface="Arial( Body)"/>
              </a:rPr>
              <a:t>chức</a:t>
            </a:r>
            <a:r>
              <a:rPr lang="en-US" sz="5400" dirty="0">
                <a:latin typeface="Arial( Body)"/>
              </a:rPr>
              <a:t> </a:t>
            </a:r>
            <a:r>
              <a:rPr lang="en-US" sz="5400" dirty="0" err="1">
                <a:latin typeface="Arial( Body)"/>
              </a:rPr>
              <a:t>bàn</a:t>
            </a:r>
            <a:r>
              <a:rPr lang="en-US" sz="5400" dirty="0">
                <a:latin typeface="Arial( Body)"/>
              </a:rPr>
              <a:t> </a:t>
            </a:r>
            <a:r>
              <a:rPr lang="en-US" sz="5400" dirty="0" err="1">
                <a:latin typeface="Arial( Body)"/>
              </a:rPr>
              <a:t>thảo</a:t>
            </a:r>
            <a:r>
              <a:rPr lang="en-US" sz="5400" dirty="0">
                <a:latin typeface="Arial( Body)"/>
              </a:rPr>
              <a:t>) </a:t>
            </a:r>
            <a:r>
              <a:rPr lang="en-US" sz="5400" dirty="0" err="1">
                <a:latin typeface="Arial( Body)"/>
              </a:rPr>
              <a:t>đã</a:t>
            </a:r>
            <a:r>
              <a:rPr lang="en-US" sz="5400" dirty="0">
                <a:latin typeface="Arial( Body)"/>
              </a:rPr>
              <a:t> </a:t>
            </a:r>
            <a:r>
              <a:rPr lang="en-US" sz="5400" dirty="0" err="1">
                <a:latin typeface="Arial( Body)"/>
              </a:rPr>
              <a:t>được</a:t>
            </a:r>
            <a:r>
              <a:rPr lang="en-US" sz="5400" dirty="0">
                <a:latin typeface="Arial( Body)"/>
              </a:rPr>
              <a:t> </a:t>
            </a:r>
            <a:r>
              <a:rPr lang="en-US" sz="5400" dirty="0" err="1">
                <a:latin typeface="Arial( Body)"/>
              </a:rPr>
              <a:t>lược</a:t>
            </a:r>
            <a:r>
              <a:rPr lang="en-US" sz="5400" dirty="0">
                <a:latin typeface="Arial( Body)"/>
              </a:rPr>
              <a:t> </a:t>
            </a:r>
            <a:r>
              <a:rPr lang="en-US" sz="5400" dirty="0" err="1" smtClean="0">
                <a:latin typeface="Arial( Body)"/>
              </a:rPr>
              <a:t>bỏ</a:t>
            </a:r>
            <a:r>
              <a:rPr lang="en-US" sz="5400" dirty="0" smtClean="0">
                <a:latin typeface="Arial( Body)"/>
              </a:rPr>
              <a:t>, </a:t>
            </a:r>
            <a:r>
              <a:rPr lang="en-US" sz="5400" dirty="0" err="1">
                <a:latin typeface="Arial( Body)"/>
              </a:rPr>
              <a:t>giúp</a:t>
            </a:r>
            <a:r>
              <a:rPr lang="en-US" sz="5400" dirty="0">
                <a:latin typeface="Arial( Body)"/>
              </a:rPr>
              <a:t> </a:t>
            </a:r>
            <a:r>
              <a:rPr lang="en-US" sz="5400" dirty="0" err="1">
                <a:latin typeface="Arial( Body)"/>
              </a:rPr>
              <a:t>cho</a:t>
            </a:r>
            <a:r>
              <a:rPr lang="en-US" sz="5400" dirty="0">
                <a:latin typeface="Arial( Body)"/>
              </a:rPr>
              <a:t> </a:t>
            </a:r>
            <a:r>
              <a:rPr lang="en-US" sz="5400" dirty="0" err="1">
                <a:latin typeface="Arial( Body)"/>
              </a:rPr>
              <a:t>nội</a:t>
            </a:r>
            <a:r>
              <a:rPr lang="en-US" sz="5400" dirty="0">
                <a:latin typeface="Arial( Body)"/>
              </a:rPr>
              <a:t> dung </a:t>
            </a:r>
            <a:r>
              <a:rPr lang="en-US" sz="5400" dirty="0" err="1">
                <a:latin typeface="Arial( Body)"/>
              </a:rPr>
              <a:t>văn</a:t>
            </a:r>
            <a:r>
              <a:rPr lang="en-US" sz="5400" dirty="0">
                <a:latin typeface="Arial( Body)"/>
              </a:rPr>
              <a:t> </a:t>
            </a:r>
            <a:r>
              <a:rPr lang="en-US" sz="5400" dirty="0" err="1">
                <a:latin typeface="Arial( Body)"/>
              </a:rPr>
              <a:t>bản</a:t>
            </a:r>
            <a:r>
              <a:rPr lang="en-US" sz="5400" dirty="0">
                <a:latin typeface="Arial( Body)"/>
              </a:rPr>
              <a:t> </a:t>
            </a:r>
            <a:r>
              <a:rPr lang="en-US" sz="5400" dirty="0" err="1">
                <a:latin typeface="Arial( Body)"/>
              </a:rPr>
              <a:t>trích</a:t>
            </a:r>
            <a:r>
              <a:rPr lang="en-US" sz="5400" dirty="0">
                <a:latin typeface="Arial( Body)"/>
              </a:rPr>
              <a:t> </a:t>
            </a:r>
            <a:r>
              <a:rPr lang="en-US" sz="5400" dirty="0" err="1">
                <a:latin typeface="Arial( Body)"/>
              </a:rPr>
              <a:t>dẫn</a:t>
            </a:r>
            <a:r>
              <a:rPr lang="en-US" sz="5400" dirty="0">
                <a:latin typeface="Arial( Body)"/>
              </a:rPr>
              <a:t> </a:t>
            </a:r>
            <a:r>
              <a:rPr lang="en-US" sz="5400" dirty="0" err="1">
                <a:latin typeface="Arial( Body)"/>
              </a:rPr>
              <a:t>trở</a:t>
            </a:r>
            <a:r>
              <a:rPr lang="en-US" sz="5400" dirty="0">
                <a:latin typeface="Arial( Body)"/>
              </a:rPr>
              <a:t> </a:t>
            </a:r>
            <a:r>
              <a:rPr lang="en-US" sz="5400" dirty="0" err="1">
                <a:latin typeface="Arial( Body)"/>
              </a:rPr>
              <a:t>nên</a:t>
            </a:r>
            <a:r>
              <a:rPr lang="en-US" sz="5400" dirty="0">
                <a:latin typeface="Arial( Body)"/>
              </a:rPr>
              <a:t> </a:t>
            </a:r>
            <a:r>
              <a:rPr lang="en-US" sz="5400" dirty="0" err="1">
                <a:latin typeface="Arial( Body)"/>
              </a:rPr>
              <a:t>tập</a:t>
            </a:r>
            <a:r>
              <a:rPr lang="en-US" sz="5400" dirty="0">
                <a:latin typeface="Arial( Body)"/>
              </a:rPr>
              <a:t> </a:t>
            </a:r>
            <a:r>
              <a:rPr lang="en-US" sz="5400" dirty="0" err="1">
                <a:latin typeface="Arial( Body)"/>
              </a:rPr>
              <a:t>trung</a:t>
            </a:r>
            <a:r>
              <a:rPr lang="en-US" sz="5400" dirty="0">
                <a:latin typeface="Arial( Body)"/>
              </a:rPr>
              <a:t> </a:t>
            </a:r>
            <a:r>
              <a:rPr lang="en-US" sz="5400" dirty="0" err="1">
                <a:latin typeface="Arial( Body)"/>
              </a:rPr>
              <a:t>và</a:t>
            </a:r>
            <a:r>
              <a:rPr lang="en-US" sz="5400" dirty="0">
                <a:latin typeface="Arial( Body)"/>
              </a:rPr>
              <a:t> </a:t>
            </a:r>
            <a:r>
              <a:rPr lang="en-US" sz="5400" dirty="0" err="1">
                <a:latin typeface="Arial( Body)"/>
              </a:rPr>
              <a:t>cô</a:t>
            </a:r>
            <a:r>
              <a:rPr lang="en-US" sz="5400" dirty="0">
                <a:latin typeface="Arial( Body)"/>
              </a:rPr>
              <a:t> </a:t>
            </a:r>
            <a:r>
              <a:rPr lang="en-US" sz="5400" dirty="0" err="1">
                <a:latin typeface="Arial( Body)"/>
              </a:rPr>
              <a:t>đọng</a:t>
            </a:r>
            <a:r>
              <a:rPr lang="en-US" sz="5400" dirty="0">
                <a:latin typeface="Arial( Body)"/>
              </a:rPr>
              <a:t> </a:t>
            </a:r>
            <a:r>
              <a:rPr lang="en-US" sz="5400" dirty="0" err="1">
                <a:latin typeface="Arial( Body)"/>
              </a:rPr>
              <a:t>hơn</a:t>
            </a:r>
            <a:r>
              <a:rPr lang="en-US" sz="5400" dirty="0" smtClean="0">
                <a:latin typeface="Arial( Body)"/>
              </a:rPr>
              <a:t>.</a:t>
            </a:r>
          </a:p>
          <a:p>
            <a:pPr marL="571500" indent="-571500" algn="just">
              <a:buFont typeface="Wingdings" pitchFamily="2" charset="2"/>
              <a:buChar char="v"/>
            </a:pPr>
            <a:endParaRPr lang="en-US" sz="5400" dirty="0">
              <a:latin typeface="Arial( Body)"/>
            </a:endParaRPr>
          </a:p>
          <a:p>
            <a:pPr marL="571500" indent="-571500" algn="just">
              <a:buFont typeface="Wingdings" pitchFamily="2" charset="2"/>
              <a:buChar char="v"/>
            </a:pPr>
            <a:r>
              <a:rPr lang="en-US" sz="5400" dirty="0" smtClean="0">
                <a:latin typeface="Arial( Body)"/>
              </a:rPr>
              <a:t> </a:t>
            </a:r>
            <a:r>
              <a:rPr lang="en-US" sz="5400" dirty="0" err="1">
                <a:latin typeface="Arial( Body)"/>
              </a:rPr>
              <a:t>Phần</a:t>
            </a:r>
            <a:r>
              <a:rPr lang="en-US" sz="5400" dirty="0">
                <a:latin typeface="Arial( Body)"/>
              </a:rPr>
              <a:t> </a:t>
            </a:r>
            <a:r>
              <a:rPr lang="en-US" sz="5400" dirty="0" err="1">
                <a:latin typeface="Arial( Body)"/>
              </a:rPr>
              <a:t>bị</a:t>
            </a:r>
            <a:r>
              <a:rPr lang="en-US" sz="5400" dirty="0">
                <a:latin typeface="Arial( Body)"/>
              </a:rPr>
              <a:t> </a:t>
            </a:r>
            <a:r>
              <a:rPr lang="en-US" sz="5400" dirty="0" err="1">
                <a:latin typeface="Arial( Body)"/>
              </a:rPr>
              <a:t>tình</a:t>
            </a:r>
            <a:r>
              <a:rPr lang="en-US" sz="5400" dirty="0">
                <a:latin typeface="Arial( Body)"/>
              </a:rPr>
              <a:t> </a:t>
            </a:r>
            <a:r>
              <a:rPr lang="en-US" sz="5400" dirty="0" err="1">
                <a:latin typeface="Arial( Body)"/>
              </a:rPr>
              <a:t>lược</a:t>
            </a:r>
            <a:r>
              <a:rPr lang="en-US" sz="5400" dirty="0">
                <a:latin typeface="Arial( Body)"/>
              </a:rPr>
              <a:t> </a:t>
            </a:r>
            <a:r>
              <a:rPr lang="en-US" sz="5400" dirty="0" err="1">
                <a:latin typeface="Arial( Body)"/>
              </a:rPr>
              <a:t>thường</a:t>
            </a:r>
            <a:r>
              <a:rPr lang="en-US" sz="5400" dirty="0">
                <a:latin typeface="Arial( Body)"/>
              </a:rPr>
              <a:t> </a:t>
            </a:r>
            <a:r>
              <a:rPr lang="en-US" sz="5400" dirty="0" err="1">
                <a:latin typeface="Arial( Body)"/>
              </a:rPr>
              <a:t>được</a:t>
            </a:r>
            <a:r>
              <a:rPr lang="en-US" sz="5400" dirty="0">
                <a:latin typeface="Arial( Body)"/>
              </a:rPr>
              <a:t> </a:t>
            </a:r>
            <a:r>
              <a:rPr lang="en-US" sz="5400" dirty="0" err="1">
                <a:latin typeface="Arial( Body)"/>
              </a:rPr>
              <a:t>đánh</a:t>
            </a:r>
            <a:r>
              <a:rPr lang="en-US" sz="5400" dirty="0">
                <a:latin typeface="Arial( Body)"/>
              </a:rPr>
              <a:t> </a:t>
            </a:r>
            <a:r>
              <a:rPr lang="en-US" sz="5400" dirty="0" err="1">
                <a:latin typeface="Arial( Body)"/>
              </a:rPr>
              <a:t>dấu</a:t>
            </a:r>
            <a:r>
              <a:rPr lang="en-US" sz="5400" dirty="0">
                <a:latin typeface="Arial( Body)"/>
              </a:rPr>
              <a:t> </a:t>
            </a:r>
            <a:r>
              <a:rPr lang="en-US" sz="5400" dirty="0" err="1">
                <a:latin typeface="Arial( Body)"/>
              </a:rPr>
              <a:t>bằng</a:t>
            </a:r>
            <a:r>
              <a:rPr lang="en-US" sz="5400" dirty="0">
                <a:latin typeface="Arial( Body)"/>
              </a:rPr>
              <a:t> </a:t>
            </a:r>
            <a:r>
              <a:rPr lang="en-US" sz="5400" dirty="0" err="1">
                <a:latin typeface="Arial( Body)"/>
              </a:rPr>
              <a:t>dấu</a:t>
            </a:r>
            <a:r>
              <a:rPr lang="en-US" sz="5400" dirty="0">
                <a:latin typeface="Arial( Body)"/>
              </a:rPr>
              <a:t> </a:t>
            </a:r>
            <a:r>
              <a:rPr lang="en-US" sz="5400" dirty="0" err="1">
                <a:latin typeface="Arial( Body)"/>
              </a:rPr>
              <a:t>ngoặc</a:t>
            </a:r>
            <a:r>
              <a:rPr lang="en-US" sz="5400" dirty="0">
                <a:latin typeface="Arial( Body)"/>
              </a:rPr>
              <a:t> </a:t>
            </a:r>
            <a:r>
              <a:rPr lang="en-US" sz="5400" dirty="0" err="1">
                <a:latin typeface="Arial( Body)"/>
              </a:rPr>
              <a:t>vuông</a:t>
            </a:r>
            <a:r>
              <a:rPr lang="en-US" sz="5400" dirty="0">
                <a:latin typeface="Arial( Body)"/>
              </a:rPr>
              <a:t> </a:t>
            </a:r>
            <a:r>
              <a:rPr lang="en-US" sz="5400" dirty="0" err="1">
                <a:latin typeface="Arial( Body)"/>
              </a:rPr>
              <a:t>và</a:t>
            </a:r>
            <a:r>
              <a:rPr lang="en-US" sz="5400" dirty="0">
                <a:latin typeface="Arial( Body)"/>
              </a:rPr>
              <a:t> </a:t>
            </a:r>
            <a:r>
              <a:rPr lang="en-US" sz="5400" dirty="0" err="1">
                <a:latin typeface="Arial( Body)"/>
              </a:rPr>
              <a:t>dấu</a:t>
            </a:r>
            <a:r>
              <a:rPr lang="en-US" sz="5400" dirty="0">
                <a:latin typeface="Arial( Body)"/>
              </a:rPr>
              <a:t> </a:t>
            </a:r>
            <a:r>
              <a:rPr lang="en-US" sz="5400" dirty="0" err="1">
                <a:latin typeface="Arial( Body)"/>
              </a:rPr>
              <a:t>ba</a:t>
            </a:r>
            <a:r>
              <a:rPr lang="en-US" sz="5400" dirty="0">
                <a:latin typeface="Arial( Body)"/>
              </a:rPr>
              <a:t> </a:t>
            </a:r>
            <a:r>
              <a:rPr lang="en-US" sz="5400" dirty="0" err="1">
                <a:latin typeface="Arial( Body)"/>
              </a:rPr>
              <a:t>chấm</a:t>
            </a:r>
            <a:r>
              <a:rPr lang="en-US" sz="5400" dirty="0">
                <a:latin typeface="Arial( Body)"/>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7238" y="1873056"/>
              <a:ext cx="854722"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LUYỆN TẬP</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1 (SGK/112)</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31944"/>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5" name="Rectangle 24"/>
          <p:cNvSpPr/>
          <p:nvPr/>
        </p:nvSpPr>
        <p:spPr>
          <a:xfrm>
            <a:off x="2984614" y="6781800"/>
            <a:ext cx="13002361" cy="830997"/>
          </a:xfrm>
          <a:prstGeom prst="rect">
            <a:avLst/>
          </a:prstGeom>
        </p:spPr>
        <p:txBody>
          <a:bodyPr wrap="square">
            <a:spAutoFit/>
          </a:bodyPr>
          <a:lstStyle/>
          <a:p>
            <a:pPr marL="812800" indent="-812800" algn="just"/>
            <a:endParaRPr lang="en-US" sz="4800" b="1" dirty="0">
              <a:solidFill>
                <a:schemeClr val="accent6">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1505271" y="3335833"/>
            <a:ext cx="21965916" cy="9233297"/>
          </a:xfrm>
          <a:prstGeom prst="rect">
            <a:avLst/>
          </a:prstGeom>
        </p:spPr>
        <p:txBody>
          <a:bodyPr wrap="square">
            <a:spAutoFit/>
          </a:bodyPr>
          <a:lstStyle/>
          <a:p>
            <a:pPr algn="just"/>
            <a:r>
              <a:rPr lang="vi-VN" sz="5400" b="1" dirty="0">
                <a:solidFill>
                  <a:schemeClr val="accent2"/>
                </a:solidFill>
                <a:latin typeface="Arial( Body)"/>
              </a:rPr>
              <a:t>1.</a:t>
            </a:r>
            <a:r>
              <a:rPr lang="vi-VN" sz="5400" dirty="0">
                <a:solidFill>
                  <a:schemeClr val="accent2"/>
                </a:solidFill>
                <a:latin typeface="Arial( Body)"/>
              </a:rPr>
              <a:t> </a:t>
            </a:r>
            <a:r>
              <a:rPr lang="vi-VN" sz="5400" b="1" dirty="0">
                <a:solidFill>
                  <a:schemeClr val="accent2"/>
                </a:solidFill>
                <a:latin typeface="Arial( Body)"/>
              </a:rPr>
              <a:t>Đọc đoạn văn viết về tác giả Hô-me-rơ, sử thi I-li-at cùng đoạn giới thiệu đoạn trích Héc-to từ biệt Ăng-đrô-mác (tr.103-104) và cho biết:</a:t>
            </a:r>
          </a:p>
          <a:p>
            <a:pPr algn="just"/>
            <a:r>
              <a:rPr lang="vi-VN" sz="5400" dirty="0">
                <a:latin typeface="Arial( Body)"/>
              </a:rPr>
              <a:t>a. Tại sao lời trích dẫn trong đoạn văn giới thiệu về tác giả Hô-me-rơ không sử dụng dấu ngoặc kép?</a:t>
            </a:r>
          </a:p>
          <a:p>
            <a:pPr algn="just"/>
            <a:r>
              <a:rPr lang="vi-VN" sz="5400" dirty="0">
                <a:latin typeface="Arial( Body)"/>
              </a:rPr>
              <a:t>b. Câu văn được đưa vào ngoặc kép trong đoạn văn từ “Héc-to từ biệt Ăng-đrô-mác được coi là” đến “sáng tác nghệ thuật thời sau” có nội dung gì?</a:t>
            </a:r>
          </a:p>
          <a:p>
            <a:pPr algn="just"/>
            <a:r>
              <a:rPr lang="vi-VN" sz="5400" dirty="0">
                <a:latin typeface="Arial( Body)"/>
              </a:rPr>
              <a:t>c. Phần được đánh dấu ngoặc vuông [...] ở đoạn văn từ "Héc-to từ biệt Ăng-đrô-mac được coi là" đến "sáng tác nghệ thuật thời sau" có ý nghĩa gì?</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8587" y="11287164"/>
            <a:ext cx="5562600" cy="2428836"/>
          </a:xfrm>
          <a:prstGeom prst="rect">
            <a:avLst/>
          </a:prstGeom>
        </p:spPr>
      </p:pic>
    </p:spTree>
    <p:extLst>
      <p:ext uri="{BB962C8B-B14F-4D97-AF65-F5344CB8AC3E}">
        <p14:creationId xmlns:p14="http://schemas.microsoft.com/office/powerpoint/2010/main" val="2659283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7238" y="1873056"/>
              <a:ext cx="854722"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LUYỆN TẬP</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1 (SGK/112)</a:t>
            </a:r>
            <a:endParaRPr lang="en-US" sz="4800" b="1" i="1" dirty="0">
              <a:solidFill>
                <a:srgbClr val="1D93A5"/>
              </a:solidFill>
              <a:latin typeface="Tahoma" pitchFamily="34" charset="0"/>
              <a:ea typeface="Tahoma" pitchFamily="34" charset="0"/>
              <a:cs typeface="Tahoma" pitchFamily="34" charset="0"/>
            </a:endParaRPr>
          </a:p>
        </p:txBody>
      </p:sp>
      <p:pic>
        <p:nvPicPr>
          <p:cNvPr id="21" name="Picture 20"/>
          <p:cNvPicPr>
            <a:picLocks noChangeAspect="1"/>
          </p:cNvPicPr>
          <p:nvPr/>
        </p:nvPicPr>
        <p:blipFill>
          <a:blip r:embed="rId3"/>
          <a:stretch>
            <a:fillRect/>
          </a:stretch>
        </p:blipFill>
        <p:spPr>
          <a:xfrm rot="10800000">
            <a:off x="16773126" y="8417517"/>
            <a:ext cx="5715000" cy="2250482"/>
          </a:xfrm>
          <a:prstGeom prst="rect">
            <a:avLst/>
          </a:prstGeom>
        </p:spPr>
      </p:pic>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 name="Rectangle 1"/>
          <p:cNvSpPr/>
          <p:nvPr/>
        </p:nvSpPr>
        <p:spPr>
          <a:xfrm>
            <a:off x="1927839" y="3581400"/>
            <a:ext cx="21634908" cy="7571303"/>
          </a:xfrm>
          <a:prstGeom prst="rect">
            <a:avLst/>
          </a:prstGeom>
          <a:solidFill>
            <a:srgbClr val="0070C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marL="914400" indent="-914400">
              <a:buAutoNum type="alphaLcPeriod"/>
            </a:pPr>
            <a:r>
              <a:rPr lang="en-US" sz="5400" dirty="0" err="1" smtClean="0">
                <a:solidFill>
                  <a:srgbClr val="FDFFE1"/>
                </a:solidFill>
                <a:latin typeface="Arial( Body)"/>
              </a:rPr>
              <a:t>Lời</a:t>
            </a:r>
            <a:r>
              <a:rPr lang="en-US" sz="5400" dirty="0" smtClean="0">
                <a:solidFill>
                  <a:srgbClr val="FDFFE1"/>
                </a:solidFill>
                <a:latin typeface="Arial( Body)"/>
              </a:rPr>
              <a:t> </a:t>
            </a:r>
            <a:r>
              <a:rPr lang="en-US" sz="5400" dirty="0" err="1">
                <a:solidFill>
                  <a:srgbClr val="FDFFE1"/>
                </a:solidFill>
                <a:latin typeface="Arial( Body)"/>
              </a:rPr>
              <a:t>trích</a:t>
            </a:r>
            <a:r>
              <a:rPr lang="en-US" sz="5400" dirty="0">
                <a:solidFill>
                  <a:srgbClr val="FDFFE1"/>
                </a:solidFill>
                <a:latin typeface="Arial( Body)"/>
              </a:rPr>
              <a:t> </a:t>
            </a:r>
            <a:r>
              <a:rPr lang="en-US" sz="5400" dirty="0" err="1">
                <a:solidFill>
                  <a:srgbClr val="FDFFE1"/>
                </a:solidFill>
                <a:latin typeface="Arial( Body)"/>
              </a:rPr>
              <a:t>dẫn</a:t>
            </a:r>
            <a:r>
              <a:rPr lang="en-US" sz="5400" dirty="0">
                <a:solidFill>
                  <a:srgbClr val="FDFFE1"/>
                </a:solidFill>
                <a:latin typeface="Arial( Body)"/>
              </a:rPr>
              <a:t> </a:t>
            </a:r>
            <a:r>
              <a:rPr lang="en-US" sz="5400" dirty="0" err="1">
                <a:solidFill>
                  <a:srgbClr val="FDFFE1"/>
                </a:solidFill>
                <a:latin typeface="Arial( Body)"/>
              </a:rPr>
              <a:t>trong</a:t>
            </a:r>
            <a:r>
              <a:rPr lang="en-US" sz="5400" dirty="0">
                <a:solidFill>
                  <a:srgbClr val="FDFFE1"/>
                </a:solidFill>
                <a:latin typeface="Arial( Body)"/>
              </a:rPr>
              <a:t> </a:t>
            </a:r>
            <a:r>
              <a:rPr lang="en-US" sz="5400" dirty="0" err="1">
                <a:solidFill>
                  <a:srgbClr val="FDFFE1"/>
                </a:solidFill>
                <a:latin typeface="Arial( Body)"/>
              </a:rPr>
              <a:t>đoạn</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giới</a:t>
            </a:r>
            <a:r>
              <a:rPr lang="en-US" sz="5400" dirty="0">
                <a:solidFill>
                  <a:srgbClr val="FDFFE1"/>
                </a:solidFill>
                <a:latin typeface="Arial( Body)"/>
              </a:rPr>
              <a:t> </a:t>
            </a:r>
            <a:r>
              <a:rPr lang="en-US" sz="5400" dirty="0" err="1">
                <a:solidFill>
                  <a:srgbClr val="FDFFE1"/>
                </a:solidFill>
                <a:latin typeface="Arial( Body)"/>
              </a:rPr>
              <a:t>thiệu</a:t>
            </a:r>
            <a:r>
              <a:rPr lang="en-US" sz="5400" dirty="0">
                <a:solidFill>
                  <a:srgbClr val="FDFFE1"/>
                </a:solidFill>
                <a:latin typeface="Arial( Body)"/>
              </a:rPr>
              <a:t> </a:t>
            </a:r>
            <a:r>
              <a:rPr lang="en-US" sz="5400" dirty="0" err="1">
                <a:solidFill>
                  <a:srgbClr val="FDFFE1"/>
                </a:solidFill>
                <a:latin typeface="Arial( Body)"/>
              </a:rPr>
              <a:t>về</a:t>
            </a:r>
            <a:r>
              <a:rPr lang="en-US" sz="5400" dirty="0">
                <a:solidFill>
                  <a:srgbClr val="FDFFE1"/>
                </a:solidFill>
                <a:latin typeface="Arial( Body)"/>
              </a:rPr>
              <a:t> </a:t>
            </a:r>
            <a:r>
              <a:rPr lang="en-US" sz="5400" dirty="0" err="1">
                <a:solidFill>
                  <a:srgbClr val="FDFFE1"/>
                </a:solidFill>
                <a:latin typeface="Arial( Body)"/>
              </a:rPr>
              <a:t>tác</a:t>
            </a:r>
            <a:r>
              <a:rPr lang="en-US" sz="5400" dirty="0">
                <a:solidFill>
                  <a:srgbClr val="FDFFE1"/>
                </a:solidFill>
                <a:latin typeface="Arial( Body)"/>
              </a:rPr>
              <a:t> </a:t>
            </a:r>
            <a:r>
              <a:rPr lang="en-US" sz="5400" dirty="0" err="1">
                <a:solidFill>
                  <a:srgbClr val="FDFFE1"/>
                </a:solidFill>
                <a:latin typeface="Arial( Body)"/>
              </a:rPr>
              <a:t>giả</a:t>
            </a:r>
            <a:r>
              <a:rPr lang="en-US" sz="5400" dirty="0">
                <a:solidFill>
                  <a:srgbClr val="FDFFE1"/>
                </a:solidFill>
                <a:latin typeface="Arial( Body)"/>
              </a:rPr>
              <a:t> </a:t>
            </a:r>
            <a:r>
              <a:rPr lang="en-US" sz="5400" dirty="0" err="1">
                <a:solidFill>
                  <a:srgbClr val="FDFFE1"/>
                </a:solidFill>
                <a:latin typeface="Arial( Body)"/>
              </a:rPr>
              <a:t>Hô</a:t>
            </a:r>
            <a:r>
              <a:rPr lang="en-US" sz="5400" dirty="0">
                <a:solidFill>
                  <a:srgbClr val="FDFFE1"/>
                </a:solidFill>
                <a:latin typeface="Arial( Body)"/>
              </a:rPr>
              <a:t>-me-</a:t>
            </a:r>
            <a:r>
              <a:rPr lang="en-US" sz="5400" dirty="0" err="1">
                <a:solidFill>
                  <a:srgbClr val="FDFFE1"/>
                </a:solidFill>
                <a:latin typeface="Arial( Body)"/>
              </a:rPr>
              <a:t>rơ</a:t>
            </a:r>
            <a:r>
              <a:rPr lang="en-US" sz="5400" dirty="0">
                <a:solidFill>
                  <a:srgbClr val="FDFFE1"/>
                </a:solidFill>
                <a:latin typeface="Arial( Body)"/>
              </a:rPr>
              <a:t> </a:t>
            </a:r>
            <a:r>
              <a:rPr lang="en-US" sz="5400" dirty="0" err="1" smtClean="0">
                <a:solidFill>
                  <a:srgbClr val="FDFFE1"/>
                </a:solidFill>
                <a:latin typeface="Arial( Body)"/>
              </a:rPr>
              <a:t>không</a:t>
            </a:r>
            <a:r>
              <a:rPr lang="en-US" sz="5400" dirty="0" smtClean="0">
                <a:solidFill>
                  <a:srgbClr val="FDFFE1"/>
                </a:solidFill>
                <a:latin typeface="Arial( Body)"/>
              </a:rPr>
              <a:t> </a:t>
            </a:r>
            <a:r>
              <a:rPr lang="en-US" sz="5400" dirty="0" err="1" smtClean="0">
                <a:solidFill>
                  <a:srgbClr val="FDFFE1"/>
                </a:solidFill>
                <a:latin typeface="Arial( Body)"/>
              </a:rPr>
              <a:t>sử</a:t>
            </a:r>
            <a:r>
              <a:rPr lang="en-US" sz="5400" dirty="0" smtClean="0">
                <a:solidFill>
                  <a:srgbClr val="FDFFE1"/>
                </a:solidFill>
                <a:latin typeface="Arial( Body)"/>
              </a:rPr>
              <a:t> </a:t>
            </a:r>
            <a:r>
              <a:rPr lang="en-US" sz="5400" dirty="0" err="1">
                <a:solidFill>
                  <a:srgbClr val="FDFFE1"/>
                </a:solidFill>
                <a:latin typeface="Arial( Body)"/>
              </a:rPr>
              <a:t>dụng</a:t>
            </a:r>
            <a:r>
              <a:rPr lang="en-US" sz="5400" dirty="0">
                <a:solidFill>
                  <a:srgbClr val="FDFFE1"/>
                </a:solidFill>
                <a:latin typeface="Arial( Body)"/>
              </a:rPr>
              <a:t> </a:t>
            </a:r>
            <a:r>
              <a:rPr lang="en-US" sz="5400" dirty="0" err="1">
                <a:solidFill>
                  <a:srgbClr val="FDFFE1"/>
                </a:solidFill>
                <a:latin typeface="Arial( Body)"/>
              </a:rPr>
              <a:t>dấu</a:t>
            </a:r>
            <a:r>
              <a:rPr lang="en-US" sz="5400" dirty="0">
                <a:solidFill>
                  <a:srgbClr val="FDFFE1"/>
                </a:solidFill>
                <a:latin typeface="Arial( Body)"/>
              </a:rPr>
              <a:t> </a:t>
            </a:r>
            <a:r>
              <a:rPr lang="en-US" sz="5400" dirty="0" err="1">
                <a:solidFill>
                  <a:srgbClr val="FDFFE1"/>
                </a:solidFill>
                <a:latin typeface="Arial( Body)"/>
              </a:rPr>
              <a:t>ngoặc</a:t>
            </a:r>
            <a:r>
              <a:rPr lang="en-US" sz="5400" dirty="0">
                <a:solidFill>
                  <a:srgbClr val="FDFFE1"/>
                </a:solidFill>
                <a:latin typeface="Arial( Body)"/>
              </a:rPr>
              <a:t> </a:t>
            </a:r>
            <a:r>
              <a:rPr lang="en-US" sz="5400" dirty="0" err="1">
                <a:solidFill>
                  <a:srgbClr val="FDFFE1"/>
                </a:solidFill>
                <a:latin typeface="Arial( Body)"/>
              </a:rPr>
              <a:t>kép</a:t>
            </a:r>
            <a:r>
              <a:rPr lang="en-US" sz="5400" dirty="0">
                <a:solidFill>
                  <a:srgbClr val="FDFFE1"/>
                </a:solidFill>
                <a:latin typeface="Arial( Body)"/>
              </a:rPr>
              <a:t> </a:t>
            </a:r>
            <a:r>
              <a:rPr lang="en-US" sz="5400" dirty="0" err="1">
                <a:solidFill>
                  <a:srgbClr val="FDFFE1"/>
                </a:solidFill>
                <a:latin typeface="Arial( Body)"/>
              </a:rPr>
              <a:t>vì</a:t>
            </a:r>
            <a:r>
              <a:rPr lang="en-US" sz="5400" dirty="0">
                <a:solidFill>
                  <a:srgbClr val="FDFFE1"/>
                </a:solidFill>
                <a:latin typeface="Arial( Body)"/>
              </a:rPr>
              <a:t> </a:t>
            </a:r>
            <a:r>
              <a:rPr lang="en-US" sz="5400" dirty="0" err="1">
                <a:solidFill>
                  <a:srgbClr val="FDFFE1"/>
                </a:solidFill>
                <a:latin typeface="Arial( Body)"/>
              </a:rPr>
              <a:t>đây</a:t>
            </a:r>
            <a:r>
              <a:rPr lang="en-US" sz="5400" dirty="0">
                <a:solidFill>
                  <a:srgbClr val="FDFFE1"/>
                </a:solidFill>
                <a:latin typeface="Arial( Body)"/>
              </a:rPr>
              <a:t> </a:t>
            </a:r>
            <a:r>
              <a:rPr lang="en-US" sz="5400" dirty="0" err="1">
                <a:solidFill>
                  <a:srgbClr val="FDFFE1"/>
                </a:solidFill>
                <a:latin typeface="Arial( Body)"/>
              </a:rPr>
              <a:t>là</a:t>
            </a:r>
            <a:r>
              <a:rPr lang="en-US" sz="5400" dirty="0">
                <a:solidFill>
                  <a:srgbClr val="FDFFE1"/>
                </a:solidFill>
                <a:latin typeface="Arial( Body)"/>
              </a:rPr>
              <a:t> </a:t>
            </a:r>
            <a:r>
              <a:rPr lang="en-US" sz="5400" dirty="0" err="1">
                <a:solidFill>
                  <a:srgbClr val="FDFFE1"/>
                </a:solidFill>
                <a:latin typeface="Arial( Body)"/>
              </a:rPr>
              <a:t>lời</a:t>
            </a:r>
            <a:r>
              <a:rPr lang="en-US" sz="5400" dirty="0">
                <a:solidFill>
                  <a:srgbClr val="FDFFE1"/>
                </a:solidFill>
                <a:latin typeface="Arial( Body)"/>
              </a:rPr>
              <a:t> </a:t>
            </a:r>
            <a:r>
              <a:rPr lang="en-US" sz="5400" dirty="0" err="1">
                <a:solidFill>
                  <a:srgbClr val="FDFFE1"/>
                </a:solidFill>
                <a:latin typeface="Arial( Body)"/>
              </a:rPr>
              <a:t>trích</a:t>
            </a:r>
            <a:r>
              <a:rPr lang="en-US" sz="5400" dirty="0">
                <a:solidFill>
                  <a:srgbClr val="FDFFE1"/>
                </a:solidFill>
                <a:latin typeface="Arial( Body)"/>
              </a:rPr>
              <a:t> </a:t>
            </a:r>
            <a:r>
              <a:rPr lang="en-US" sz="5400" dirty="0" err="1">
                <a:solidFill>
                  <a:srgbClr val="FDFFE1"/>
                </a:solidFill>
                <a:latin typeface="Arial( Body)"/>
              </a:rPr>
              <a:t>dẫn</a:t>
            </a:r>
            <a:r>
              <a:rPr lang="en-US" sz="5400" dirty="0">
                <a:solidFill>
                  <a:srgbClr val="FDFFE1"/>
                </a:solidFill>
                <a:latin typeface="Arial( Body)"/>
              </a:rPr>
              <a:t> </a:t>
            </a:r>
            <a:r>
              <a:rPr lang="en-US" sz="5400" dirty="0" err="1">
                <a:solidFill>
                  <a:srgbClr val="FDFFE1"/>
                </a:solidFill>
                <a:latin typeface="Arial( Body)"/>
              </a:rPr>
              <a:t>gián</a:t>
            </a:r>
            <a:r>
              <a:rPr lang="en-US" sz="5400" dirty="0">
                <a:solidFill>
                  <a:srgbClr val="FDFFE1"/>
                </a:solidFill>
                <a:latin typeface="Arial( Body)"/>
              </a:rPr>
              <a:t> </a:t>
            </a:r>
            <a:r>
              <a:rPr lang="en-US" sz="5400" dirty="0" err="1">
                <a:solidFill>
                  <a:srgbClr val="FDFFE1"/>
                </a:solidFill>
                <a:latin typeface="Arial( Body)"/>
              </a:rPr>
              <a:t>tiếp</a:t>
            </a:r>
            <a:r>
              <a:rPr lang="en-US" sz="5400" dirty="0">
                <a:solidFill>
                  <a:srgbClr val="FDFFE1"/>
                </a:solidFill>
                <a:latin typeface="Arial( Body)"/>
              </a:rPr>
              <a:t>, </a:t>
            </a:r>
            <a:r>
              <a:rPr lang="en-US" sz="5400" dirty="0" err="1">
                <a:solidFill>
                  <a:srgbClr val="FDFFE1"/>
                </a:solidFill>
                <a:latin typeface="Arial( Body)"/>
              </a:rPr>
              <a:t>tác</a:t>
            </a:r>
            <a:r>
              <a:rPr lang="en-US" sz="5400" dirty="0">
                <a:solidFill>
                  <a:srgbClr val="FDFFE1"/>
                </a:solidFill>
                <a:latin typeface="Arial( Body)"/>
              </a:rPr>
              <a:t> </a:t>
            </a:r>
            <a:r>
              <a:rPr lang="en-US" sz="5400" dirty="0" err="1">
                <a:solidFill>
                  <a:srgbClr val="FDFFE1"/>
                </a:solidFill>
                <a:latin typeface="Arial( Body)"/>
              </a:rPr>
              <a:t>giả</a:t>
            </a:r>
            <a:r>
              <a:rPr lang="en-US" sz="5400" dirty="0">
                <a:solidFill>
                  <a:srgbClr val="FDFFE1"/>
                </a:solidFill>
                <a:latin typeface="Arial( Body)"/>
              </a:rPr>
              <a:t> </a:t>
            </a:r>
            <a:r>
              <a:rPr lang="en-US" sz="5400" dirty="0" err="1">
                <a:solidFill>
                  <a:srgbClr val="FDFFE1"/>
                </a:solidFill>
                <a:latin typeface="Arial( Body)"/>
              </a:rPr>
              <a:t>không</a:t>
            </a:r>
            <a:r>
              <a:rPr lang="en-US" sz="5400" dirty="0">
                <a:solidFill>
                  <a:srgbClr val="FDFFE1"/>
                </a:solidFill>
                <a:latin typeface="Arial( Body)"/>
              </a:rPr>
              <a:t> </a:t>
            </a:r>
            <a:r>
              <a:rPr lang="en-US" sz="5400" dirty="0" err="1">
                <a:solidFill>
                  <a:srgbClr val="FDFFE1"/>
                </a:solidFill>
                <a:latin typeface="Arial( Body)"/>
              </a:rPr>
              <a:t>dùng</a:t>
            </a:r>
            <a:r>
              <a:rPr lang="en-US" sz="5400" dirty="0">
                <a:solidFill>
                  <a:srgbClr val="FDFFE1"/>
                </a:solidFill>
                <a:latin typeface="Arial( Body)"/>
              </a:rPr>
              <a:t> </a:t>
            </a:r>
            <a:r>
              <a:rPr lang="en-US" sz="5400" dirty="0" err="1">
                <a:solidFill>
                  <a:srgbClr val="FDFFE1"/>
                </a:solidFill>
                <a:latin typeface="Arial( Body)"/>
              </a:rPr>
              <a:t>nguyên</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tài</a:t>
            </a:r>
            <a:r>
              <a:rPr lang="en-US" sz="5400" dirty="0">
                <a:solidFill>
                  <a:srgbClr val="FDFFE1"/>
                </a:solidFill>
                <a:latin typeface="Arial( Body)"/>
              </a:rPr>
              <a:t> </a:t>
            </a:r>
            <a:r>
              <a:rPr lang="en-US" sz="5400" dirty="0" err="1">
                <a:solidFill>
                  <a:srgbClr val="FDFFE1"/>
                </a:solidFill>
                <a:latin typeface="Arial( Body)"/>
              </a:rPr>
              <a:t>liệu</a:t>
            </a:r>
            <a:r>
              <a:rPr lang="en-US" sz="5400" dirty="0">
                <a:solidFill>
                  <a:srgbClr val="FDFFE1"/>
                </a:solidFill>
                <a:latin typeface="Arial( Body)"/>
              </a:rPr>
              <a:t> </a:t>
            </a:r>
            <a:r>
              <a:rPr lang="en-US" sz="5400" dirty="0" err="1">
                <a:solidFill>
                  <a:srgbClr val="FDFFE1"/>
                </a:solidFill>
                <a:latin typeface="Arial( Body)"/>
              </a:rPr>
              <a:t>tham</a:t>
            </a:r>
            <a:r>
              <a:rPr lang="en-US" sz="5400" dirty="0">
                <a:solidFill>
                  <a:srgbClr val="FDFFE1"/>
                </a:solidFill>
                <a:latin typeface="Arial( Body)"/>
              </a:rPr>
              <a:t> </a:t>
            </a:r>
            <a:r>
              <a:rPr lang="en-US" sz="5400" dirty="0" err="1">
                <a:solidFill>
                  <a:srgbClr val="FDFFE1"/>
                </a:solidFill>
                <a:latin typeface="Arial( Body)"/>
              </a:rPr>
              <a:t>khảo</a:t>
            </a:r>
            <a:r>
              <a:rPr lang="en-US" sz="5400" dirty="0" smtClean="0">
                <a:solidFill>
                  <a:srgbClr val="FDFFE1"/>
                </a:solidFill>
                <a:latin typeface="Arial( Body)"/>
              </a:rPr>
              <a:t>.</a:t>
            </a:r>
          </a:p>
          <a:p>
            <a:endParaRPr lang="en-US" sz="5400" dirty="0">
              <a:solidFill>
                <a:srgbClr val="FDFFE1"/>
              </a:solidFill>
              <a:latin typeface="Arial( Body)"/>
            </a:endParaRPr>
          </a:p>
          <a:p>
            <a:pPr algn="just"/>
            <a:r>
              <a:rPr lang="en-US" sz="5400" dirty="0">
                <a:solidFill>
                  <a:srgbClr val="FDFFE1"/>
                </a:solidFill>
                <a:latin typeface="Arial( Body)"/>
              </a:rPr>
              <a:t>b. </a:t>
            </a:r>
            <a:r>
              <a:rPr lang="en-US" sz="5400" dirty="0" err="1">
                <a:solidFill>
                  <a:srgbClr val="FDFFE1"/>
                </a:solidFill>
                <a:latin typeface="Arial( Body)"/>
              </a:rPr>
              <a:t>Nội</a:t>
            </a:r>
            <a:r>
              <a:rPr lang="en-US" sz="5400" dirty="0">
                <a:solidFill>
                  <a:srgbClr val="FDFFE1"/>
                </a:solidFill>
                <a:latin typeface="Arial( Body)"/>
              </a:rPr>
              <a:t> dung </a:t>
            </a:r>
            <a:r>
              <a:rPr lang="en-US" sz="5400" dirty="0" err="1">
                <a:solidFill>
                  <a:srgbClr val="FDFFE1"/>
                </a:solidFill>
                <a:latin typeface="Arial( Body)"/>
              </a:rPr>
              <a:t>của</a:t>
            </a:r>
            <a:r>
              <a:rPr lang="en-US" sz="5400" dirty="0">
                <a:solidFill>
                  <a:srgbClr val="FDFFE1"/>
                </a:solidFill>
                <a:latin typeface="Arial( Body)"/>
              </a:rPr>
              <a:t> </a:t>
            </a:r>
            <a:r>
              <a:rPr lang="en-US" sz="5400" dirty="0" err="1">
                <a:solidFill>
                  <a:srgbClr val="FDFFE1"/>
                </a:solidFill>
                <a:latin typeface="Arial( Body)"/>
              </a:rPr>
              <a:t>phần</a:t>
            </a:r>
            <a:r>
              <a:rPr lang="en-US" sz="5400" dirty="0">
                <a:solidFill>
                  <a:srgbClr val="FDFFE1"/>
                </a:solidFill>
                <a:latin typeface="Arial( Body)"/>
              </a:rPr>
              <a:t> </a:t>
            </a:r>
            <a:r>
              <a:rPr lang="en-US" sz="5400" dirty="0" err="1">
                <a:solidFill>
                  <a:srgbClr val="FDFFE1"/>
                </a:solidFill>
                <a:latin typeface="Arial( Body)"/>
              </a:rPr>
              <a:t>được</a:t>
            </a:r>
            <a:r>
              <a:rPr lang="en-US" sz="5400" dirty="0">
                <a:solidFill>
                  <a:srgbClr val="FDFFE1"/>
                </a:solidFill>
                <a:latin typeface="Arial( Body)"/>
              </a:rPr>
              <a:t> </a:t>
            </a:r>
            <a:r>
              <a:rPr lang="en-US" sz="5400" dirty="0" err="1">
                <a:solidFill>
                  <a:srgbClr val="FDFFE1"/>
                </a:solidFill>
                <a:latin typeface="Arial( Body)"/>
              </a:rPr>
              <a:t>đưa</a:t>
            </a:r>
            <a:r>
              <a:rPr lang="en-US" sz="5400" dirty="0">
                <a:solidFill>
                  <a:srgbClr val="FDFFE1"/>
                </a:solidFill>
                <a:latin typeface="Arial( Body)"/>
              </a:rPr>
              <a:t> </a:t>
            </a:r>
            <a:r>
              <a:rPr lang="en-US" sz="5400" dirty="0" err="1">
                <a:solidFill>
                  <a:srgbClr val="FDFFE1"/>
                </a:solidFill>
                <a:latin typeface="Arial( Body)"/>
              </a:rPr>
              <a:t>vào</a:t>
            </a:r>
            <a:r>
              <a:rPr lang="en-US" sz="5400" dirty="0">
                <a:solidFill>
                  <a:srgbClr val="FDFFE1"/>
                </a:solidFill>
                <a:latin typeface="Arial( Body)"/>
              </a:rPr>
              <a:t> </a:t>
            </a:r>
            <a:r>
              <a:rPr lang="en-US" sz="5400" dirty="0" err="1">
                <a:solidFill>
                  <a:srgbClr val="FDFFE1"/>
                </a:solidFill>
                <a:latin typeface="Arial( Body)"/>
              </a:rPr>
              <a:t>ngoặc</a:t>
            </a:r>
            <a:r>
              <a:rPr lang="en-US" sz="5400" dirty="0">
                <a:solidFill>
                  <a:srgbClr val="FDFFE1"/>
                </a:solidFill>
                <a:latin typeface="Arial( Body)"/>
              </a:rPr>
              <a:t> </a:t>
            </a:r>
            <a:r>
              <a:rPr lang="en-US" sz="5400" dirty="0" err="1">
                <a:solidFill>
                  <a:srgbClr val="FDFFE1"/>
                </a:solidFill>
                <a:latin typeface="Arial( Body)"/>
              </a:rPr>
              <a:t>kép</a:t>
            </a:r>
            <a:r>
              <a:rPr lang="en-US" sz="5400" dirty="0">
                <a:solidFill>
                  <a:srgbClr val="FDFFE1"/>
                </a:solidFill>
                <a:latin typeface="Arial( Body)"/>
              </a:rPr>
              <a:t> </a:t>
            </a:r>
            <a:r>
              <a:rPr lang="en-US" sz="5400" dirty="0" err="1">
                <a:solidFill>
                  <a:srgbClr val="FDFFE1"/>
                </a:solidFill>
                <a:latin typeface="Arial( Body)"/>
              </a:rPr>
              <a:t>là</a:t>
            </a:r>
            <a:r>
              <a:rPr lang="en-US" sz="5400" dirty="0">
                <a:solidFill>
                  <a:srgbClr val="FDFFE1"/>
                </a:solidFill>
                <a:latin typeface="Arial( Body)"/>
              </a:rPr>
              <a:t> </a:t>
            </a:r>
            <a:r>
              <a:rPr lang="en-US" sz="5400" dirty="0" err="1">
                <a:solidFill>
                  <a:srgbClr val="FDFFE1"/>
                </a:solidFill>
                <a:latin typeface="Arial( Body)"/>
              </a:rPr>
              <a:t>trích</a:t>
            </a:r>
            <a:r>
              <a:rPr lang="en-US" sz="5400" dirty="0">
                <a:solidFill>
                  <a:srgbClr val="FDFFE1"/>
                </a:solidFill>
                <a:latin typeface="Arial( Body)"/>
              </a:rPr>
              <a:t> </a:t>
            </a:r>
            <a:r>
              <a:rPr lang="en-US" sz="5400" dirty="0" err="1">
                <a:solidFill>
                  <a:srgbClr val="FDFFE1"/>
                </a:solidFill>
                <a:latin typeface="Arial( Body)"/>
              </a:rPr>
              <a:t>dẫn</a:t>
            </a:r>
            <a:r>
              <a:rPr lang="en-US" sz="5400" dirty="0">
                <a:solidFill>
                  <a:srgbClr val="FDFFE1"/>
                </a:solidFill>
                <a:latin typeface="Arial( Body)"/>
              </a:rPr>
              <a:t> </a:t>
            </a:r>
            <a:r>
              <a:rPr lang="en-US" sz="5400" dirty="0" smtClean="0">
                <a:solidFill>
                  <a:srgbClr val="FDFFE1"/>
                </a:solidFill>
                <a:latin typeface="Arial( Body)"/>
              </a:rPr>
              <a:t>              </a:t>
            </a:r>
            <a:r>
              <a:rPr lang="en-US" sz="5400" dirty="0" err="1" smtClean="0">
                <a:solidFill>
                  <a:srgbClr val="FDFFE1"/>
                </a:solidFill>
                <a:latin typeface="Arial( Body)"/>
              </a:rPr>
              <a:t>nguyên</a:t>
            </a:r>
            <a:r>
              <a:rPr lang="en-US" sz="5400" dirty="0" smtClean="0">
                <a:solidFill>
                  <a:srgbClr val="FDFFE1"/>
                </a:solidFill>
                <a:latin typeface="Arial( Body)"/>
              </a:rPr>
              <a:t> </a:t>
            </a:r>
            <a:r>
              <a:rPr lang="en-US" sz="5400" dirty="0" err="1">
                <a:solidFill>
                  <a:srgbClr val="FDFFE1"/>
                </a:solidFill>
                <a:latin typeface="Arial( Body)"/>
              </a:rPr>
              <a:t>vẹn</a:t>
            </a:r>
            <a:r>
              <a:rPr lang="en-US" sz="5400" dirty="0">
                <a:solidFill>
                  <a:srgbClr val="FDFFE1"/>
                </a:solidFill>
                <a:latin typeface="Arial( Body)"/>
              </a:rPr>
              <a:t> </a:t>
            </a:r>
            <a:r>
              <a:rPr lang="en-US" sz="5400" dirty="0" err="1">
                <a:solidFill>
                  <a:srgbClr val="FDFFE1"/>
                </a:solidFill>
                <a:latin typeface="Arial( Body)"/>
              </a:rPr>
              <a:t>một</a:t>
            </a:r>
            <a:r>
              <a:rPr lang="en-US" sz="5400" dirty="0">
                <a:solidFill>
                  <a:srgbClr val="FDFFE1"/>
                </a:solidFill>
                <a:latin typeface="Arial( Body)"/>
              </a:rPr>
              <a:t> </a:t>
            </a:r>
            <a:r>
              <a:rPr lang="en-US" sz="5400" dirty="0" err="1">
                <a:solidFill>
                  <a:srgbClr val="FDFFE1"/>
                </a:solidFill>
                <a:latin typeface="Arial( Body)"/>
              </a:rPr>
              <a:t>nhận</a:t>
            </a:r>
            <a:r>
              <a:rPr lang="en-US" sz="5400" dirty="0">
                <a:solidFill>
                  <a:srgbClr val="FDFFE1"/>
                </a:solidFill>
                <a:latin typeface="Arial( Body)"/>
              </a:rPr>
              <a:t> </a:t>
            </a:r>
            <a:r>
              <a:rPr lang="en-US" sz="5400" dirty="0" err="1">
                <a:solidFill>
                  <a:srgbClr val="FDFFE1"/>
                </a:solidFill>
                <a:latin typeface="Arial( Body)"/>
              </a:rPr>
              <a:t>định</a:t>
            </a:r>
            <a:r>
              <a:rPr lang="en-US" sz="5400" dirty="0">
                <a:solidFill>
                  <a:srgbClr val="FDFFE1"/>
                </a:solidFill>
                <a:latin typeface="Arial( Body)"/>
              </a:rPr>
              <a:t> </a:t>
            </a:r>
            <a:r>
              <a:rPr lang="en-US" sz="5400" dirty="0" err="1">
                <a:solidFill>
                  <a:srgbClr val="FDFFE1"/>
                </a:solidFill>
                <a:latin typeface="Arial( Body)"/>
              </a:rPr>
              <a:t>của</a:t>
            </a:r>
            <a:r>
              <a:rPr lang="en-US" sz="5400" dirty="0">
                <a:solidFill>
                  <a:srgbClr val="FDFFE1"/>
                </a:solidFill>
                <a:latin typeface="Arial( Body)"/>
              </a:rPr>
              <a:t> </a:t>
            </a:r>
            <a:r>
              <a:rPr lang="en-US" sz="5400" dirty="0" err="1">
                <a:solidFill>
                  <a:srgbClr val="FDFFE1"/>
                </a:solidFill>
                <a:latin typeface="Arial( Body)"/>
              </a:rPr>
              <a:t>M.Ga.xpa-rốp</a:t>
            </a:r>
            <a:r>
              <a:rPr lang="en-US" sz="5400" dirty="0">
                <a:solidFill>
                  <a:srgbClr val="FDFFE1"/>
                </a:solidFill>
                <a:latin typeface="Arial( Body)"/>
              </a:rPr>
              <a:t> (</a:t>
            </a:r>
            <a:r>
              <a:rPr lang="en-US" sz="5400" dirty="0" err="1">
                <a:solidFill>
                  <a:srgbClr val="FDFFE1"/>
                </a:solidFill>
                <a:latin typeface="Arial( Body)"/>
              </a:rPr>
              <a:t>Milkhail</a:t>
            </a:r>
            <a:r>
              <a:rPr lang="en-US" sz="5400" dirty="0">
                <a:solidFill>
                  <a:srgbClr val="FDFFE1"/>
                </a:solidFill>
                <a:latin typeface="Arial( Body)"/>
              </a:rPr>
              <a:t> </a:t>
            </a:r>
            <a:r>
              <a:rPr lang="en-US" sz="5400" dirty="0" err="1">
                <a:solidFill>
                  <a:srgbClr val="FDFFE1"/>
                </a:solidFill>
                <a:latin typeface="Arial( Body)"/>
              </a:rPr>
              <a:t>Gasparov</a:t>
            </a:r>
            <a:r>
              <a:rPr lang="en-US" sz="5400" dirty="0" smtClean="0">
                <a:solidFill>
                  <a:srgbClr val="FDFFE1"/>
                </a:solidFill>
                <a:latin typeface="Arial( Body)"/>
              </a:rPr>
              <a:t>).</a:t>
            </a:r>
          </a:p>
          <a:p>
            <a:pPr algn="just"/>
            <a:endParaRPr lang="en-US" sz="5400" dirty="0">
              <a:solidFill>
                <a:srgbClr val="FDFFE1"/>
              </a:solidFill>
              <a:latin typeface="Arial( Body)"/>
            </a:endParaRPr>
          </a:p>
          <a:p>
            <a:pPr algn="just"/>
            <a:r>
              <a:rPr lang="en-US" sz="5400" dirty="0">
                <a:solidFill>
                  <a:srgbClr val="FDFFE1"/>
                </a:solidFill>
                <a:latin typeface="Arial( Body)"/>
              </a:rPr>
              <a:t>c. </a:t>
            </a:r>
            <a:r>
              <a:rPr lang="en-US" sz="5400" dirty="0" err="1">
                <a:solidFill>
                  <a:srgbClr val="FDFFE1"/>
                </a:solidFill>
                <a:latin typeface="Arial( Body)"/>
              </a:rPr>
              <a:t>Phần</a:t>
            </a:r>
            <a:r>
              <a:rPr lang="en-US" sz="5400" dirty="0">
                <a:solidFill>
                  <a:srgbClr val="FDFFE1"/>
                </a:solidFill>
                <a:latin typeface="Arial( Body)"/>
              </a:rPr>
              <a:t> </a:t>
            </a:r>
            <a:r>
              <a:rPr lang="en-US" sz="5400" dirty="0" err="1">
                <a:solidFill>
                  <a:srgbClr val="FDFFE1"/>
                </a:solidFill>
                <a:latin typeface="Arial( Body)"/>
              </a:rPr>
              <a:t>được</a:t>
            </a:r>
            <a:r>
              <a:rPr lang="en-US" sz="5400" dirty="0">
                <a:solidFill>
                  <a:srgbClr val="FDFFE1"/>
                </a:solidFill>
                <a:latin typeface="Arial( Body)"/>
              </a:rPr>
              <a:t> </a:t>
            </a:r>
            <a:r>
              <a:rPr lang="en-US" sz="5400" dirty="0" err="1">
                <a:solidFill>
                  <a:srgbClr val="FDFFE1"/>
                </a:solidFill>
                <a:latin typeface="Arial( Body)"/>
              </a:rPr>
              <a:t>đánh</a:t>
            </a:r>
            <a:r>
              <a:rPr lang="en-US" sz="5400" dirty="0">
                <a:solidFill>
                  <a:srgbClr val="FDFFE1"/>
                </a:solidFill>
                <a:latin typeface="Arial( Body)"/>
              </a:rPr>
              <a:t> </a:t>
            </a:r>
            <a:r>
              <a:rPr lang="en-US" sz="5400" dirty="0" err="1">
                <a:solidFill>
                  <a:srgbClr val="FDFFE1"/>
                </a:solidFill>
                <a:latin typeface="Arial( Body)"/>
              </a:rPr>
              <a:t>dấu</a:t>
            </a:r>
            <a:r>
              <a:rPr lang="en-US" sz="5400" dirty="0">
                <a:solidFill>
                  <a:srgbClr val="FDFFE1"/>
                </a:solidFill>
                <a:latin typeface="Arial( Body)"/>
              </a:rPr>
              <a:t> </a:t>
            </a:r>
            <a:r>
              <a:rPr lang="en-US" sz="5400" dirty="0" err="1">
                <a:solidFill>
                  <a:srgbClr val="FDFFE1"/>
                </a:solidFill>
                <a:latin typeface="Arial( Body)"/>
              </a:rPr>
              <a:t>ngoặc</a:t>
            </a:r>
            <a:r>
              <a:rPr lang="en-US" sz="5400" dirty="0">
                <a:solidFill>
                  <a:srgbClr val="FDFFE1"/>
                </a:solidFill>
                <a:latin typeface="Arial( Body)"/>
              </a:rPr>
              <a:t> </a:t>
            </a:r>
            <a:r>
              <a:rPr lang="en-US" sz="5400" dirty="0" err="1">
                <a:solidFill>
                  <a:srgbClr val="FDFFE1"/>
                </a:solidFill>
                <a:latin typeface="Arial( Body)"/>
              </a:rPr>
              <a:t>vuông</a:t>
            </a:r>
            <a:r>
              <a:rPr lang="en-US" sz="5400" dirty="0">
                <a:solidFill>
                  <a:srgbClr val="FDFFE1"/>
                </a:solidFill>
                <a:latin typeface="Arial( Body)"/>
              </a:rPr>
              <a:t> […] </a:t>
            </a:r>
            <a:r>
              <a:rPr lang="en-US" sz="5400" dirty="0" err="1">
                <a:solidFill>
                  <a:srgbClr val="FDFFE1"/>
                </a:solidFill>
                <a:latin typeface="Arial( Body)"/>
              </a:rPr>
              <a:t>trong</a:t>
            </a:r>
            <a:r>
              <a:rPr lang="en-US" sz="5400" dirty="0">
                <a:solidFill>
                  <a:srgbClr val="FDFFE1"/>
                </a:solidFill>
                <a:latin typeface="Arial( Body)"/>
              </a:rPr>
              <a:t> </a:t>
            </a:r>
            <a:r>
              <a:rPr lang="en-US" sz="5400" dirty="0" err="1">
                <a:solidFill>
                  <a:srgbClr val="FDFFE1"/>
                </a:solidFill>
                <a:latin typeface="Arial( Body)"/>
              </a:rPr>
              <a:t>đoạn</a:t>
            </a:r>
            <a:r>
              <a:rPr lang="en-US" sz="5400" dirty="0">
                <a:solidFill>
                  <a:srgbClr val="FDFFE1"/>
                </a:solidFill>
                <a:latin typeface="Arial( Body)"/>
              </a:rPr>
              <a:t> </a:t>
            </a:r>
            <a:r>
              <a:rPr lang="en-US" sz="5400" dirty="0" err="1">
                <a:solidFill>
                  <a:srgbClr val="FDFFE1"/>
                </a:solidFill>
                <a:latin typeface="Arial( Body)"/>
              </a:rPr>
              <a:t>là</a:t>
            </a:r>
            <a:r>
              <a:rPr lang="en-US" sz="5400" dirty="0">
                <a:solidFill>
                  <a:srgbClr val="FDFFE1"/>
                </a:solidFill>
                <a:latin typeface="Arial( Body)"/>
              </a:rPr>
              <a:t> </a:t>
            </a:r>
            <a:r>
              <a:rPr lang="en-US" sz="5400" dirty="0" err="1">
                <a:solidFill>
                  <a:srgbClr val="FDFFE1"/>
                </a:solidFill>
                <a:latin typeface="Arial( Body)"/>
              </a:rPr>
              <a:t>phần</a:t>
            </a:r>
            <a:r>
              <a:rPr lang="en-US" sz="5400" dirty="0">
                <a:solidFill>
                  <a:srgbClr val="FDFFE1"/>
                </a:solidFill>
                <a:latin typeface="Arial( Body)"/>
              </a:rPr>
              <a:t> </a:t>
            </a:r>
            <a:r>
              <a:rPr lang="en-US" sz="5400" dirty="0" err="1">
                <a:solidFill>
                  <a:srgbClr val="FDFFE1"/>
                </a:solidFill>
                <a:latin typeface="Arial( Body)"/>
              </a:rPr>
              <a:t>đã</a:t>
            </a:r>
            <a:r>
              <a:rPr lang="en-US" sz="5400" dirty="0">
                <a:solidFill>
                  <a:srgbClr val="FDFFE1"/>
                </a:solidFill>
                <a:latin typeface="Arial( Body)"/>
              </a:rPr>
              <a:t> </a:t>
            </a:r>
            <a:r>
              <a:rPr lang="en-US" sz="5400" dirty="0" smtClean="0">
                <a:solidFill>
                  <a:srgbClr val="FDFFE1"/>
                </a:solidFill>
                <a:latin typeface="Arial( Body)"/>
              </a:rPr>
              <a:t>    </a:t>
            </a:r>
            <a:r>
              <a:rPr lang="en-US" sz="5400" dirty="0" err="1" smtClean="0">
                <a:solidFill>
                  <a:srgbClr val="FDFFE1"/>
                </a:solidFill>
                <a:latin typeface="Arial( Body)"/>
              </a:rPr>
              <a:t>được</a:t>
            </a:r>
            <a:r>
              <a:rPr lang="en-US" sz="5400" dirty="0" smtClean="0">
                <a:solidFill>
                  <a:srgbClr val="FDFFE1"/>
                </a:solidFill>
                <a:latin typeface="Arial( Body)"/>
              </a:rPr>
              <a:t> </a:t>
            </a:r>
            <a:r>
              <a:rPr lang="en-US" sz="5400" dirty="0" err="1">
                <a:solidFill>
                  <a:srgbClr val="FDFFE1"/>
                </a:solidFill>
                <a:latin typeface="Arial( Body)"/>
              </a:rPr>
              <a:t>người</a:t>
            </a:r>
            <a:r>
              <a:rPr lang="en-US" sz="5400" dirty="0">
                <a:solidFill>
                  <a:srgbClr val="FDFFE1"/>
                </a:solidFill>
                <a:latin typeface="Arial( Body)"/>
              </a:rPr>
              <a:t> </a:t>
            </a:r>
            <a:r>
              <a:rPr lang="en-US" sz="5400" dirty="0" err="1">
                <a:solidFill>
                  <a:srgbClr val="FDFFE1"/>
                </a:solidFill>
                <a:latin typeface="Arial( Body)"/>
              </a:rPr>
              <a:t>viết</a:t>
            </a:r>
            <a:r>
              <a:rPr lang="en-US" sz="5400" dirty="0">
                <a:solidFill>
                  <a:srgbClr val="FDFFE1"/>
                </a:solidFill>
                <a:latin typeface="Arial( Body)"/>
              </a:rPr>
              <a:t> </a:t>
            </a:r>
            <a:r>
              <a:rPr lang="en-US" sz="5400" dirty="0" err="1">
                <a:solidFill>
                  <a:srgbClr val="FDFFE1"/>
                </a:solidFill>
                <a:latin typeface="Arial( Body)"/>
              </a:rPr>
              <a:t>tỉnh</a:t>
            </a:r>
            <a:r>
              <a:rPr lang="en-US" sz="5400" dirty="0">
                <a:solidFill>
                  <a:srgbClr val="FDFFE1"/>
                </a:solidFill>
                <a:latin typeface="Arial( Body)"/>
              </a:rPr>
              <a:t> </a:t>
            </a:r>
            <a:r>
              <a:rPr lang="en-US" sz="5400" dirty="0" err="1">
                <a:solidFill>
                  <a:srgbClr val="FDFFE1"/>
                </a:solidFill>
                <a:latin typeface="Arial( Body)"/>
              </a:rPr>
              <a:t>lược</a:t>
            </a:r>
            <a:r>
              <a:rPr lang="en-US" sz="5400" dirty="0">
                <a:solidFill>
                  <a:srgbClr val="FDFFE1"/>
                </a:solidFill>
                <a:latin typeface="Arial( Body)"/>
              </a:rPr>
              <a:t>, </a:t>
            </a:r>
            <a:r>
              <a:rPr lang="en-US" sz="5400" dirty="0" err="1">
                <a:solidFill>
                  <a:srgbClr val="FDFFE1"/>
                </a:solidFill>
                <a:latin typeface="Arial( Body)"/>
              </a:rPr>
              <a:t>nhằm</a:t>
            </a:r>
            <a:r>
              <a:rPr lang="en-US" sz="5400" dirty="0">
                <a:solidFill>
                  <a:srgbClr val="FDFFE1"/>
                </a:solidFill>
                <a:latin typeface="Arial( Body)"/>
              </a:rPr>
              <a:t> </a:t>
            </a:r>
            <a:r>
              <a:rPr lang="en-US" sz="5400" dirty="0" err="1">
                <a:solidFill>
                  <a:srgbClr val="FDFFE1"/>
                </a:solidFill>
                <a:latin typeface="Arial( Body)"/>
              </a:rPr>
              <a:t>làm</a:t>
            </a:r>
            <a:r>
              <a:rPr lang="en-US" sz="5400" dirty="0">
                <a:solidFill>
                  <a:srgbClr val="FDFFE1"/>
                </a:solidFill>
                <a:latin typeface="Arial( Body)"/>
              </a:rPr>
              <a:t> </a:t>
            </a:r>
            <a:r>
              <a:rPr lang="en-US" sz="5400" dirty="0" err="1">
                <a:solidFill>
                  <a:srgbClr val="FDFFE1"/>
                </a:solidFill>
                <a:latin typeface="Arial( Body)"/>
              </a:rPr>
              <a:t>cho</a:t>
            </a:r>
            <a:r>
              <a:rPr lang="en-US" sz="5400" dirty="0">
                <a:solidFill>
                  <a:srgbClr val="FDFFE1"/>
                </a:solidFill>
                <a:latin typeface="Arial( Body)"/>
              </a:rPr>
              <a:t> </a:t>
            </a:r>
            <a:r>
              <a:rPr lang="en-US" sz="5400" dirty="0" err="1">
                <a:solidFill>
                  <a:srgbClr val="FDFFE1"/>
                </a:solidFill>
                <a:latin typeface="Arial( Body)"/>
              </a:rPr>
              <a:t>các</a:t>
            </a:r>
            <a:r>
              <a:rPr lang="en-US" sz="5400" dirty="0">
                <a:solidFill>
                  <a:srgbClr val="FDFFE1"/>
                </a:solidFill>
                <a:latin typeface="Arial( Body)"/>
              </a:rPr>
              <a:t> </a:t>
            </a:r>
            <a:r>
              <a:rPr lang="en-US" sz="5400" dirty="0" err="1">
                <a:solidFill>
                  <a:srgbClr val="FDFFE1"/>
                </a:solidFill>
                <a:latin typeface="Arial( Body)"/>
              </a:rPr>
              <a:t>thông</a:t>
            </a:r>
            <a:r>
              <a:rPr lang="en-US" sz="5400" dirty="0">
                <a:solidFill>
                  <a:srgbClr val="FDFFE1"/>
                </a:solidFill>
                <a:latin typeface="Arial( Body)"/>
              </a:rPr>
              <a:t> tin </a:t>
            </a:r>
            <a:r>
              <a:rPr lang="en-US" sz="5400" dirty="0" err="1">
                <a:solidFill>
                  <a:srgbClr val="FDFFE1"/>
                </a:solidFill>
                <a:latin typeface="Arial( Body)"/>
              </a:rPr>
              <a:t>cô</a:t>
            </a:r>
            <a:r>
              <a:rPr lang="en-US" sz="5400" dirty="0">
                <a:solidFill>
                  <a:srgbClr val="FDFFE1"/>
                </a:solidFill>
                <a:latin typeface="Arial( Body)"/>
              </a:rPr>
              <a:t> </a:t>
            </a:r>
            <a:r>
              <a:rPr lang="en-US" sz="5400" dirty="0" err="1">
                <a:solidFill>
                  <a:srgbClr val="FDFFE1"/>
                </a:solidFill>
                <a:latin typeface="Arial( Body)"/>
              </a:rPr>
              <a:t>đọng</a:t>
            </a:r>
            <a:r>
              <a:rPr lang="en-US" sz="5400" dirty="0">
                <a:solidFill>
                  <a:srgbClr val="FDFFE1"/>
                </a:solidFill>
                <a:latin typeface="Arial( Body)"/>
              </a:rPr>
              <a:t> </a:t>
            </a:r>
            <a:r>
              <a:rPr lang="en-US" sz="5400" dirty="0" err="1">
                <a:solidFill>
                  <a:srgbClr val="FDFFE1"/>
                </a:solidFill>
                <a:latin typeface="Arial( Body)"/>
              </a:rPr>
              <a:t>hơn</a:t>
            </a:r>
            <a:r>
              <a:rPr lang="en-US" sz="5400" dirty="0">
                <a:solidFill>
                  <a:srgbClr val="FDFFE1"/>
                </a:solidFill>
                <a:latin typeface="Arial( Body)"/>
              </a:rPr>
              <a:t>.</a:t>
            </a:r>
          </a:p>
        </p:txBody>
      </p:sp>
      <p:pic>
        <p:nvPicPr>
          <p:cNvPr id="12" name="Picture 11"/>
          <p:cNvPicPr>
            <a:picLocks noChangeAspect="1"/>
          </p:cNvPicPr>
          <p:nvPr/>
        </p:nvPicPr>
        <p:blipFill>
          <a:blip r:embed="rId4"/>
          <a:stretch>
            <a:fillRect/>
          </a:stretch>
        </p:blipFill>
        <p:spPr>
          <a:xfrm>
            <a:off x="17146115" y="910420"/>
            <a:ext cx="6339960" cy="2557777"/>
          </a:xfrm>
          <a:prstGeom prst="rect">
            <a:avLst/>
          </a:prstGeom>
        </p:spPr>
      </p:pic>
    </p:spTree>
    <p:extLst>
      <p:ext uri="{BB962C8B-B14F-4D97-AF65-F5344CB8AC3E}">
        <p14:creationId xmlns:p14="http://schemas.microsoft.com/office/powerpoint/2010/main" val="421116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circle(in)">
                                      <p:cBhvr>
                                        <p:cTn id="18" dur="2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7238" y="1873056"/>
              <a:ext cx="854722"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LUYỆN TẬP</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2 (SGK/112)</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 name="Rectangle 1"/>
          <p:cNvSpPr/>
          <p:nvPr/>
        </p:nvSpPr>
        <p:spPr>
          <a:xfrm>
            <a:off x="1906587" y="3503236"/>
            <a:ext cx="21031200" cy="8402300"/>
          </a:xfrm>
          <a:prstGeom prst="rect">
            <a:avLst/>
          </a:prstGeom>
        </p:spPr>
        <p:txBody>
          <a:bodyPr wrap="square">
            <a:spAutoFit/>
          </a:bodyPr>
          <a:lstStyle/>
          <a:p>
            <a:pPr algn="just"/>
            <a:r>
              <a:rPr lang="vi-VN" sz="5400" b="1" i="1" dirty="0">
                <a:solidFill>
                  <a:schemeClr val="accent2"/>
                </a:solidFill>
              </a:rPr>
              <a:t>2. Đọc đoạn văn trong phần 2 đoạn trích Đăm Săn đi bắt Nữ Thần Mặt Trời, từ câu “Thế là Đăm Săn ra đi” đến “chày của tù trưởng giàu có này giã gạo trông cứ lấp la lấp lánh” và cho biết:</a:t>
            </a:r>
          </a:p>
          <a:p>
            <a:pPr marL="914400" indent="-914400" algn="just">
              <a:buAutoNum type="alphaLcPeriod"/>
            </a:pPr>
            <a:r>
              <a:rPr lang="vi-VN" sz="5400" dirty="0" smtClean="0"/>
              <a:t>Phần </a:t>
            </a:r>
            <a:r>
              <a:rPr lang="vi-VN" sz="5400" dirty="0"/>
              <a:t>cước chú ở chân trang bao gồm những nội dung gì, được trình bày bằng hình thức như thế nào? Cho biết chức năng, tác dụng của những thông tin đó</a:t>
            </a:r>
            <a:r>
              <a:rPr lang="vi-VN" sz="5400" dirty="0" smtClean="0"/>
              <a:t>.</a:t>
            </a:r>
            <a:endParaRPr lang="en-US" sz="5400" dirty="0" smtClean="0"/>
          </a:p>
          <a:p>
            <a:pPr algn="just"/>
            <a:endParaRPr lang="vi-VN" sz="5400" dirty="0"/>
          </a:p>
          <a:p>
            <a:r>
              <a:rPr lang="vi-VN" sz="5400" dirty="0"/>
              <a:t>b. Đoạn văn có bao nhiêu cước chú? Các cước chú đó thuộc những loại nào?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077" y="10808260"/>
            <a:ext cx="4609711" cy="2907740"/>
          </a:xfrm>
          <a:prstGeom prst="rect">
            <a:avLst/>
          </a:prstGeom>
        </p:spPr>
      </p:pic>
    </p:spTree>
    <p:extLst>
      <p:ext uri="{BB962C8B-B14F-4D97-AF65-F5344CB8AC3E}">
        <p14:creationId xmlns:p14="http://schemas.microsoft.com/office/powerpoint/2010/main" val="2181105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455613" y="1552813"/>
            <a:ext cx="21571566" cy="923330"/>
            <a:chOff x="-288924" y="1873056"/>
            <a:chExt cx="21571566" cy="923330"/>
          </a:xfrm>
        </p:grpSpPr>
        <p:sp>
          <p:nvSpPr>
            <p:cNvPr id="27" name="Rounded Rectangle 26"/>
            <p:cNvSpPr/>
            <p:nvPr/>
          </p:nvSpPr>
          <p:spPr>
            <a:xfrm>
              <a:off x="-288924" y="1905000"/>
              <a:ext cx="2362200" cy="804672"/>
            </a:xfrm>
            <a:prstGeom prst="roundRect">
              <a:avLst/>
            </a:prstGeom>
            <a:solidFill>
              <a:srgbClr val="1D93A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7238" y="1873056"/>
              <a:ext cx="854722" cy="923330"/>
            </a:xfrm>
            <a:prstGeom prst="rect">
              <a:avLst/>
            </a:prstGeom>
            <a:noFill/>
          </p:spPr>
          <p:txBody>
            <a:bodyPr wrap="none" rtlCol="0">
              <a:spAutoFit/>
            </a:bodyPr>
            <a:lstStyle/>
            <a:p>
              <a:pPr algn="ctr"/>
              <a:r>
                <a:rPr lang="en-US" sz="5400" b="1" dirty="0" smtClean="0">
                  <a:solidFill>
                    <a:schemeClr val="bg1"/>
                  </a:solidFill>
                  <a:latin typeface="Tahoma" pitchFamily="34" charset="0"/>
                  <a:ea typeface="Tahoma" pitchFamily="34" charset="0"/>
                  <a:cs typeface="Tahoma" pitchFamily="34" charset="0"/>
                </a:rPr>
                <a:t>II</a:t>
              </a:r>
              <a:endParaRPr lang="en-US" sz="5400" b="1"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2094528" y="1919222"/>
              <a:ext cx="19188114" cy="830997"/>
            </a:xfrm>
            <a:prstGeom prst="rect">
              <a:avLst/>
            </a:prstGeom>
            <a:noFill/>
          </p:spPr>
          <p:txBody>
            <a:bodyPr wrap="square" rtlCol="0">
              <a:spAutoFit/>
            </a:bodyPr>
            <a:lstStyle/>
            <a:p>
              <a:r>
                <a:rPr lang="en-US" sz="4800" b="1" dirty="0" smtClean="0">
                  <a:solidFill>
                    <a:srgbClr val="1D93A5"/>
                  </a:solidFill>
                  <a:latin typeface="Tahoma" pitchFamily="34" charset="0"/>
                  <a:ea typeface="Tahoma" pitchFamily="34" charset="0"/>
                  <a:cs typeface="Tahoma" pitchFamily="34" charset="0"/>
                </a:rPr>
                <a:t>LUYỆN TẬP</a:t>
              </a:r>
              <a:endParaRPr lang="vi-VN" sz="4800" b="1" dirty="0">
                <a:solidFill>
                  <a:srgbClr val="1D93A5"/>
                </a:solidFill>
                <a:latin typeface="Tahoma" pitchFamily="34" charset="0"/>
                <a:ea typeface="Tahoma" pitchFamily="34" charset="0"/>
                <a:cs typeface="Tahoma" pitchFamily="34" charset="0"/>
              </a:endParaRPr>
            </a:p>
          </p:txBody>
        </p:sp>
      </p:grpSp>
      <p:sp>
        <p:nvSpPr>
          <p:cNvPr id="36" name="TextBox 35"/>
          <p:cNvSpPr txBox="1"/>
          <p:nvPr/>
        </p:nvSpPr>
        <p:spPr>
          <a:xfrm>
            <a:off x="1906587" y="2504836"/>
            <a:ext cx="14097000" cy="830997"/>
          </a:xfrm>
          <a:prstGeom prst="rect">
            <a:avLst/>
          </a:prstGeom>
          <a:noFill/>
        </p:spPr>
        <p:txBody>
          <a:bodyPr wrap="square" rtlCol="0">
            <a:spAutoFit/>
          </a:bodyPr>
          <a:lstStyle/>
          <a:p>
            <a:r>
              <a:rPr lang="en-US" sz="4800" b="1" i="1" dirty="0" smtClean="0">
                <a:solidFill>
                  <a:srgbClr val="1D93A5"/>
                </a:solidFill>
                <a:latin typeface="Tahoma" pitchFamily="34" charset="0"/>
                <a:ea typeface="Tahoma" pitchFamily="34" charset="0"/>
                <a:cs typeface="Tahoma" pitchFamily="34" charset="0"/>
              </a:rPr>
              <a:t>BÀI TẬP 2 (SGK/112)</a:t>
            </a:r>
            <a:endParaRPr lang="en-US" sz="4800" b="1" i="1" dirty="0">
              <a:solidFill>
                <a:srgbClr val="1D93A5"/>
              </a:solidFill>
              <a:latin typeface="Tahoma" pitchFamily="34" charset="0"/>
              <a:ea typeface="Tahoma" pitchFamily="34" charset="0"/>
              <a:cs typeface="Tahoma" pitchFamily="34" charset="0"/>
            </a:endParaRPr>
          </a:p>
        </p:txBody>
      </p:sp>
      <p:sp>
        <p:nvSpPr>
          <p:cNvPr id="16" name="Rectangle 15"/>
          <p:cNvSpPr/>
          <p:nvPr/>
        </p:nvSpPr>
        <p:spPr>
          <a:xfrm>
            <a:off x="0" y="0"/>
            <a:ext cx="24387175" cy="1552813"/>
          </a:xfrm>
          <a:prstGeom prst="rect">
            <a:avLst/>
          </a:prstGeom>
          <a:solidFill>
            <a:srgbClr val="FD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50000"/>
                  </a:schemeClr>
                </a:solidFill>
                <a:latin typeface="Tahoma" pitchFamily="34" charset="0"/>
                <a:ea typeface="Tahoma" pitchFamily="34" charset="0"/>
                <a:cs typeface="Tahoma" pitchFamily="34" charset="0"/>
              </a:rPr>
              <a:t>SỬ DỤNG TRÍCH DẪN, CƯỚC CHÚ VÀ CÁCH ĐÁNH DẤU PHẦN BỊ TỈNH LƯỢC TRONG VĂN BẢN</a:t>
            </a:r>
            <a:endParaRPr lang="en-US" sz="4800" dirty="0">
              <a:solidFill>
                <a:schemeClr val="accent5">
                  <a:lumMod val="50000"/>
                </a:schemeClr>
              </a:solidFill>
              <a:latin typeface="Tahoma" pitchFamily="34" charset="0"/>
              <a:ea typeface="Tahoma" pitchFamily="34" charset="0"/>
              <a:cs typeface="Tahoma" pitchFamily="34" charset="0"/>
            </a:endParaRPr>
          </a:p>
        </p:txBody>
      </p:sp>
      <p:sp>
        <p:nvSpPr>
          <p:cNvPr id="17" name="Rectangle 16"/>
          <p:cNvSpPr/>
          <p:nvPr/>
        </p:nvSpPr>
        <p:spPr>
          <a:xfrm>
            <a:off x="0" y="12954000"/>
            <a:ext cx="24387175" cy="762000"/>
          </a:xfrm>
          <a:prstGeom prst="rect">
            <a:avLst/>
          </a:prstGeom>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20000"/>
                    <a:lumOff val="80000"/>
                  </a:schemeClr>
                </a:solidFill>
                <a:latin typeface="Tahoma" pitchFamily="34" charset="0"/>
                <a:ea typeface="Tahoma" pitchFamily="34" charset="0"/>
                <a:cs typeface="Tahoma" pitchFamily="34" charset="0"/>
              </a:rPr>
              <a:t>SỨC SỐNG CỦA SỬ THI</a:t>
            </a:r>
            <a:endParaRPr lang="en-US" sz="2800" b="1" dirty="0">
              <a:solidFill>
                <a:schemeClr val="accent6">
                  <a:lumMod val="20000"/>
                  <a:lumOff val="80000"/>
                </a:schemeClr>
              </a:solidFill>
              <a:latin typeface="Tahoma" pitchFamily="34" charset="0"/>
              <a:ea typeface="Tahoma" pitchFamily="34" charset="0"/>
              <a:cs typeface="Tahoma" pitchFamily="34" charset="0"/>
            </a:endParaRPr>
          </a:p>
        </p:txBody>
      </p:sp>
      <p:sp>
        <p:nvSpPr>
          <p:cNvPr id="2" name="Rectangle 1"/>
          <p:cNvSpPr/>
          <p:nvPr/>
        </p:nvSpPr>
        <p:spPr>
          <a:xfrm>
            <a:off x="1431315" y="3687762"/>
            <a:ext cx="21695748" cy="7571303"/>
          </a:xfrm>
          <a:prstGeom prst="rect">
            <a:avLst/>
          </a:prstGeom>
          <a:solidFill>
            <a:srgbClr val="0070C0"/>
          </a:solidFill>
        </p:spPr>
        <p:txBody>
          <a:bodyPr wrap="square">
            <a:spAutoFit/>
          </a:bodyPr>
          <a:lstStyle/>
          <a:p>
            <a:pPr marL="914400" indent="-914400" algn="just">
              <a:buAutoNum type="alphaLcPeriod"/>
            </a:pPr>
            <a:r>
              <a:rPr lang="en-US" sz="5400" dirty="0" err="1" smtClean="0">
                <a:solidFill>
                  <a:srgbClr val="FDFFE1"/>
                </a:solidFill>
                <a:latin typeface="Arial( Body)"/>
              </a:rPr>
              <a:t>Phần</a:t>
            </a:r>
            <a:r>
              <a:rPr lang="en-US" sz="5400" dirty="0" smtClean="0">
                <a:solidFill>
                  <a:srgbClr val="FDFFE1"/>
                </a:solidFill>
                <a:latin typeface="Arial( Body)"/>
              </a:rPr>
              <a:t> </a:t>
            </a:r>
            <a:r>
              <a:rPr lang="en-US" sz="5400" dirty="0" err="1">
                <a:solidFill>
                  <a:srgbClr val="FDFFE1"/>
                </a:solidFill>
                <a:latin typeface="Arial( Body)"/>
              </a:rPr>
              <a:t>cước</a:t>
            </a:r>
            <a:r>
              <a:rPr lang="en-US" sz="5400" dirty="0">
                <a:solidFill>
                  <a:srgbClr val="FDFFE1"/>
                </a:solidFill>
                <a:latin typeface="Arial( Body)"/>
              </a:rPr>
              <a:t> </a:t>
            </a:r>
            <a:r>
              <a:rPr lang="en-US" sz="5400" dirty="0" err="1">
                <a:solidFill>
                  <a:srgbClr val="FDFFE1"/>
                </a:solidFill>
                <a:latin typeface="Arial( Body)"/>
              </a:rPr>
              <a:t>chú</a:t>
            </a:r>
            <a:r>
              <a:rPr lang="en-US" sz="5400" dirty="0">
                <a:solidFill>
                  <a:srgbClr val="FDFFE1"/>
                </a:solidFill>
                <a:latin typeface="Arial( Body)"/>
              </a:rPr>
              <a:t> ở </a:t>
            </a:r>
            <a:r>
              <a:rPr lang="en-US" sz="5400" dirty="0" err="1">
                <a:solidFill>
                  <a:srgbClr val="FDFFE1"/>
                </a:solidFill>
                <a:latin typeface="Arial( Body)"/>
              </a:rPr>
              <a:t>chân</a:t>
            </a:r>
            <a:r>
              <a:rPr lang="en-US" sz="5400" dirty="0">
                <a:solidFill>
                  <a:srgbClr val="FDFFE1"/>
                </a:solidFill>
                <a:latin typeface="Arial( Body)"/>
              </a:rPr>
              <a:t> </a:t>
            </a:r>
            <a:r>
              <a:rPr lang="en-US" sz="5400" dirty="0" err="1">
                <a:solidFill>
                  <a:srgbClr val="FDFFE1"/>
                </a:solidFill>
                <a:latin typeface="Arial( Body)"/>
              </a:rPr>
              <a:t>trang</a:t>
            </a:r>
            <a:r>
              <a:rPr lang="en-US" sz="5400" dirty="0">
                <a:solidFill>
                  <a:srgbClr val="FDFFE1"/>
                </a:solidFill>
                <a:latin typeface="Arial( Body)"/>
              </a:rPr>
              <a:t> </a:t>
            </a:r>
            <a:r>
              <a:rPr lang="en-US" sz="5400" dirty="0" err="1">
                <a:solidFill>
                  <a:srgbClr val="FDFFE1"/>
                </a:solidFill>
                <a:latin typeface="Arial( Body)"/>
              </a:rPr>
              <a:t>giúp</a:t>
            </a:r>
            <a:r>
              <a:rPr lang="en-US" sz="5400" dirty="0">
                <a:solidFill>
                  <a:srgbClr val="FDFFE1"/>
                </a:solidFill>
                <a:latin typeface="Arial( Body)"/>
              </a:rPr>
              <a:t> </a:t>
            </a:r>
            <a:r>
              <a:rPr lang="en-US" sz="5400" dirty="0" err="1">
                <a:solidFill>
                  <a:srgbClr val="FDFFE1"/>
                </a:solidFill>
                <a:latin typeface="Arial( Body)"/>
              </a:rPr>
              <a:t>giải</a:t>
            </a:r>
            <a:r>
              <a:rPr lang="en-US" sz="5400" dirty="0">
                <a:solidFill>
                  <a:srgbClr val="FDFFE1"/>
                </a:solidFill>
                <a:latin typeface="Arial( Body)"/>
              </a:rPr>
              <a:t> </a:t>
            </a:r>
            <a:r>
              <a:rPr lang="en-US" sz="5400" dirty="0" err="1">
                <a:solidFill>
                  <a:srgbClr val="FDFFE1"/>
                </a:solidFill>
                <a:latin typeface="Arial( Body)"/>
              </a:rPr>
              <a:t>nghĩa</a:t>
            </a:r>
            <a:r>
              <a:rPr lang="en-US" sz="5400" dirty="0">
                <a:solidFill>
                  <a:srgbClr val="FDFFE1"/>
                </a:solidFill>
                <a:latin typeface="Arial( Body)"/>
              </a:rPr>
              <a:t> </a:t>
            </a:r>
            <a:r>
              <a:rPr lang="en-US" sz="5400" dirty="0" err="1">
                <a:solidFill>
                  <a:srgbClr val="FDFFE1"/>
                </a:solidFill>
                <a:latin typeface="Arial( Body)"/>
              </a:rPr>
              <a:t>các</a:t>
            </a:r>
            <a:r>
              <a:rPr lang="en-US" sz="5400" dirty="0">
                <a:solidFill>
                  <a:srgbClr val="FDFFE1"/>
                </a:solidFill>
                <a:latin typeface="Arial( Body)"/>
              </a:rPr>
              <a:t> </a:t>
            </a:r>
            <a:r>
              <a:rPr lang="en-US" sz="5400" dirty="0" err="1">
                <a:solidFill>
                  <a:srgbClr val="FDFFE1"/>
                </a:solidFill>
                <a:latin typeface="Arial( Body)"/>
              </a:rPr>
              <a:t>từ</a:t>
            </a:r>
            <a:r>
              <a:rPr lang="en-US" sz="5400" dirty="0">
                <a:solidFill>
                  <a:srgbClr val="FDFFE1"/>
                </a:solidFill>
                <a:latin typeface="Arial( Body)"/>
              </a:rPr>
              <a:t> </a:t>
            </a:r>
            <a:r>
              <a:rPr lang="en-US" sz="5400" dirty="0" err="1">
                <a:solidFill>
                  <a:srgbClr val="FDFFE1"/>
                </a:solidFill>
                <a:latin typeface="Arial( Body)"/>
              </a:rPr>
              <a:t>ngữ</a:t>
            </a:r>
            <a:r>
              <a:rPr lang="en-US" sz="5400" dirty="0">
                <a:solidFill>
                  <a:srgbClr val="FDFFE1"/>
                </a:solidFill>
                <a:latin typeface="Arial( Body)"/>
              </a:rPr>
              <a:t>, </a:t>
            </a:r>
            <a:r>
              <a:rPr lang="en-US" sz="5400" dirty="0" err="1">
                <a:solidFill>
                  <a:srgbClr val="FDFFE1"/>
                </a:solidFill>
                <a:latin typeface="Arial( Body)"/>
              </a:rPr>
              <a:t>bổ</a:t>
            </a:r>
            <a:r>
              <a:rPr lang="en-US" sz="5400" dirty="0">
                <a:solidFill>
                  <a:srgbClr val="FDFFE1"/>
                </a:solidFill>
                <a:latin typeface="Arial( Body)"/>
              </a:rPr>
              <a:t> sung, </a:t>
            </a:r>
            <a:r>
              <a:rPr lang="en-US" sz="5400" dirty="0" err="1">
                <a:solidFill>
                  <a:srgbClr val="FDFFE1"/>
                </a:solidFill>
                <a:latin typeface="Arial( Body)"/>
              </a:rPr>
              <a:t>diễn</a:t>
            </a:r>
            <a:r>
              <a:rPr lang="en-US" sz="5400" dirty="0">
                <a:solidFill>
                  <a:srgbClr val="FDFFE1"/>
                </a:solidFill>
                <a:latin typeface="Arial( Body)"/>
              </a:rPr>
              <a:t> </a:t>
            </a:r>
            <a:r>
              <a:rPr lang="en-US" sz="5400" dirty="0" err="1">
                <a:solidFill>
                  <a:srgbClr val="FDFFE1"/>
                </a:solidFill>
                <a:latin typeface="Arial( Body)"/>
              </a:rPr>
              <a:t>giải</a:t>
            </a:r>
            <a:r>
              <a:rPr lang="en-US" sz="5400" dirty="0">
                <a:solidFill>
                  <a:srgbClr val="FDFFE1"/>
                </a:solidFill>
                <a:latin typeface="Arial( Body)"/>
              </a:rPr>
              <a:t> chi </a:t>
            </a:r>
            <a:r>
              <a:rPr lang="en-US" sz="5400" dirty="0" err="1">
                <a:solidFill>
                  <a:srgbClr val="FDFFE1"/>
                </a:solidFill>
                <a:latin typeface="Arial( Body)"/>
              </a:rPr>
              <a:t>tiết</a:t>
            </a:r>
            <a:r>
              <a:rPr lang="en-US" sz="5400" dirty="0">
                <a:solidFill>
                  <a:srgbClr val="FDFFE1"/>
                </a:solidFill>
                <a:latin typeface="Arial( Body)"/>
              </a:rPr>
              <a:t> </a:t>
            </a:r>
            <a:r>
              <a:rPr lang="en-US" sz="5400" dirty="0" err="1">
                <a:solidFill>
                  <a:srgbClr val="FDFFE1"/>
                </a:solidFill>
                <a:latin typeface="Arial( Body)"/>
              </a:rPr>
              <a:t>về</a:t>
            </a:r>
            <a:r>
              <a:rPr lang="en-US" sz="5400" dirty="0">
                <a:solidFill>
                  <a:srgbClr val="FDFFE1"/>
                </a:solidFill>
                <a:latin typeface="Arial( Body)"/>
              </a:rPr>
              <a:t> </a:t>
            </a:r>
            <a:r>
              <a:rPr lang="en-US" sz="5400" dirty="0" err="1">
                <a:solidFill>
                  <a:srgbClr val="FDFFE1"/>
                </a:solidFill>
                <a:latin typeface="Arial( Body)"/>
              </a:rPr>
              <a:t>các</a:t>
            </a:r>
            <a:r>
              <a:rPr lang="en-US" sz="5400" dirty="0">
                <a:solidFill>
                  <a:srgbClr val="FDFFE1"/>
                </a:solidFill>
                <a:latin typeface="Arial( Body)"/>
              </a:rPr>
              <a:t> </a:t>
            </a:r>
            <a:r>
              <a:rPr lang="en-US" sz="5400" dirty="0" err="1">
                <a:solidFill>
                  <a:srgbClr val="FDFFE1"/>
                </a:solidFill>
                <a:latin typeface="Arial( Body)"/>
              </a:rPr>
              <a:t>thông</a:t>
            </a:r>
            <a:r>
              <a:rPr lang="en-US" sz="5400" dirty="0">
                <a:solidFill>
                  <a:srgbClr val="FDFFE1"/>
                </a:solidFill>
                <a:latin typeface="Arial( Body)"/>
              </a:rPr>
              <a:t> tin </a:t>
            </a:r>
            <a:r>
              <a:rPr lang="en-US" sz="5400" dirty="0" err="1">
                <a:solidFill>
                  <a:srgbClr val="FDFFE1"/>
                </a:solidFill>
                <a:latin typeface="Arial( Body)"/>
              </a:rPr>
              <a:t>được</a:t>
            </a:r>
            <a:r>
              <a:rPr lang="en-US" sz="5400" dirty="0">
                <a:solidFill>
                  <a:srgbClr val="FDFFE1"/>
                </a:solidFill>
                <a:latin typeface="Arial( Body)"/>
              </a:rPr>
              <a:t> </a:t>
            </a:r>
            <a:r>
              <a:rPr lang="en-US" sz="5400" dirty="0" err="1">
                <a:solidFill>
                  <a:srgbClr val="FDFFE1"/>
                </a:solidFill>
                <a:latin typeface="Arial( Body)"/>
              </a:rPr>
              <a:t>nhắc</a:t>
            </a:r>
            <a:r>
              <a:rPr lang="en-US" sz="5400" dirty="0">
                <a:solidFill>
                  <a:srgbClr val="FDFFE1"/>
                </a:solidFill>
                <a:latin typeface="Arial( Body)"/>
              </a:rPr>
              <a:t> </a:t>
            </a:r>
            <a:r>
              <a:rPr lang="en-US" sz="5400" dirty="0" err="1">
                <a:solidFill>
                  <a:srgbClr val="FDFFE1"/>
                </a:solidFill>
                <a:latin typeface="Arial( Body)"/>
              </a:rPr>
              <a:t>tới</a:t>
            </a:r>
            <a:r>
              <a:rPr lang="en-US" sz="5400" dirty="0">
                <a:solidFill>
                  <a:srgbClr val="FDFFE1"/>
                </a:solidFill>
                <a:latin typeface="Arial( Body)"/>
              </a:rPr>
              <a:t> </a:t>
            </a:r>
            <a:r>
              <a:rPr lang="en-US" sz="5400" dirty="0" err="1">
                <a:solidFill>
                  <a:srgbClr val="FDFFE1"/>
                </a:solidFill>
                <a:latin typeface="Arial( Body)"/>
              </a:rPr>
              <a:t>trong</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bản</a:t>
            </a:r>
            <a:r>
              <a:rPr lang="en-US" sz="5400" dirty="0">
                <a:solidFill>
                  <a:srgbClr val="FDFFE1"/>
                </a:solidFill>
                <a:latin typeface="Arial( Body)"/>
              </a:rPr>
              <a:t>, </a:t>
            </a:r>
            <a:r>
              <a:rPr lang="en-US" sz="5400" dirty="0" err="1">
                <a:solidFill>
                  <a:srgbClr val="FDFFE1"/>
                </a:solidFill>
                <a:latin typeface="Arial( Body)"/>
              </a:rPr>
              <a:t>giúp</a:t>
            </a:r>
            <a:r>
              <a:rPr lang="en-US" sz="5400" dirty="0">
                <a:solidFill>
                  <a:srgbClr val="FDFFE1"/>
                </a:solidFill>
                <a:latin typeface="Arial( Body)"/>
              </a:rPr>
              <a:t> </a:t>
            </a:r>
            <a:r>
              <a:rPr lang="en-US" sz="5400" dirty="0" err="1">
                <a:solidFill>
                  <a:srgbClr val="FDFFE1"/>
                </a:solidFill>
                <a:latin typeface="Arial( Body)"/>
              </a:rPr>
              <a:t>người</a:t>
            </a:r>
            <a:r>
              <a:rPr lang="en-US" sz="5400" dirty="0">
                <a:solidFill>
                  <a:srgbClr val="FDFFE1"/>
                </a:solidFill>
                <a:latin typeface="Arial( Body)"/>
              </a:rPr>
              <a:t> </a:t>
            </a:r>
            <a:r>
              <a:rPr lang="en-US" sz="5400" dirty="0" err="1">
                <a:solidFill>
                  <a:srgbClr val="FDFFE1"/>
                </a:solidFill>
                <a:latin typeface="Arial( Body)"/>
              </a:rPr>
              <a:t>đọc</a:t>
            </a:r>
            <a:r>
              <a:rPr lang="en-US" sz="5400" dirty="0">
                <a:solidFill>
                  <a:srgbClr val="FDFFE1"/>
                </a:solidFill>
                <a:latin typeface="Arial( Body)"/>
              </a:rPr>
              <a:t> </a:t>
            </a:r>
            <a:r>
              <a:rPr lang="en-US" sz="5400" dirty="0" err="1">
                <a:solidFill>
                  <a:srgbClr val="FDFFE1"/>
                </a:solidFill>
                <a:latin typeface="Arial( Body)"/>
              </a:rPr>
              <a:t>có</a:t>
            </a:r>
            <a:r>
              <a:rPr lang="en-US" sz="5400" dirty="0">
                <a:solidFill>
                  <a:srgbClr val="FDFFE1"/>
                </a:solidFill>
                <a:latin typeface="Arial( Body)"/>
              </a:rPr>
              <a:t> </a:t>
            </a:r>
            <a:r>
              <a:rPr lang="en-US" sz="5400" dirty="0" err="1">
                <a:solidFill>
                  <a:srgbClr val="FDFFE1"/>
                </a:solidFill>
                <a:latin typeface="Arial( Body)"/>
              </a:rPr>
              <a:t>thêm</a:t>
            </a:r>
            <a:r>
              <a:rPr lang="en-US" sz="5400" dirty="0">
                <a:solidFill>
                  <a:srgbClr val="FDFFE1"/>
                </a:solidFill>
                <a:latin typeface="Arial( Body)"/>
              </a:rPr>
              <a:t> tri </a:t>
            </a:r>
            <a:r>
              <a:rPr lang="en-US" sz="5400" dirty="0" err="1">
                <a:solidFill>
                  <a:srgbClr val="FDFFE1"/>
                </a:solidFill>
                <a:latin typeface="Arial( Body)"/>
              </a:rPr>
              <a:t>thức</a:t>
            </a:r>
            <a:r>
              <a:rPr lang="en-US" sz="5400" dirty="0">
                <a:solidFill>
                  <a:srgbClr val="FDFFE1"/>
                </a:solidFill>
                <a:latin typeface="Arial( Body)"/>
              </a:rPr>
              <a:t> </a:t>
            </a:r>
            <a:r>
              <a:rPr lang="en-US" sz="5400" dirty="0" err="1">
                <a:solidFill>
                  <a:srgbClr val="FDFFE1"/>
                </a:solidFill>
                <a:latin typeface="Arial( Body)"/>
              </a:rPr>
              <a:t>nền</a:t>
            </a:r>
            <a:r>
              <a:rPr lang="en-US" sz="5400" dirty="0">
                <a:solidFill>
                  <a:srgbClr val="FDFFE1"/>
                </a:solidFill>
                <a:latin typeface="Arial( Body)"/>
              </a:rPr>
              <a:t> </a:t>
            </a:r>
            <a:r>
              <a:rPr lang="en-US" sz="5400" dirty="0" err="1">
                <a:solidFill>
                  <a:srgbClr val="FDFFE1"/>
                </a:solidFill>
                <a:latin typeface="Arial( Body)"/>
              </a:rPr>
              <a:t>để</a:t>
            </a:r>
            <a:r>
              <a:rPr lang="en-US" sz="5400" dirty="0">
                <a:solidFill>
                  <a:srgbClr val="FDFFE1"/>
                </a:solidFill>
                <a:latin typeface="Arial( Body)"/>
              </a:rPr>
              <a:t> </a:t>
            </a:r>
            <a:r>
              <a:rPr lang="en-US" sz="5400" dirty="0" err="1">
                <a:solidFill>
                  <a:srgbClr val="FDFFE1"/>
                </a:solidFill>
                <a:latin typeface="Arial( Body)"/>
              </a:rPr>
              <a:t>hiểu</a:t>
            </a:r>
            <a:r>
              <a:rPr lang="en-US" sz="5400" dirty="0">
                <a:solidFill>
                  <a:srgbClr val="FDFFE1"/>
                </a:solidFill>
                <a:latin typeface="Arial( Body)"/>
              </a:rPr>
              <a:t> </a:t>
            </a:r>
            <a:r>
              <a:rPr lang="en-US" sz="5400" dirty="0" err="1">
                <a:solidFill>
                  <a:srgbClr val="FDFFE1"/>
                </a:solidFill>
                <a:latin typeface="Arial( Body)"/>
              </a:rPr>
              <a:t>sâu</a:t>
            </a:r>
            <a:r>
              <a:rPr lang="en-US" sz="5400" dirty="0">
                <a:solidFill>
                  <a:srgbClr val="FDFFE1"/>
                </a:solidFill>
                <a:latin typeface="Arial( Body)"/>
              </a:rPr>
              <a:t> </a:t>
            </a:r>
            <a:r>
              <a:rPr lang="en-US" sz="5400" dirty="0" err="1">
                <a:solidFill>
                  <a:srgbClr val="FDFFE1"/>
                </a:solidFill>
                <a:latin typeface="Arial( Body)"/>
              </a:rPr>
              <a:t>về</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bản</a:t>
            </a:r>
            <a:r>
              <a:rPr lang="en-US" sz="5400" dirty="0">
                <a:solidFill>
                  <a:srgbClr val="FDFFE1"/>
                </a:solidFill>
                <a:latin typeface="Arial( Body)"/>
              </a:rPr>
              <a:t>. </a:t>
            </a:r>
            <a:r>
              <a:rPr lang="en-US" sz="5400" dirty="0" err="1">
                <a:solidFill>
                  <a:srgbClr val="FDFFE1"/>
                </a:solidFill>
                <a:latin typeface="Arial( Body)"/>
              </a:rPr>
              <a:t>Trong</a:t>
            </a:r>
            <a:r>
              <a:rPr lang="en-US" sz="5400" dirty="0">
                <a:solidFill>
                  <a:srgbClr val="FDFFE1"/>
                </a:solidFill>
                <a:latin typeface="Arial( Body)"/>
              </a:rPr>
              <a:t> </a:t>
            </a:r>
            <a:r>
              <a:rPr lang="en-US" sz="5400" dirty="0" err="1">
                <a:solidFill>
                  <a:srgbClr val="FDFFE1"/>
                </a:solidFill>
                <a:latin typeface="Arial( Body)"/>
              </a:rPr>
              <a:t>một</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bản</a:t>
            </a:r>
            <a:r>
              <a:rPr lang="en-US" sz="5400" dirty="0">
                <a:solidFill>
                  <a:srgbClr val="FDFFE1"/>
                </a:solidFill>
                <a:latin typeface="Arial( Body)"/>
              </a:rPr>
              <a:t> </a:t>
            </a:r>
            <a:r>
              <a:rPr lang="en-US" sz="5400" dirty="0" err="1">
                <a:solidFill>
                  <a:srgbClr val="FDFFE1"/>
                </a:solidFill>
                <a:latin typeface="Arial( Body)"/>
              </a:rPr>
              <a:t>sử</a:t>
            </a:r>
            <a:r>
              <a:rPr lang="en-US" sz="5400" dirty="0">
                <a:solidFill>
                  <a:srgbClr val="FDFFE1"/>
                </a:solidFill>
                <a:latin typeface="Arial( Body)"/>
              </a:rPr>
              <a:t> </a:t>
            </a:r>
            <a:r>
              <a:rPr lang="en-US" sz="5400" dirty="0" err="1">
                <a:solidFill>
                  <a:srgbClr val="FDFFE1"/>
                </a:solidFill>
                <a:latin typeface="Arial( Body)"/>
              </a:rPr>
              <a:t>thi</a:t>
            </a:r>
            <a:r>
              <a:rPr lang="en-US" sz="5400" dirty="0">
                <a:solidFill>
                  <a:srgbClr val="FDFFE1"/>
                </a:solidFill>
                <a:latin typeface="Arial( Body)"/>
              </a:rPr>
              <a:t>, </a:t>
            </a:r>
            <a:r>
              <a:rPr lang="en-US" sz="5400" dirty="0" err="1">
                <a:solidFill>
                  <a:srgbClr val="FDFFE1"/>
                </a:solidFill>
                <a:latin typeface="Arial( Body)"/>
              </a:rPr>
              <a:t>những</a:t>
            </a:r>
            <a:r>
              <a:rPr lang="en-US" sz="5400" dirty="0">
                <a:solidFill>
                  <a:srgbClr val="FDFFE1"/>
                </a:solidFill>
                <a:latin typeface="Arial( Body)"/>
              </a:rPr>
              <a:t> </a:t>
            </a:r>
            <a:r>
              <a:rPr lang="en-US" sz="5400" dirty="0" err="1">
                <a:solidFill>
                  <a:srgbClr val="FDFFE1"/>
                </a:solidFill>
                <a:latin typeface="Arial( Body)"/>
              </a:rPr>
              <a:t>thông</a:t>
            </a:r>
            <a:r>
              <a:rPr lang="en-US" sz="5400" dirty="0">
                <a:solidFill>
                  <a:srgbClr val="FDFFE1"/>
                </a:solidFill>
                <a:latin typeface="Arial( Body)"/>
              </a:rPr>
              <a:t> tin </a:t>
            </a:r>
            <a:r>
              <a:rPr lang="en-US" sz="5400" dirty="0" err="1">
                <a:solidFill>
                  <a:srgbClr val="FDFFE1"/>
                </a:solidFill>
                <a:latin typeface="Arial( Body)"/>
              </a:rPr>
              <a:t>trong</a:t>
            </a:r>
            <a:r>
              <a:rPr lang="en-US" sz="5400" dirty="0">
                <a:solidFill>
                  <a:srgbClr val="FDFFE1"/>
                </a:solidFill>
                <a:latin typeface="Arial( Body)"/>
              </a:rPr>
              <a:t> </a:t>
            </a:r>
            <a:r>
              <a:rPr lang="en-US" sz="5400" dirty="0" err="1">
                <a:solidFill>
                  <a:srgbClr val="FDFFE1"/>
                </a:solidFill>
                <a:latin typeface="Arial( Body)"/>
              </a:rPr>
              <a:t>phần</a:t>
            </a:r>
            <a:r>
              <a:rPr lang="en-US" sz="5400" dirty="0">
                <a:solidFill>
                  <a:srgbClr val="FDFFE1"/>
                </a:solidFill>
                <a:latin typeface="Arial( Body)"/>
              </a:rPr>
              <a:t> </a:t>
            </a:r>
            <a:r>
              <a:rPr lang="en-US" sz="5400" dirty="0" err="1">
                <a:solidFill>
                  <a:srgbClr val="FDFFE1"/>
                </a:solidFill>
                <a:latin typeface="Arial( Body)"/>
              </a:rPr>
              <a:t>cước</a:t>
            </a:r>
            <a:r>
              <a:rPr lang="en-US" sz="5400" dirty="0">
                <a:solidFill>
                  <a:srgbClr val="FDFFE1"/>
                </a:solidFill>
                <a:latin typeface="Arial( Body)"/>
              </a:rPr>
              <a:t> </a:t>
            </a:r>
            <a:r>
              <a:rPr lang="en-US" sz="5400" dirty="0" err="1">
                <a:solidFill>
                  <a:srgbClr val="FDFFE1"/>
                </a:solidFill>
                <a:latin typeface="Arial( Body)"/>
              </a:rPr>
              <a:t>chú</a:t>
            </a:r>
            <a:r>
              <a:rPr lang="en-US" sz="5400" dirty="0">
                <a:solidFill>
                  <a:srgbClr val="FDFFE1"/>
                </a:solidFill>
                <a:latin typeface="Arial( Body)"/>
              </a:rPr>
              <a:t> </a:t>
            </a:r>
            <a:r>
              <a:rPr lang="en-US" sz="5400" dirty="0" err="1">
                <a:solidFill>
                  <a:srgbClr val="FDFFE1"/>
                </a:solidFill>
                <a:latin typeface="Arial( Body)"/>
              </a:rPr>
              <a:t>càng</a:t>
            </a:r>
            <a:r>
              <a:rPr lang="en-US" sz="5400" dirty="0">
                <a:solidFill>
                  <a:srgbClr val="FDFFE1"/>
                </a:solidFill>
                <a:latin typeface="Arial( Body)"/>
              </a:rPr>
              <a:t> </a:t>
            </a:r>
            <a:r>
              <a:rPr lang="en-US" sz="5400" dirty="0" err="1">
                <a:solidFill>
                  <a:srgbClr val="FDFFE1"/>
                </a:solidFill>
                <a:latin typeface="Arial( Body)"/>
              </a:rPr>
              <a:t>đặc</a:t>
            </a:r>
            <a:r>
              <a:rPr lang="en-US" sz="5400" dirty="0">
                <a:solidFill>
                  <a:srgbClr val="FDFFE1"/>
                </a:solidFill>
                <a:latin typeface="Arial( Body)"/>
              </a:rPr>
              <a:t> </a:t>
            </a:r>
            <a:r>
              <a:rPr lang="en-US" sz="5400" dirty="0" err="1">
                <a:solidFill>
                  <a:srgbClr val="FDFFE1"/>
                </a:solidFill>
                <a:latin typeface="Arial( Body)"/>
              </a:rPr>
              <a:t>biệt</a:t>
            </a:r>
            <a:r>
              <a:rPr lang="en-US" sz="5400" dirty="0">
                <a:solidFill>
                  <a:srgbClr val="FDFFE1"/>
                </a:solidFill>
                <a:latin typeface="Arial( Body)"/>
              </a:rPr>
              <a:t> </a:t>
            </a:r>
            <a:r>
              <a:rPr lang="en-US" sz="5400" dirty="0" err="1">
                <a:solidFill>
                  <a:srgbClr val="FDFFE1"/>
                </a:solidFill>
                <a:latin typeface="Arial( Body)"/>
              </a:rPr>
              <a:t>quan</a:t>
            </a:r>
            <a:r>
              <a:rPr lang="en-US" sz="5400" dirty="0">
                <a:solidFill>
                  <a:srgbClr val="FDFFE1"/>
                </a:solidFill>
                <a:latin typeface="Arial( Body)"/>
              </a:rPr>
              <a:t> </a:t>
            </a:r>
            <a:r>
              <a:rPr lang="en-US" sz="5400" dirty="0" err="1">
                <a:solidFill>
                  <a:srgbClr val="FDFFE1"/>
                </a:solidFill>
                <a:latin typeface="Arial( Body)"/>
              </a:rPr>
              <a:t>trọng</a:t>
            </a:r>
            <a:r>
              <a:rPr lang="en-US" sz="5400" dirty="0">
                <a:solidFill>
                  <a:srgbClr val="FDFFE1"/>
                </a:solidFill>
                <a:latin typeface="Arial( Body)"/>
              </a:rPr>
              <a:t>, </a:t>
            </a:r>
            <a:r>
              <a:rPr lang="en-US" sz="5400" dirty="0" err="1">
                <a:solidFill>
                  <a:srgbClr val="FDFFE1"/>
                </a:solidFill>
                <a:latin typeface="Arial( Body)"/>
              </a:rPr>
              <a:t>giúp</a:t>
            </a:r>
            <a:r>
              <a:rPr lang="en-US" sz="5400" dirty="0">
                <a:solidFill>
                  <a:srgbClr val="FDFFE1"/>
                </a:solidFill>
                <a:latin typeface="Arial( Body)"/>
              </a:rPr>
              <a:t> </a:t>
            </a:r>
            <a:r>
              <a:rPr lang="en-US" sz="5400" dirty="0" err="1">
                <a:solidFill>
                  <a:srgbClr val="FDFFE1"/>
                </a:solidFill>
                <a:latin typeface="Arial( Body)"/>
              </a:rPr>
              <a:t>người</a:t>
            </a:r>
            <a:r>
              <a:rPr lang="en-US" sz="5400" dirty="0">
                <a:solidFill>
                  <a:srgbClr val="FDFFE1"/>
                </a:solidFill>
                <a:latin typeface="Arial( Body)"/>
              </a:rPr>
              <a:t> </a:t>
            </a:r>
            <a:r>
              <a:rPr lang="en-US" sz="5400" dirty="0" err="1">
                <a:solidFill>
                  <a:srgbClr val="FDFFE1"/>
                </a:solidFill>
                <a:latin typeface="Arial( Body)"/>
              </a:rPr>
              <a:t>đọc</a:t>
            </a:r>
            <a:r>
              <a:rPr lang="en-US" sz="5400" dirty="0">
                <a:solidFill>
                  <a:srgbClr val="FDFFE1"/>
                </a:solidFill>
                <a:latin typeface="Arial( Body)"/>
              </a:rPr>
              <a:t> </a:t>
            </a:r>
            <a:r>
              <a:rPr lang="en-US" sz="5400" dirty="0" err="1">
                <a:solidFill>
                  <a:srgbClr val="FDFFE1"/>
                </a:solidFill>
                <a:latin typeface="Arial( Body)"/>
              </a:rPr>
              <a:t>hiểu</a:t>
            </a:r>
            <a:r>
              <a:rPr lang="en-US" sz="5400" dirty="0">
                <a:solidFill>
                  <a:srgbClr val="FDFFE1"/>
                </a:solidFill>
                <a:latin typeface="Arial( Body)"/>
              </a:rPr>
              <a:t> </a:t>
            </a:r>
            <a:r>
              <a:rPr lang="en-US" sz="5400" dirty="0" err="1">
                <a:solidFill>
                  <a:srgbClr val="FDFFE1"/>
                </a:solidFill>
                <a:latin typeface="Arial( Body)"/>
              </a:rPr>
              <a:t>rõ</a:t>
            </a:r>
            <a:r>
              <a:rPr lang="en-US" sz="5400" dirty="0">
                <a:solidFill>
                  <a:srgbClr val="FDFFE1"/>
                </a:solidFill>
                <a:latin typeface="Arial( Body)"/>
              </a:rPr>
              <a:t> </a:t>
            </a:r>
            <a:r>
              <a:rPr lang="en-US" sz="5400" dirty="0" err="1">
                <a:solidFill>
                  <a:srgbClr val="FDFFE1"/>
                </a:solidFill>
                <a:latin typeface="Arial( Body)"/>
              </a:rPr>
              <a:t>ngữ</a:t>
            </a:r>
            <a:r>
              <a:rPr lang="en-US" sz="5400" dirty="0">
                <a:solidFill>
                  <a:srgbClr val="FDFFE1"/>
                </a:solidFill>
                <a:latin typeface="Arial( Body)"/>
              </a:rPr>
              <a:t> </a:t>
            </a:r>
            <a:r>
              <a:rPr lang="en-US" sz="5400" dirty="0" err="1">
                <a:solidFill>
                  <a:srgbClr val="FDFFE1"/>
                </a:solidFill>
                <a:latin typeface="Arial( Body)"/>
              </a:rPr>
              <a:t>cảnh</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hóa</a:t>
            </a:r>
            <a:r>
              <a:rPr lang="en-US" sz="5400" dirty="0">
                <a:solidFill>
                  <a:srgbClr val="FDFFE1"/>
                </a:solidFill>
                <a:latin typeface="Arial( Body)"/>
              </a:rPr>
              <a:t> </a:t>
            </a:r>
            <a:r>
              <a:rPr lang="en-US" sz="5400" dirty="0" err="1">
                <a:solidFill>
                  <a:srgbClr val="FDFFE1"/>
                </a:solidFill>
                <a:latin typeface="Arial( Body)"/>
              </a:rPr>
              <a:t>xung</a:t>
            </a:r>
            <a:r>
              <a:rPr lang="en-US" sz="5400" dirty="0">
                <a:solidFill>
                  <a:srgbClr val="FDFFE1"/>
                </a:solidFill>
                <a:latin typeface="Arial( Body)"/>
              </a:rPr>
              <a:t> </a:t>
            </a:r>
            <a:r>
              <a:rPr lang="en-US" sz="5400" dirty="0" err="1">
                <a:solidFill>
                  <a:srgbClr val="FDFFE1"/>
                </a:solidFill>
                <a:latin typeface="Arial( Body)"/>
              </a:rPr>
              <a:t>quanh</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bản</a:t>
            </a:r>
            <a:r>
              <a:rPr lang="en-US" sz="5400" dirty="0" smtClean="0">
                <a:solidFill>
                  <a:srgbClr val="FDFFE1"/>
                </a:solidFill>
                <a:latin typeface="Arial( Body)"/>
              </a:rPr>
              <a:t>.</a:t>
            </a:r>
          </a:p>
          <a:p>
            <a:pPr algn="just"/>
            <a:endParaRPr lang="en-US" sz="5400" dirty="0">
              <a:solidFill>
                <a:srgbClr val="FDFFE1"/>
              </a:solidFill>
              <a:latin typeface="Arial( Body)"/>
            </a:endParaRPr>
          </a:p>
          <a:p>
            <a:pPr algn="just"/>
            <a:r>
              <a:rPr lang="en-US" sz="5400" dirty="0">
                <a:solidFill>
                  <a:srgbClr val="FDFFE1"/>
                </a:solidFill>
                <a:latin typeface="Arial( Body)"/>
              </a:rPr>
              <a:t>b. </a:t>
            </a:r>
            <a:r>
              <a:rPr lang="en-US" sz="5400" dirty="0" err="1">
                <a:solidFill>
                  <a:srgbClr val="FDFFE1"/>
                </a:solidFill>
                <a:latin typeface="Arial( Body)"/>
              </a:rPr>
              <a:t>Đoạn</a:t>
            </a:r>
            <a:r>
              <a:rPr lang="en-US" sz="5400" dirty="0">
                <a:solidFill>
                  <a:srgbClr val="FDFFE1"/>
                </a:solidFill>
                <a:latin typeface="Arial( Body)"/>
              </a:rPr>
              <a:t> </a:t>
            </a:r>
            <a:r>
              <a:rPr lang="en-US" sz="5400" dirty="0" err="1">
                <a:solidFill>
                  <a:srgbClr val="FDFFE1"/>
                </a:solidFill>
                <a:latin typeface="Arial( Body)"/>
              </a:rPr>
              <a:t>văn</a:t>
            </a:r>
            <a:r>
              <a:rPr lang="en-US" sz="5400" dirty="0">
                <a:solidFill>
                  <a:srgbClr val="FDFFE1"/>
                </a:solidFill>
                <a:latin typeface="Arial( Body)"/>
              </a:rPr>
              <a:t> </a:t>
            </a:r>
            <a:r>
              <a:rPr lang="en-US" sz="5400" dirty="0" err="1">
                <a:solidFill>
                  <a:srgbClr val="FDFFE1"/>
                </a:solidFill>
                <a:latin typeface="Arial( Body)"/>
              </a:rPr>
              <a:t>có</a:t>
            </a:r>
            <a:r>
              <a:rPr lang="en-US" sz="5400" dirty="0">
                <a:solidFill>
                  <a:srgbClr val="FDFFE1"/>
                </a:solidFill>
                <a:latin typeface="Arial( Body)"/>
              </a:rPr>
              <a:t> </a:t>
            </a:r>
            <a:r>
              <a:rPr lang="en-US" sz="5400" dirty="0" err="1">
                <a:solidFill>
                  <a:srgbClr val="FDFFE1"/>
                </a:solidFill>
                <a:latin typeface="Arial( Body)"/>
              </a:rPr>
              <a:t>hai</a:t>
            </a:r>
            <a:r>
              <a:rPr lang="en-US" sz="5400" dirty="0">
                <a:solidFill>
                  <a:srgbClr val="FDFFE1"/>
                </a:solidFill>
                <a:latin typeface="Arial( Body)"/>
              </a:rPr>
              <a:t> </a:t>
            </a:r>
            <a:r>
              <a:rPr lang="en-US" sz="5400" dirty="0" err="1">
                <a:solidFill>
                  <a:srgbClr val="FDFFE1"/>
                </a:solidFill>
                <a:latin typeface="Arial( Body)"/>
              </a:rPr>
              <a:t>cước</a:t>
            </a:r>
            <a:r>
              <a:rPr lang="en-US" sz="5400" dirty="0">
                <a:solidFill>
                  <a:srgbClr val="FDFFE1"/>
                </a:solidFill>
                <a:latin typeface="Arial( Body)"/>
              </a:rPr>
              <a:t> </a:t>
            </a:r>
            <a:r>
              <a:rPr lang="en-US" sz="5400" dirty="0" err="1">
                <a:solidFill>
                  <a:srgbClr val="FDFFE1"/>
                </a:solidFill>
                <a:latin typeface="Arial( Body)"/>
              </a:rPr>
              <a:t>chú</a:t>
            </a:r>
            <a:r>
              <a:rPr lang="en-US" sz="5400" dirty="0">
                <a:solidFill>
                  <a:srgbClr val="FDFFE1"/>
                </a:solidFill>
                <a:latin typeface="Arial( Body)"/>
              </a:rPr>
              <a:t>, </a:t>
            </a:r>
            <a:r>
              <a:rPr lang="en-US" sz="5400" dirty="0" err="1">
                <a:solidFill>
                  <a:srgbClr val="FDFFE1"/>
                </a:solidFill>
                <a:latin typeface="Arial( Body)"/>
              </a:rPr>
              <a:t>gồm</a:t>
            </a:r>
            <a:r>
              <a:rPr lang="en-US" sz="5400" dirty="0">
                <a:solidFill>
                  <a:srgbClr val="FDFFE1"/>
                </a:solidFill>
                <a:latin typeface="Arial( Body)"/>
              </a:rPr>
              <a:t>: </a:t>
            </a:r>
            <a:r>
              <a:rPr lang="en-US" sz="5400" dirty="0" err="1">
                <a:solidFill>
                  <a:srgbClr val="FDFFE1"/>
                </a:solidFill>
                <a:latin typeface="Arial( Body)"/>
              </a:rPr>
              <a:t>giải</a:t>
            </a:r>
            <a:r>
              <a:rPr lang="en-US" sz="5400" dirty="0">
                <a:solidFill>
                  <a:srgbClr val="FDFFE1"/>
                </a:solidFill>
                <a:latin typeface="Arial( Body)"/>
              </a:rPr>
              <a:t> </a:t>
            </a:r>
            <a:r>
              <a:rPr lang="en-US" sz="5400" dirty="0" err="1">
                <a:solidFill>
                  <a:srgbClr val="FDFFE1"/>
                </a:solidFill>
                <a:latin typeface="Arial( Body)"/>
              </a:rPr>
              <a:t>thích</a:t>
            </a:r>
            <a:r>
              <a:rPr lang="en-US" sz="5400" dirty="0">
                <a:solidFill>
                  <a:srgbClr val="FDFFE1"/>
                </a:solidFill>
                <a:latin typeface="Arial( Body)"/>
              </a:rPr>
              <a:t> </a:t>
            </a:r>
            <a:r>
              <a:rPr lang="en-US" sz="5400" dirty="0" err="1">
                <a:solidFill>
                  <a:srgbClr val="FDFFE1"/>
                </a:solidFill>
                <a:latin typeface="Arial( Body)"/>
              </a:rPr>
              <a:t>từ</a:t>
            </a:r>
            <a:r>
              <a:rPr lang="en-US" sz="5400" dirty="0">
                <a:solidFill>
                  <a:srgbClr val="FDFFE1"/>
                </a:solidFill>
                <a:latin typeface="Arial( Body)"/>
              </a:rPr>
              <a:t> </a:t>
            </a:r>
            <a:r>
              <a:rPr lang="en-US" sz="5400" dirty="0" err="1">
                <a:solidFill>
                  <a:srgbClr val="FDFFE1"/>
                </a:solidFill>
                <a:latin typeface="Arial( Body)"/>
              </a:rPr>
              <a:t>ngữ</a:t>
            </a:r>
            <a:r>
              <a:rPr lang="en-US" sz="5400" dirty="0">
                <a:solidFill>
                  <a:srgbClr val="FDFFE1"/>
                </a:solidFill>
                <a:latin typeface="Arial( Body)"/>
              </a:rPr>
              <a:t>, </a:t>
            </a:r>
            <a:r>
              <a:rPr lang="en-US" sz="5400" dirty="0" err="1">
                <a:solidFill>
                  <a:srgbClr val="FDFFE1"/>
                </a:solidFill>
                <a:latin typeface="Arial( Body)"/>
              </a:rPr>
              <a:t>giải</a:t>
            </a:r>
            <a:r>
              <a:rPr lang="en-US" sz="5400" dirty="0">
                <a:solidFill>
                  <a:srgbClr val="FDFFE1"/>
                </a:solidFill>
                <a:latin typeface="Arial( Body)"/>
              </a:rPr>
              <a:t> </a:t>
            </a:r>
            <a:r>
              <a:rPr lang="en-US" sz="5400" dirty="0" err="1">
                <a:solidFill>
                  <a:srgbClr val="FDFFE1"/>
                </a:solidFill>
                <a:latin typeface="Arial( Body)"/>
              </a:rPr>
              <a:t>thích</a:t>
            </a:r>
            <a:r>
              <a:rPr lang="en-US" sz="5400" dirty="0">
                <a:solidFill>
                  <a:srgbClr val="FDFFE1"/>
                </a:solidFill>
                <a:latin typeface="Arial( Body)"/>
              </a:rPr>
              <a:t> </a:t>
            </a:r>
            <a:r>
              <a:rPr lang="en-US" sz="5400" dirty="0" err="1">
                <a:solidFill>
                  <a:srgbClr val="FDFFE1"/>
                </a:solidFill>
                <a:latin typeface="Arial( Body)"/>
              </a:rPr>
              <a:t>các</a:t>
            </a:r>
            <a:r>
              <a:rPr lang="en-US" sz="5400" dirty="0">
                <a:solidFill>
                  <a:srgbClr val="FDFFE1"/>
                </a:solidFill>
                <a:latin typeface="Arial( Body)"/>
              </a:rPr>
              <a:t> </a:t>
            </a:r>
            <a:r>
              <a:rPr lang="en-US" sz="5400" dirty="0" smtClean="0">
                <a:solidFill>
                  <a:srgbClr val="FDFFE1"/>
                </a:solidFill>
                <a:latin typeface="Arial( Body)"/>
              </a:rPr>
              <a:t>           </a:t>
            </a:r>
            <a:r>
              <a:rPr lang="en-US" sz="5400" dirty="0" err="1" smtClean="0">
                <a:solidFill>
                  <a:srgbClr val="FDFFE1"/>
                </a:solidFill>
                <a:latin typeface="Arial( Body)"/>
              </a:rPr>
              <a:t>điển</a:t>
            </a:r>
            <a:r>
              <a:rPr lang="en-US" sz="5400" dirty="0" smtClean="0">
                <a:solidFill>
                  <a:srgbClr val="FDFFE1"/>
                </a:solidFill>
                <a:latin typeface="Arial( Body)"/>
              </a:rPr>
              <a:t> </a:t>
            </a:r>
            <a:r>
              <a:rPr lang="en-US" sz="5400" dirty="0" err="1">
                <a:solidFill>
                  <a:srgbClr val="FDFFE1"/>
                </a:solidFill>
                <a:latin typeface="Arial( Body)"/>
              </a:rPr>
              <a:t>cố</a:t>
            </a:r>
            <a:r>
              <a:rPr lang="en-US" sz="5400" dirty="0">
                <a:solidFill>
                  <a:srgbClr val="FDFFE1"/>
                </a:solidFill>
                <a:latin typeface="Arial( Body)"/>
              </a:rPr>
              <a:t>, </a:t>
            </a:r>
            <a:r>
              <a:rPr lang="en-US" sz="5400" dirty="0" err="1">
                <a:solidFill>
                  <a:srgbClr val="FDFFE1"/>
                </a:solidFill>
                <a:latin typeface="Arial( Body)"/>
              </a:rPr>
              <a:t>bổ</a:t>
            </a:r>
            <a:r>
              <a:rPr lang="en-US" sz="5400" dirty="0">
                <a:solidFill>
                  <a:srgbClr val="FDFFE1"/>
                </a:solidFill>
                <a:latin typeface="Arial( Body)"/>
              </a:rPr>
              <a:t> sung </a:t>
            </a:r>
            <a:r>
              <a:rPr lang="en-US" sz="5400" dirty="0" err="1">
                <a:solidFill>
                  <a:srgbClr val="FDFFE1"/>
                </a:solidFill>
                <a:latin typeface="Arial( Body)"/>
              </a:rPr>
              <a:t>thông</a:t>
            </a:r>
            <a:r>
              <a:rPr lang="en-US" sz="5400" dirty="0">
                <a:solidFill>
                  <a:srgbClr val="FDFFE1"/>
                </a:solidFill>
                <a:latin typeface="Arial( Body)"/>
              </a:rPr>
              <a:t> tin.</a:t>
            </a:r>
          </a:p>
        </p:txBody>
      </p:sp>
      <p:pic>
        <p:nvPicPr>
          <p:cNvPr id="13" name="Picture 12"/>
          <p:cNvPicPr>
            <a:picLocks noChangeAspect="1"/>
          </p:cNvPicPr>
          <p:nvPr/>
        </p:nvPicPr>
        <p:blipFill>
          <a:blip r:embed="rId3"/>
          <a:stretch>
            <a:fillRect/>
          </a:stretch>
        </p:blipFill>
        <p:spPr>
          <a:xfrm>
            <a:off x="18137187" y="10769964"/>
            <a:ext cx="6249988" cy="2946036"/>
          </a:xfrm>
          <a:prstGeom prst="rect">
            <a:avLst/>
          </a:prstGeom>
        </p:spPr>
      </p:pic>
    </p:spTree>
    <p:extLst>
      <p:ext uri="{BB962C8B-B14F-4D97-AF65-F5344CB8AC3E}">
        <p14:creationId xmlns:p14="http://schemas.microsoft.com/office/powerpoint/2010/main" val="3488057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arn(inVertic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circle(in)">
                                      <p:cBhvr>
                                        <p:cTn id="3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8968</TotalTime>
  <Words>1765</Words>
  <Application>Microsoft Office PowerPoint</Application>
  <PresentationFormat>Custom</PresentationFormat>
  <Paragraphs>165</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Volicy Bulletin Board Thesis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1171</cp:revision>
  <dcterms:created xsi:type="dcterms:W3CDTF">2013-07-22T11:23:00Z</dcterms:created>
  <dcterms:modified xsi:type="dcterms:W3CDTF">2022-08-23T05:38:01Z</dcterms:modified>
</cp:coreProperties>
</file>