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0" r:id="rId2"/>
  </p:sldMasterIdLst>
  <p:notesMasterIdLst>
    <p:notesMasterId r:id="rId15"/>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7" autoAdjust="0"/>
    <p:restoredTop sz="94660"/>
  </p:normalViewPr>
  <p:slideViewPr>
    <p:cSldViewPr snapToGrid="0">
      <p:cViewPr varScale="1">
        <p:scale>
          <a:sx n="55" d="100"/>
          <a:sy n="55" d="100"/>
        </p:scale>
        <p:origin x="614" y="53"/>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theme" Target="theme/theme1.xml"/><Relationship Id="rId3" Type="http://schemas.openxmlformats.org/officeDocument/2006/relationships/slide" Target="slides/slid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C48B3E-EC23-461C-9BF7-1F268788BA31}" type="datetimeFigureOut">
              <a:rPr lang="en-US" smtClean="0"/>
              <a:t>8/22/2022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769B46D-7B5D-49B4-8064-CB31073CB5CB}" type="slidenum">
              <a:rPr lang="en-US" smtClean="0"/>
              <a:t>‹#›</a:t>
            </a:fld>
            <a:endParaRPr lang="en-US"/>
          </a:p>
        </p:txBody>
      </p:sp>
    </p:spTree>
    <p:extLst>
      <p:ext uri="{BB962C8B-B14F-4D97-AF65-F5344CB8AC3E}">
        <p14:creationId xmlns:p14="http://schemas.microsoft.com/office/powerpoint/2010/main" val="11056881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9"/>
        <p:cNvGrpSpPr/>
        <p:nvPr/>
      </p:nvGrpSpPr>
      <p:grpSpPr>
        <a:xfrm>
          <a:off x="0" y="0"/>
          <a:ext cx="0" cy="0"/>
          <a:chOff x="0" y="0"/>
          <a:chExt cx="0" cy="0"/>
        </a:xfrm>
      </p:grpSpPr>
      <p:sp>
        <p:nvSpPr>
          <p:cNvPr id="9370" name="Google Shape;937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1" name="Google Shape;937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492632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1"/>
        <p:cNvGrpSpPr/>
        <p:nvPr/>
      </p:nvGrpSpPr>
      <p:grpSpPr>
        <a:xfrm>
          <a:off x="0" y="0"/>
          <a:ext cx="0" cy="0"/>
          <a:chOff x="0" y="0"/>
          <a:chExt cx="0" cy="0"/>
        </a:xfrm>
      </p:grpSpPr>
      <p:sp>
        <p:nvSpPr>
          <p:cNvPr id="9542" name="Google Shape;9542;ge16f73f216_0_1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3" name="Google Shape;9543;ge16f73f216_0_1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670557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1"/>
        <p:cNvGrpSpPr/>
        <p:nvPr/>
      </p:nvGrpSpPr>
      <p:grpSpPr>
        <a:xfrm>
          <a:off x="0" y="0"/>
          <a:ext cx="0" cy="0"/>
          <a:chOff x="0" y="0"/>
          <a:chExt cx="0" cy="0"/>
        </a:xfrm>
      </p:grpSpPr>
      <p:sp>
        <p:nvSpPr>
          <p:cNvPr id="9542" name="Google Shape;9542;ge16f73f216_0_1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3" name="Google Shape;9543;ge16f73f216_0_1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34128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9"/>
        <p:cNvGrpSpPr/>
        <p:nvPr/>
      </p:nvGrpSpPr>
      <p:grpSpPr>
        <a:xfrm>
          <a:off x="0" y="0"/>
          <a:ext cx="0" cy="0"/>
          <a:chOff x="0" y="0"/>
          <a:chExt cx="0" cy="0"/>
        </a:xfrm>
      </p:grpSpPr>
      <p:sp>
        <p:nvSpPr>
          <p:cNvPr id="9770" name="Google Shape;9770;ge35b0c3294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71" name="Google Shape;9771;ge35b0c3294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32897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9"/>
        <p:cNvGrpSpPr/>
        <p:nvPr/>
      </p:nvGrpSpPr>
      <p:grpSpPr>
        <a:xfrm>
          <a:off x="0" y="0"/>
          <a:ext cx="0" cy="0"/>
          <a:chOff x="0" y="0"/>
          <a:chExt cx="0" cy="0"/>
        </a:xfrm>
      </p:grpSpPr>
      <p:sp>
        <p:nvSpPr>
          <p:cNvPr id="9770" name="Google Shape;9770;ge35b0c3294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71" name="Google Shape;9771;ge35b0c3294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421444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1"/>
        <p:cNvGrpSpPr/>
        <p:nvPr/>
      </p:nvGrpSpPr>
      <p:grpSpPr>
        <a:xfrm>
          <a:off x="0" y="0"/>
          <a:ext cx="0" cy="0"/>
          <a:chOff x="0" y="0"/>
          <a:chExt cx="0" cy="0"/>
        </a:xfrm>
      </p:grpSpPr>
      <p:sp>
        <p:nvSpPr>
          <p:cNvPr id="9542" name="Google Shape;9542;ge16f73f216_0_1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3" name="Google Shape;9543;ge16f73f216_0_1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871579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1"/>
        <p:cNvGrpSpPr/>
        <p:nvPr/>
      </p:nvGrpSpPr>
      <p:grpSpPr>
        <a:xfrm>
          <a:off x="0" y="0"/>
          <a:ext cx="0" cy="0"/>
          <a:chOff x="0" y="0"/>
          <a:chExt cx="0" cy="0"/>
        </a:xfrm>
      </p:grpSpPr>
      <p:sp>
        <p:nvSpPr>
          <p:cNvPr id="9542" name="Google Shape;9542;ge16f73f216_0_1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3" name="Google Shape;9543;ge16f73f216_0_1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19781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1"/>
        <p:cNvGrpSpPr/>
        <p:nvPr/>
      </p:nvGrpSpPr>
      <p:grpSpPr>
        <a:xfrm>
          <a:off x="0" y="0"/>
          <a:ext cx="0" cy="0"/>
          <a:chOff x="0" y="0"/>
          <a:chExt cx="0" cy="0"/>
        </a:xfrm>
      </p:grpSpPr>
      <p:sp>
        <p:nvSpPr>
          <p:cNvPr id="9542" name="Google Shape;9542;ge16f73f216_0_1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3" name="Google Shape;9543;ge16f73f216_0_1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745370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1"/>
        <p:cNvGrpSpPr/>
        <p:nvPr/>
      </p:nvGrpSpPr>
      <p:grpSpPr>
        <a:xfrm>
          <a:off x="0" y="0"/>
          <a:ext cx="0" cy="0"/>
          <a:chOff x="0" y="0"/>
          <a:chExt cx="0" cy="0"/>
        </a:xfrm>
      </p:grpSpPr>
      <p:sp>
        <p:nvSpPr>
          <p:cNvPr id="9542" name="Google Shape;9542;ge16f73f216_0_1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3" name="Google Shape;9543;ge16f73f216_0_1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499715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8"/>
        <p:cNvGrpSpPr/>
        <p:nvPr/>
      </p:nvGrpSpPr>
      <p:grpSpPr>
        <a:xfrm>
          <a:off x="0" y="0"/>
          <a:ext cx="0" cy="0"/>
          <a:chOff x="0" y="0"/>
          <a:chExt cx="0" cy="0"/>
        </a:xfrm>
      </p:grpSpPr>
      <p:sp>
        <p:nvSpPr>
          <p:cNvPr id="9659" name="Google Shape;9659;ge16f73f216_0_1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0" name="Google Shape;9660;ge16f73f216_0_1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071327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1"/>
        <p:cNvGrpSpPr/>
        <p:nvPr/>
      </p:nvGrpSpPr>
      <p:grpSpPr>
        <a:xfrm>
          <a:off x="0" y="0"/>
          <a:ext cx="0" cy="0"/>
          <a:chOff x="0" y="0"/>
          <a:chExt cx="0" cy="0"/>
        </a:xfrm>
      </p:grpSpPr>
      <p:sp>
        <p:nvSpPr>
          <p:cNvPr id="9542" name="Google Shape;9542;ge16f73f216_0_1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3" name="Google Shape;9543;ge16f73f216_0_1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118799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1"/>
        <p:cNvGrpSpPr/>
        <p:nvPr/>
      </p:nvGrpSpPr>
      <p:grpSpPr>
        <a:xfrm>
          <a:off x="0" y="0"/>
          <a:ext cx="0" cy="0"/>
          <a:chOff x="0" y="0"/>
          <a:chExt cx="0" cy="0"/>
        </a:xfrm>
      </p:grpSpPr>
      <p:sp>
        <p:nvSpPr>
          <p:cNvPr id="9542" name="Google Shape;9542;ge16f73f216_0_1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3" name="Google Shape;9543;ge16f73f216_0_1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48613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22"/>
        <p:cNvGrpSpPr/>
        <p:nvPr/>
      </p:nvGrpSpPr>
      <p:grpSpPr>
        <a:xfrm>
          <a:off x="0" y="0"/>
          <a:ext cx="0" cy="0"/>
          <a:chOff x="0" y="0"/>
          <a:chExt cx="0" cy="0"/>
        </a:xfrm>
      </p:grpSpPr>
      <p:sp>
        <p:nvSpPr>
          <p:cNvPr id="1323" name="Google Shape;1323;p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24" name="Google Shape;1324;p9"/>
          <p:cNvSpPr txBox="1">
            <a:spLocks noGrp="1"/>
          </p:cNvSpPr>
          <p:nvPr>
            <p:ph type="subTitle" idx="1"/>
          </p:nvPr>
        </p:nvSpPr>
        <p:spPr>
          <a:xfrm>
            <a:off x="111174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5" name="Google Shape;1325;p9"/>
          <p:cNvSpPr txBox="1">
            <a:spLocks noGrp="1"/>
          </p:cNvSpPr>
          <p:nvPr>
            <p:ph type="subTitle" idx="2"/>
          </p:nvPr>
        </p:nvSpPr>
        <p:spPr>
          <a:xfrm>
            <a:off x="4523912"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6" name="Google Shape;1326;p9"/>
          <p:cNvSpPr txBox="1">
            <a:spLocks noGrp="1"/>
          </p:cNvSpPr>
          <p:nvPr>
            <p:ph type="subTitle" idx="3"/>
          </p:nvPr>
        </p:nvSpPr>
        <p:spPr>
          <a:xfrm>
            <a:off x="792425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7" name="Google Shape;1327;p9"/>
          <p:cNvSpPr txBox="1">
            <a:spLocks noGrp="1"/>
          </p:cNvSpPr>
          <p:nvPr>
            <p:ph type="title" idx="4"/>
          </p:nvPr>
        </p:nvSpPr>
        <p:spPr>
          <a:xfrm>
            <a:off x="148194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8" name="Google Shape;1328;p9"/>
          <p:cNvSpPr txBox="1">
            <a:spLocks noGrp="1"/>
          </p:cNvSpPr>
          <p:nvPr>
            <p:ph type="title" idx="5"/>
          </p:nvPr>
        </p:nvSpPr>
        <p:spPr>
          <a:xfrm>
            <a:off x="4894112"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9" name="Google Shape;1329;p9"/>
          <p:cNvSpPr txBox="1">
            <a:spLocks noGrp="1"/>
          </p:cNvSpPr>
          <p:nvPr>
            <p:ph type="title" idx="6"/>
          </p:nvPr>
        </p:nvSpPr>
        <p:spPr>
          <a:xfrm>
            <a:off x="829445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84005750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716"/>
        <p:cNvGrpSpPr/>
        <p:nvPr/>
      </p:nvGrpSpPr>
      <p:grpSpPr>
        <a:xfrm>
          <a:off x="0" y="0"/>
          <a:ext cx="0" cy="0"/>
          <a:chOff x="0" y="0"/>
          <a:chExt cx="0" cy="0"/>
        </a:xfrm>
      </p:grpSpPr>
      <p:sp>
        <p:nvSpPr>
          <p:cNvPr id="3717" name="Google Shape;3717;p23"/>
          <p:cNvSpPr/>
          <p:nvPr/>
        </p:nvSpPr>
        <p:spPr>
          <a:xfrm>
            <a:off x="-969833"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3"/>
          <p:cNvSpPr txBox="1">
            <a:spLocks noGrp="1"/>
          </p:cNvSpPr>
          <p:nvPr>
            <p:ph type="title"/>
          </p:nvPr>
        </p:nvSpPr>
        <p:spPr>
          <a:xfrm>
            <a:off x="969767" y="984800"/>
            <a:ext cx="5136000" cy="4177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4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9823440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719"/>
        <p:cNvGrpSpPr/>
        <p:nvPr/>
      </p:nvGrpSpPr>
      <p:grpSpPr>
        <a:xfrm>
          <a:off x="0" y="0"/>
          <a:ext cx="0" cy="0"/>
          <a:chOff x="0" y="0"/>
          <a:chExt cx="0" cy="0"/>
        </a:xfrm>
      </p:grpSpPr>
      <p:sp>
        <p:nvSpPr>
          <p:cNvPr id="3720" name="Google Shape;3720;p24"/>
          <p:cNvSpPr txBox="1">
            <a:spLocks noGrp="1"/>
          </p:cNvSpPr>
          <p:nvPr>
            <p:ph type="title"/>
          </p:nvPr>
        </p:nvSpPr>
        <p:spPr>
          <a:xfrm>
            <a:off x="5727000" y="1171965"/>
            <a:ext cx="5569600" cy="28252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4800"/>
              <a:buNone/>
              <a:defRPr sz="4667">
                <a:solidFill>
                  <a:schemeClr val="dk1"/>
                </a:solidFill>
              </a:defRPr>
            </a:lvl1pPr>
            <a:lvl2pPr lvl="1" algn="r" rtl="0">
              <a:spcBef>
                <a:spcPts val="0"/>
              </a:spcBef>
              <a:spcAft>
                <a:spcPts val="0"/>
              </a:spcAft>
              <a:buSzPts val="4800"/>
              <a:buNone/>
              <a:defRPr sz="6400"/>
            </a:lvl2pPr>
            <a:lvl3pPr lvl="2" algn="r" rtl="0">
              <a:spcBef>
                <a:spcPts val="0"/>
              </a:spcBef>
              <a:spcAft>
                <a:spcPts val="0"/>
              </a:spcAft>
              <a:buSzPts val="4800"/>
              <a:buNone/>
              <a:defRPr sz="6400"/>
            </a:lvl3pPr>
            <a:lvl4pPr lvl="3" algn="r" rtl="0">
              <a:spcBef>
                <a:spcPts val="0"/>
              </a:spcBef>
              <a:spcAft>
                <a:spcPts val="0"/>
              </a:spcAft>
              <a:buSzPts val="4800"/>
              <a:buNone/>
              <a:defRPr sz="6400"/>
            </a:lvl4pPr>
            <a:lvl5pPr lvl="4" algn="r" rtl="0">
              <a:spcBef>
                <a:spcPts val="0"/>
              </a:spcBef>
              <a:spcAft>
                <a:spcPts val="0"/>
              </a:spcAft>
              <a:buSzPts val="4800"/>
              <a:buNone/>
              <a:defRPr sz="6400"/>
            </a:lvl5pPr>
            <a:lvl6pPr lvl="5" algn="r" rtl="0">
              <a:spcBef>
                <a:spcPts val="0"/>
              </a:spcBef>
              <a:spcAft>
                <a:spcPts val="0"/>
              </a:spcAft>
              <a:buSzPts val="4800"/>
              <a:buNone/>
              <a:defRPr sz="6400"/>
            </a:lvl6pPr>
            <a:lvl7pPr lvl="6" algn="r" rtl="0">
              <a:spcBef>
                <a:spcPts val="0"/>
              </a:spcBef>
              <a:spcAft>
                <a:spcPts val="0"/>
              </a:spcAft>
              <a:buSzPts val="4800"/>
              <a:buNone/>
              <a:defRPr sz="6400"/>
            </a:lvl7pPr>
            <a:lvl8pPr lvl="7" algn="r" rtl="0">
              <a:spcBef>
                <a:spcPts val="0"/>
              </a:spcBef>
              <a:spcAft>
                <a:spcPts val="0"/>
              </a:spcAft>
              <a:buSzPts val="4800"/>
              <a:buNone/>
              <a:defRPr sz="6400"/>
            </a:lvl8pPr>
            <a:lvl9pPr lvl="8" algn="r" rtl="0">
              <a:spcBef>
                <a:spcPts val="0"/>
              </a:spcBef>
              <a:spcAft>
                <a:spcPts val="0"/>
              </a:spcAft>
              <a:buSzPts val="4800"/>
              <a:buNone/>
              <a:defRPr sz="6400"/>
            </a:lvl9pPr>
          </a:lstStyle>
          <a:p>
            <a:endParaRPr/>
          </a:p>
        </p:txBody>
      </p:sp>
      <p:sp>
        <p:nvSpPr>
          <p:cNvPr id="3721" name="Google Shape;3721;p24"/>
          <p:cNvSpPr txBox="1">
            <a:spLocks noGrp="1"/>
          </p:cNvSpPr>
          <p:nvPr>
            <p:ph type="subTitle" idx="1"/>
          </p:nvPr>
        </p:nvSpPr>
        <p:spPr>
          <a:xfrm>
            <a:off x="5727000" y="4324159"/>
            <a:ext cx="5569600" cy="1168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3722" name="Google Shape;3722;p24"/>
          <p:cNvSpPr/>
          <p:nvPr/>
        </p:nvSpPr>
        <p:spPr>
          <a:xfrm>
            <a:off x="-1671797"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40578018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Main idea 1">
  <p:cSld name="Main idea 1">
    <p:spTree>
      <p:nvGrpSpPr>
        <p:cNvPr id="1" name="Shape 3723"/>
        <p:cNvGrpSpPr/>
        <p:nvPr/>
      </p:nvGrpSpPr>
      <p:grpSpPr>
        <a:xfrm>
          <a:off x="0" y="0"/>
          <a:ext cx="0" cy="0"/>
          <a:chOff x="0" y="0"/>
          <a:chExt cx="0" cy="0"/>
        </a:xfrm>
      </p:grpSpPr>
      <p:grpSp>
        <p:nvGrpSpPr>
          <p:cNvPr id="3724" name="Google Shape;3724;p25"/>
          <p:cNvGrpSpPr/>
          <p:nvPr/>
        </p:nvGrpSpPr>
        <p:grpSpPr>
          <a:xfrm>
            <a:off x="-180608" y="-649"/>
            <a:ext cx="12716167" cy="6858237"/>
            <a:chOff x="-135450" y="773125"/>
            <a:chExt cx="7704900" cy="4155500"/>
          </a:xfrm>
        </p:grpSpPr>
        <p:sp>
          <p:nvSpPr>
            <p:cNvPr id="3725" name="Google Shape;3725;p2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2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2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2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2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2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2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5" name="Google Shape;3855;p2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6" name="Google Shape;3856;p2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2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2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2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2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2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2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80" name="Google Shape;3980;p25"/>
          <p:cNvSpPr/>
          <p:nvPr/>
        </p:nvSpPr>
        <p:spPr>
          <a:xfrm rot="10800000" flipH="1">
            <a:off x="-1671800" y="-853267"/>
            <a:ext cx="13070176" cy="7827800"/>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25"/>
          <p:cNvSpPr txBox="1">
            <a:spLocks noGrp="1"/>
          </p:cNvSpPr>
          <p:nvPr>
            <p:ph type="title"/>
          </p:nvPr>
        </p:nvSpPr>
        <p:spPr>
          <a:xfrm>
            <a:off x="969767" y="1461100"/>
            <a:ext cx="5569600" cy="2564000"/>
          </a:xfrm>
          <a:prstGeom prst="rect">
            <a:avLst/>
          </a:prstGeom>
        </p:spPr>
        <p:txBody>
          <a:bodyPr spcFirstLastPara="1" wrap="square" lIns="91425" tIns="91425" rIns="91425" bIns="91425" anchor="t" anchorCtr="0">
            <a:normAutofit/>
          </a:bodyPr>
          <a:lstStyle>
            <a:lvl1pPr lvl="0" rtl="0">
              <a:spcBef>
                <a:spcPts val="0"/>
              </a:spcBef>
              <a:spcAft>
                <a:spcPts val="0"/>
              </a:spcAft>
              <a:buSzPts val="4800"/>
              <a:buNone/>
              <a:defRPr sz="8666">
                <a:solidFill>
                  <a:schemeClr val="dk1"/>
                </a:solidFill>
              </a:defRPr>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3982" name="Google Shape;3982;p25"/>
          <p:cNvSpPr txBox="1">
            <a:spLocks noGrp="1"/>
          </p:cNvSpPr>
          <p:nvPr>
            <p:ph type="subTitle" idx="1"/>
          </p:nvPr>
        </p:nvSpPr>
        <p:spPr>
          <a:xfrm>
            <a:off x="969767" y="4286227"/>
            <a:ext cx="5569600" cy="116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139232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4253"/>
        <p:cNvGrpSpPr/>
        <p:nvPr/>
      </p:nvGrpSpPr>
      <p:grpSpPr>
        <a:xfrm>
          <a:off x="0" y="0"/>
          <a:ext cx="0" cy="0"/>
          <a:chOff x="0" y="0"/>
          <a:chExt cx="0" cy="0"/>
        </a:xfrm>
      </p:grpSpPr>
      <p:grpSp>
        <p:nvGrpSpPr>
          <p:cNvPr id="4254" name="Google Shape;4254;p27"/>
          <p:cNvGrpSpPr/>
          <p:nvPr/>
        </p:nvGrpSpPr>
        <p:grpSpPr>
          <a:xfrm>
            <a:off x="-180608" y="-649"/>
            <a:ext cx="12716167" cy="6858237"/>
            <a:chOff x="-135450" y="773125"/>
            <a:chExt cx="7704900" cy="4155500"/>
          </a:xfrm>
        </p:grpSpPr>
        <p:sp>
          <p:nvSpPr>
            <p:cNvPr id="4255" name="Google Shape;4255;p2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2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8" name="Google Shape;4298;p2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9" name="Google Shape;4299;p2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5" name="Google Shape;4345;p2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6" name="Google Shape;4346;p2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6" name="Google Shape;4356;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7" name="Google Shape;4467;p2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8" name="Google Shape;4468;p2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9" name="Google Shape;4469;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0" name="Google Shape;4470;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1" name="Google Shape;4471;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3" name="Google Shape;4503;p2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7" name="Google Shape;4507;p2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8" name="Google Shape;4508;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10" name="Google Shape;4510;p27"/>
          <p:cNvGrpSpPr/>
          <p:nvPr/>
        </p:nvGrpSpPr>
        <p:grpSpPr>
          <a:xfrm rot="10800000" flipH="1">
            <a:off x="-1933431" y="-441910"/>
            <a:ext cx="16059144" cy="7742111"/>
            <a:chOff x="-2748400" y="-38"/>
            <a:chExt cx="13516281" cy="5143576"/>
          </a:xfrm>
        </p:grpSpPr>
        <p:sp>
          <p:nvSpPr>
            <p:cNvPr id="4511" name="Google Shape;4511;p27"/>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7"/>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13" name="Google Shape;4513;p27"/>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14" name="Google Shape;4514;p27"/>
          <p:cNvSpPr txBox="1">
            <a:spLocks noGrp="1"/>
          </p:cNvSpPr>
          <p:nvPr>
            <p:ph type="subTitle" idx="1"/>
          </p:nvPr>
        </p:nvSpPr>
        <p:spPr>
          <a:xfrm>
            <a:off x="1105829"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5" name="Google Shape;4515;p27"/>
          <p:cNvSpPr txBox="1">
            <a:spLocks noGrp="1"/>
          </p:cNvSpPr>
          <p:nvPr>
            <p:ph type="subTitle" idx="2"/>
          </p:nvPr>
        </p:nvSpPr>
        <p:spPr>
          <a:xfrm>
            <a:off x="4509713"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6" name="Google Shape;4516;p27"/>
          <p:cNvSpPr txBox="1">
            <a:spLocks noGrp="1"/>
          </p:cNvSpPr>
          <p:nvPr>
            <p:ph type="subTitle" idx="3"/>
          </p:nvPr>
        </p:nvSpPr>
        <p:spPr>
          <a:xfrm>
            <a:off x="7930171"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7" name="Google Shape;4517;p27"/>
          <p:cNvSpPr txBox="1">
            <a:spLocks noGrp="1"/>
          </p:cNvSpPr>
          <p:nvPr>
            <p:ph type="subTitle" idx="4"/>
          </p:nvPr>
        </p:nvSpPr>
        <p:spPr>
          <a:xfrm>
            <a:off x="2737203" y="5341691"/>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8" name="Google Shape;4518;p27"/>
          <p:cNvSpPr txBox="1">
            <a:spLocks noGrp="1"/>
          </p:cNvSpPr>
          <p:nvPr>
            <p:ph type="subTitle" idx="5"/>
          </p:nvPr>
        </p:nvSpPr>
        <p:spPr>
          <a:xfrm>
            <a:off x="6298797" y="5331236"/>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9" name="Google Shape;4519;p27"/>
          <p:cNvSpPr txBox="1">
            <a:spLocks noGrp="1"/>
          </p:cNvSpPr>
          <p:nvPr>
            <p:ph type="title" idx="6"/>
          </p:nvPr>
        </p:nvSpPr>
        <p:spPr>
          <a:xfrm>
            <a:off x="1476029"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0" name="Google Shape;4520;p27"/>
          <p:cNvSpPr txBox="1">
            <a:spLocks noGrp="1"/>
          </p:cNvSpPr>
          <p:nvPr>
            <p:ph type="title" idx="7"/>
          </p:nvPr>
        </p:nvSpPr>
        <p:spPr>
          <a:xfrm>
            <a:off x="4879913"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1" name="Google Shape;4521;p27"/>
          <p:cNvSpPr txBox="1">
            <a:spLocks noGrp="1"/>
          </p:cNvSpPr>
          <p:nvPr>
            <p:ph type="title" idx="8"/>
          </p:nvPr>
        </p:nvSpPr>
        <p:spPr>
          <a:xfrm>
            <a:off x="8300371"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2" name="Google Shape;4522;p27"/>
          <p:cNvSpPr txBox="1">
            <a:spLocks noGrp="1"/>
          </p:cNvSpPr>
          <p:nvPr>
            <p:ph type="title" idx="9"/>
          </p:nvPr>
        </p:nvSpPr>
        <p:spPr>
          <a:xfrm>
            <a:off x="3107403"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3" name="Google Shape;4523;p27"/>
          <p:cNvSpPr txBox="1">
            <a:spLocks noGrp="1"/>
          </p:cNvSpPr>
          <p:nvPr>
            <p:ph type="title" idx="13"/>
          </p:nvPr>
        </p:nvSpPr>
        <p:spPr>
          <a:xfrm>
            <a:off x="6668997"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99053179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534"/>
        <p:cNvGrpSpPr/>
        <p:nvPr/>
      </p:nvGrpSpPr>
      <p:grpSpPr>
        <a:xfrm>
          <a:off x="0" y="0"/>
          <a:ext cx="0" cy="0"/>
          <a:chOff x="0" y="0"/>
          <a:chExt cx="0" cy="0"/>
        </a:xfrm>
      </p:grpSpPr>
      <p:grpSp>
        <p:nvGrpSpPr>
          <p:cNvPr id="4535" name="Google Shape;4535;p29"/>
          <p:cNvGrpSpPr/>
          <p:nvPr/>
        </p:nvGrpSpPr>
        <p:grpSpPr>
          <a:xfrm>
            <a:off x="-180608" y="-649"/>
            <a:ext cx="12716167" cy="6858237"/>
            <a:chOff x="-135450" y="773125"/>
            <a:chExt cx="7704900" cy="4155500"/>
          </a:xfrm>
        </p:grpSpPr>
        <p:sp>
          <p:nvSpPr>
            <p:cNvPr id="4536" name="Google Shape;4536;p2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9" name="Google Shape;4549;p2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0" name="Google Shape;4610;p2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1" name="Google Shape;4611;p2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1" name="Google Shape;4621;p2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2" name="Google Shape;4672;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3" name="Google Shape;4673;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7" name="Google Shape;4687;p2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8" name="Google Shape;4688;p2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1" name="Google Shape;4691;p2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2" name="Google Shape;4692;p2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3" name="Google Shape;4693;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4" name="Google Shape;4694;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5" name="Google Shape;4695;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7" name="Google Shape;4727;p2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1" name="Google Shape;4731;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2" name="Google Shape;4732;p2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3" name="Google Shape;4773;p2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4" name="Google Shape;4774;p2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5" name="Google Shape;4775;p2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91" name="Google Shape;4791;p2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92" name="Google Shape;4792;p29"/>
          <p:cNvSpPr txBox="1">
            <a:spLocks noGrp="1"/>
          </p:cNvSpPr>
          <p:nvPr>
            <p:ph type="subTitle" idx="1"/>
          </p:nvPr>
        </p:nvSpPr>
        <p:spPr>
          <a:xfrm>
            <a:off x="10854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3" name="Google Shape;4793;p29"/>
          <p:cNvSpPr txBox="1">
            <a:spLocks noGrp="1"/>
          </p:cNvSpPr>
          <p:nvPr>
            <p:ph type="subTitle" idx="2"/>
          </p:nvPr>
        </p:nvSpPr>
        <p:spPr>
          <a:xfrm>
            <a:off x="45781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4" name="Google Shape;4794;p29"/>
          <p:cNvSpPr txBox="1">
            <a:spLocks noGrp="1"/>
          </p:cNvSpPr>
          <p:nvPr>
            <p:ph type="subTitle" idx="3"/>
          </p:nvPr>
        </p:nvSpPr>
        <p:spPr>
          <a:xfrm>
            <a:off x="80708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5" name="Google Shape;4795;p29"/>
          <p:cNvSpPr txBox="1">
            <a:spLocks noGrp="1"/>
          </p:cNvSpPr>
          <p:nvPr>
            <p:ph type="title" idx="4"/>
          </p:nvPr>
        </p:nvSpPr>
        <p:spPr>
          <a:xfrm>
            <a:off x="10854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FBB040"/>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6" name="Google Shape;4796;p29"/>
          <p:cNvSpPr txBox="1">
            <a:spLocks noGrp="1"/>
          </p:cNvSpPr>
          <p:nvPr>
            <p:ph type="title" idx="5"/>
          </p:nvPr>
        </p:nvSpPr>
        <p:spPr>
          <a:xfrm>
            <a:off x="45781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3D88B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7" name="Google Shape;4797;p29"/>
          <p:cNvSpPr txBox="1">
            <a:spLocks noGrp="1"/>
          </p:cNvSpPr>
          <p:nvPr>
            <p:ph type="title" idx="6"/>
          </p:nvPr>
        </p:nvSpPr>
        <p:spPr>
          <a:xfrm>
            <a:off x="80708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E9504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8" name="Google Shape;4798;p29"/>
          <p:cNvSpPr txBox="1">
            <a:spLocks noGrp="1"/>
          </p:cNvSpPr>
          <p:nvPr>
            <p:ph type="title" idx="7" hasCustomPrompt="1"/>
          </p:nvPr>
        </p:nvSpPr>
        <p:spPr>
          <a:xfrm>
            <a:off x="10854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799" name="Google Shape;4799;p29"/>
          <p:cNvSpPr txBox="1">
            <a:spLocks noGrp="1"/>
          </p:cNvSpPr>
          <p:nvPr>
            <p:ph type="title" idx="8" hasCustomPrompt="1"/>
          </p:nvPr>
        </p:nvSpPr>
        <p:spPr>
          <a:xfrm>
            <a:off x="45781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800" name="Google Shape;4800;p29"/>
          <p:cNvSpPr txBox="1">
            <a:spLocks noGrp="1"/>
          </p:cNvSpPr>
          <p:nvPr>
            <p:ph type="title" idx="9" hasCustomPrompt="1"/>
          </p:nvPr>
        </p:nvSpPr>
        <p:spPr>
          <a:xfrm>
            <a:off x="80708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E9504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19074014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808"/>
        <p:cNvGrpSpPr/>
        <p:nvPr/>
      </p:nvGrpSpPr>
      <p:grpSpPr>
        <a:xfrm>
          <a:off x="0" y="0"/>
          <a:ext cx="0" cy="0"/>
          <a:chOff x="0" y="0"/>
          <a:chExt cx="0" cy="0"/>
        </a:xfrm>
      </p:grpSpPr>
      <p:grpSp>
        <p:nvGrpSpPr>
          <p:cNvPr id="4809" name="Google Shape;4809;p33"/>
          <p:cNvGrpSpPr/>
          <p:nvPr/>
        </p:nvGrpSpPr>
        <p:grpSpPr>
          <a:xfrm>
            <a:off x="-180608" y="-649"/>
            <a:ext cx="12716167" cy="6858237"/>
            <a:chOff x="-135450" y="773125"/>
            <a:chExt cx="7704900" cy="4155500"/>
          </a:xfrm>
        </p:grpSpPr>
        <p:sp>
          <p:nvSpPr>
            <p:cNvPr id="4810" name="Google Shape;4810;p3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3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3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3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3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3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3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3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3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3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3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3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3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3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3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3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3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3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2" name="Google Shape;4832;p3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3" name="Google Shape;4833;p3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3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3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3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3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0" name="Google Shape;4840;p3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3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3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3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3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3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3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3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3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3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3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3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3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3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3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3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3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3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3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3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3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3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7" name="Google Shape;4867;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8" name="Google Shape;4868;p3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3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3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3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6" name="Google Shape;4876;p3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3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3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3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3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3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3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3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3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3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3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3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3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3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3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3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3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3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3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3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3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3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3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3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3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3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3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3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3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3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2" name="Google Shape;4912;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3" name="Google Shape;4913;p3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3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3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3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3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3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3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3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7" name="Google Shape;4927;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3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3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3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3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3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3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3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3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3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3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3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1" name="Google Shape;4941;p3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2" name="Google Shape;4942;p3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3" name="Google Shape;4943;p3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4" name="Google Shape;4944;p3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5" name="Google Shape;4945;p3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3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3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3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3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3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3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3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3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3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3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3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3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3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3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3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3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3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3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3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3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3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3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7" name="Google Shape;4977;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3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3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1" name="Google Shape;4981;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2" name="Google Shape;4982;p3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3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3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3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3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3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3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3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3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3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3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3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3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3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3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3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3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3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3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3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3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3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3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3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3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3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3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3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3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3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3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3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3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3" name="Google Shape;5023;p3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4" name="Google Shape;5024;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5" name="Google Shape;5025;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3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3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3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3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3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3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3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3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3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3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3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3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3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3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3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3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3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3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3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3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3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3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3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3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3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9" name="Google Shape;5059;p3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0" name="Google Shape;5060;p3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3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3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065" name="Google Shape;5065;p33"/>
          <p:cNvGrpSpPr/>
          <p:nvPr/>
        </p:nvGrpSpPr>
        <p:grpSpPr>
          <a:xfrm rot="10800000" flipH="1">
            <a:off x="-1242440" y="-109095"/>
            <a:ext cx="14676879" cy="7076189"/>
            <a:chOff x="-2748400" y="-38"/>
            <a:chExt cx="13516281" cy="5143576"/>
          </a:xfrm>
        </p:grpSpPr>
        <p:sp>
          <p:nvSpPr>
            <p:cNvPr id="5066" name="Google Shape;5066;p33"/>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33"/>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68" name="Google Shape;5068;p33"/>
          <p:cNvSpPr txBox="1">
            <a:spLocks noGrp="1"/>
          </p:cNvSpPr>
          <p:nvPr>
            <p:ph type="title" hasCustomPrompt="1"/>
          </p:nvPr>
        </p:nvSpPr>
        <p:spPr>
          <a:xfrm>
            <a:off x="2288200" y="2158133"/>
            <a:ext cx="7615600" cy="1603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0"/>
              <a:buNone/>
              <a:defRPr sz="10133">
                <a:solidFill>
                  <a:schemeClr val="dk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069" name="Google Shape;5069;p33"/>
          <p:cNvSpPr txBox="1">
            <a:spLocks noGrp="1"/>
          </p:cNvSpPr>
          <p:nvPr>
            <p:ph type="body" idx="1"/>
          </p:nvPr>
        </p:nvSpPr>
        <p:spPr>
          <a:xfrm>
            <a:off x="2812400" y="3827467"/>
            <a:ext cx="6567200" cy="8724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solidFill>
                  <a:schemeClr val="dk2"/>
                </a:solidFill>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407065824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070"/>
        <p:cNvGrpSpPr/>
        <p:nvPr/>
      </p:nvGrpSpPr>
      <p:grpSpPr>
        <a:xfrm>
          <a:off x="0" y="0"/>
          <a:ext cx="0" cy="0"/>
          <a:chOff x="0" y="0"/>
          <a:chExt cx="0" cy="0"/>
        </a:xfrm>
      </p:grpSpPr>
      <p:grpSp>
        <p:nvGrpSpPr>
          <p:cNvPr id="5071" name="Google Shape;5071;p34"/>
          <p:cNvGrpSpPr/>
          <p:nvPr/>
        </p:nvGrpSpPr>
        <p:grpSpPr>
          <a:xfrm>
            <a:off x="-180608" y="-649"/>
            <a:ext cx="12716167" cy="6858237"/>
            <a:chOff x="-135450" y="773125"/>
            <a:chExt cx="7704900" cy="4155500"/>
          </a:xfrm>
        </p:grpSpPr>
        <p:sp>
          <p:nvSpPr>
            <p:cNvPr id="5072" name="Google Shape;5072;p3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3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3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3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3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3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3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3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3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3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3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3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3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3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3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3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3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3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3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3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3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3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3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3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3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3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4" name="Google Shape;5104;p3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5" name="Google Shape;5105;p3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3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3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8" name="Google Shape;5108;p3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3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3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3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3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3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3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3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3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3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3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3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3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3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3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3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3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3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3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3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3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3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3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3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3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3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3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3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3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3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3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3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3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3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3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3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3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3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3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3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3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3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3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3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3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3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3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3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0" name="Google Shape;5170;p3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1" name="Google Shape;5171;p3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2" name="Google Shape;5172;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3" name="Google Shape;5173;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4" name="Google Shape;5174;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5" name="Google Shape;5175;p3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6" name="Google Shape;5176;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7" name="Google Shape;5177;p3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8" name="Google Shape;5178;p3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9" name="Google Shape;5179;p3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0" name="Google Shape;5180;p3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1" name="Google Shape;5181;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2" name="Google Shape;5182;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3" name="Google Shape;5183;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4" name="Google Shape;5184;p3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5" name="Google Shape;5185;p3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6" name="Google Shape;5186;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7" name="Google Shape;5187;p3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8" name="Google Shape;5188;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9" name="Google Shape;5189;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0" name="Google Shape;5190;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1" name="Google Shape;5191;p3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2" name="Google Shape;5192;p3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3" name="Google Shape;5193;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4" name="Google Shape;5194;p3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5" name="Google Shape;5195;p3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6" name="Google Shape;5196;p3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7" name="Google Shape;5197;p3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8" name="Google Shape;5198;p3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9" name="Google Shape;5199;p3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0" name="Google Shape;5200;p3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1" name="Google Shape;5201;p3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2" name="Google Shape;5202;p3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3" name="Google Shape;5203;p3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4" name="Google Shape;5204;p3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5" name="Google Shape;5205;p3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6" name="Google Shape;5206;p3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7" name="Google Shape;5207;p3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8" name="Google Shape;5208;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9" name="Google Shape;5209;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0" name="Google Shape;5210;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1" name="Google Shape;5211;p3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2" name="Google Shape;5212;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3" name="Google Shape;5213;p3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4" name="Google Shape;5214;p3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5" name="Google Shape;5215;p3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6" name="Google Shape;5216;p3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7" name="Google Shape;5217;p3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8" name="Google Shape;5218;p3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9" name="Google Shape;5219;p3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0" name="Google Shape;5220;p3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1" name="Google Shape;5221;p3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2" name="Google Shape;5222;p3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3" name="Google Shape;5223;p3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4" name="Google Shape;5224;p3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5" name="Google Shape;5225;p3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6" name="Google Shape;5226;p3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7" name="Google Shape;5227;p3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8" name="Google Shape;5228;p3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9" name="Google Shape;5229;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0" name="Google Shape;5230;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1" name="Google Shape;5231;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2" name="Google Shape;5232;p3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3" name="Google Shape;5233;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4" name="Google Shape;5234;p3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5" name="Google Shape;5235;p3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6" name="Google Shape;5236;p3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7" name="Google Shape;5237;p3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8" name="Google Shape;5238;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9" name="Google Shape;5239;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0" name="Google Shape;5240;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1" name="Google Shape;5241;p3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2" name="Google Shape;5242;p3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3" name="Google Shape;5243;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4" name="Google Shape;5244;p3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5" name="Google Shape;5245;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6" name="Google Shape;5246;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7" name="Google Shape;5247;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8" name="Google Shape;5248;p3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9" name="Google Shape;5249;p3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0" name="Google Shape;525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1" name="Google Shape;5251;p3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2" name="Google Shape;5252;p3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3" name="Google Shape;5253;p3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4" name="Google Shape;5254;p3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5" name="Google Shape;5255;p3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6" name="Google Shape;5256;p3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7" name="Google Shape;5257;p3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8" name="Google Shape;5258;p3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9" name="Google Shape;5259;p3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0" name="Google Shape;5260;p3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1" name="Google Shape;5261;p3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2" name="Google Shape;5262;p3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3" name="Google Shape;5263;p3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4" name="Google Shape;5264;p3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5" name="Google Shape;5265;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6" name="Google Shape;5266;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7" name="Google Shape;5267;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8" name="Google Shape;5268;p3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9" name="Google Shape;5269;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0" name="Google Shape;5270;p3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1" name="Google Shape;5271;p3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2" name="Google Shape;5272;p3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3" name="Google Shape;5273;p3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4" name="Google Shape;5274;p3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5" name="Google Shape;5275;p3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6" name="Google Shape;5276;p3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7" name="Google Shape;5277;p3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8" name="Google Shape;5278;p3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9" name="Google Shape;5279;p3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0" name="Google Shape;5280;p3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1" name="Google Shape;5281;p3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2" name="Google Shape;5282;p3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3" name="Google Shape;5283;p3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4" name="Google Shape;5284;p3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5" name="Google Shape;5285;p3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6" name="Google Shape;5286;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7" name="Google Shape;5287;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8" name="Google Shape;5288;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9" name="Google Shape;5289;p3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0" name="Google Shape;5290;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1" name="Google Shape;5291;p3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2" name="Google Shape;5292;p3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3" name="Google Shape;5293;p3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4" name="Google Shape;5294;p3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5" name="Google Shape;5295;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6" name="Google Shape;5296;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7" name="Google Shape;5297;p3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8" name="Google Shape;5298;p3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9" name="Google Shape;5299;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0" name="Google Shape;530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1" name="Google Shape;5301;p3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2" name="Google Shape;5302;p3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3" name="Google Shape;5303;p3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4" name="Google Shape;5304;p3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5" name="Google Shape;5305;p3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6" name="Google Shape;5306;p3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7" name="Google Shape;5307;p3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8" name="Google Shape;5308;p3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9" name="Google Shape;5309;p3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0" name="Google Shape;5310;p3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1" name="Google Shape;5311;p3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2" name="Google Shape;5312;p3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3" name="Google Shape;5313;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4" name="Google Shape;5314;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5" name="Google Shape;5315;p3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6" name="Google Shape;5316;p3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7" name="Google Shape;5317;p3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8" name="Google Shape;5318;p3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9" name="Google Shape;5319;p3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0" name="Google Shape;5320;p3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1" name="Google Shape;5321;p3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2" name="Google Shape;5322;p3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3" name="Google Shape;5323;p3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4" name="Google Shape;5324;p3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5" name="Google Shape;5325;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6" name="Google Shape;5326;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327" name="Google Shape;5327;p34"/>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8" name="Google Shape;5328;p34"/>
          <p:cNvSpPr txBox="1">
            <a:spLocks noGrp="1"/>
          </p:cNvSpPr>
          <p:nvPr>
            <p:ph type="title"/>
          </p:nvPr>
        </p:nvSpPr>
        <p:spPr>
          <a:xfrm>
            <a:off x="6160600" y="2312600"/>
            <a:ext cx="5136000" cy="2084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329" name="Google Shape;5329;p34"/>
          <p:cNvSpPr txBox="1">
            <a:spLocks noGrp="1"/>
          </p:cNvSpPr>
          <p:nvPr>
            <p:ph type="subTitle" idx="1"/>
          </p:nvPr>
        </p:nvSpPr>
        <p:spPr>
          <a:xfrm>
            <a:off x="6468016" y="4488751"/>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30" name="Google Shape;5330;p34"/>
          <p:cNvSpPr txBox="1">
            <a:spLocks noGrp="1"/>
          </p:cNvSpPr>
          <p:nvPr>
            <p:ph type="title" idx="2" hasCustomPrompt="1"/>
          </p:nvPr>
        </p:nvSpPr>
        <p:spPr>
          <a:xfrm>
            <a:off x="7744201" y="1309417"/>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2"/>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66210030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3">
  <p:cSld name="Title and four columns 3">
    <p:spTree>
      <p:nvGrpSpPr>
        <p:cNvPr id="1" name="Shape 5331"/>
        <p:cNvGrpSpPr/>
        <p:nvPr/>
      </p:nvGrpSpPr>
      <p:grpSpPr>
        <a:xfrm>
          <a:off x="0" y="0"/>
          <a:ext cx="0" cy="0"/>
          <a:chOff x="0" y="0"/>
          <a:chExt cx="0" cy="0"/>
        </a:xfrm>
      </p:grpSpPr>
      <p:sp>
        <p:nvSpPr>
          <p:cNvPr id="5332" name="Google Shape;5332;p35"/>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333" name="Google Shape;5333;p35"/>
          <p:cNvSpPr txBox="1">
            <a:spLocks noGrp="1"/>
          </p:cNvSpPr>
          <p:nvPr>
            <p:ph type="subTitle" idx="1"/>
          </p:nvPr>
        </p:nvSpPr>
        <p:spPr>
          <a:xfrm>
            <a:off x="4276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4" name="Google Shape;5334;p35"/>
          <p:cNvSpPr txBox="1">
            <a:spLocks noGrp="1"/>
          </p:cNvSpPr>
          <p:nvPr>
            <p:ph type="subTitle" idx="2"/>
          </p:nvPr>
        </p:nvSpPr>
        <p:spPr>
          <a:xfrm>
            <a:off x="8060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5" name="Google Shape;5335;p35"/>
          <p:cNvSpPr txBox="1">
            <a:spLocks noGrp="1"/>
          </p:cNvSpPr>
          <p:nvPr>
            <p:ph type="subTitle" idx="3"/>
          </p:nvPr>
        </p:nvSpPr>
        <p:spPr>
          <a:xfrm>
            <a:off x="4276888" y="4490164"/>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6" name="Google Shape;5336;p35"/>
          <p:cNvSpPr txBox="1">
            <a:spLocks noGrp="1"/>
          </p:cNvSpPr>
          <p:nvPr>
            <p:ph type="subTitle" idx="4"/>
          </p:nvPr>
        </p:nvSpPr>
        <p:spPr>
          <a:xfrm>
            <a:off x="8060888" y="4490171"/>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7" name="Google Shape;5337;p35"/>
          <p:cNvSpPr txBox="1">
            <a:spLocks noGrp="1"/>
          </p:cNvSpPr>
          <p:nvPr>
            <p:ph type="title" idx="5"/>
          </p:nvPr>
        </p:nvSpPr>
        <p:spPr>
          <a:xfrm>
            <a:off x="4276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00929A"/>
              </a:buClr>
              <a:buSzPts val="2000"/>
              <a:buNone/>
              <a:defRPr sz="2667">
                <a:solidFill>
                  <a:srgbClr val="00929A"/>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8" name="Google Shape;5338;p35"/>
          <p:cNvSpPr txBox="1">
            <a:spLocks noGrp="1"/>
          </p:cNvSpPr>
          <p:nvPr>
            <p:ph type="title" idx="6"/>
          </p:nvPr>
        </p:nvSpPr>
        <p:spPr>
          <a:xfrm>
            <a:off x="8060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EA4335"/>
              </a:buClr>
              <a:buSzPts val="2000"/>
              <a:buNone/>
              <a:defRPr sz="2667">
                <a:solidFill>
                  <a:srgbClr val="E9504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9" name="Google Shape;5339;p35"/>
          <p:cNvSpPr txBox="1">
            <a:spLocks noGrp="1"/>
          </p:cNvSpPr>
          <p:nvPr>
            <p:ph type="title" idx="7"/>
          </p:nvPr>
        </p:nvSpPr>
        <p:spPr>
          <a:xfrm>
            <a:off x="4276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6DA8D6"/>
              </a:buClr>
              <a:buSzPts val="2000"/>
              <a:buNone/>
              <a:defRPr sz="2667">
                <a:solidFill>
                  <a:srgbClr val="3D88B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40" name="Google Shape;5340;p35"/>
          <p:cNvSpPr txBox="1">
            <a:spLocks noGrp="1"/>
          </p:cNvSpPr>
          <p:nvPr>
            <p:ph type="title" idx="8"/>
          </p:nvPr>
        </p:nvSpPr>
        <p:spPr>
          <a:xfrm>
            <a:off x="8060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FCBF60"/>
              </a:buClr>
              <a:buSzPts val="2000"/>
              <a:buNone/>
              <a:defRPr sz="2667">
                <a:solidFill>
                  <a:srgbClr val="FBB040"/>
                </a:solidFill>
              </a:defRPr>
            </a:lvl1pPr>
            <a:lvl2pPr lvl="1" rtl="0">
              <a:spcBef>
                <a:spcPts val="0"/>
              </a:spcBef>
              <a:spcAft>
                <a:spcPts val="0"/>
              </a:spcAft>
              <a:buClr>
                <a:srgbClr val="FCBF60"/>
              </a:buClr>
              <a:buSzPts val="2000"/>
              <a:buNone/>
              <a:defRPr sz="2667">
                <a:solidFill>
                  <a:srgbClr val="FCBF60"/>
                </a:solidFill>
              </a:defRPr>
            </a:lvl2pPr>
            <a:lvl3pPr lvl="2" rtl="0">
              <a:spcBef>
                <a:spcPts val="0"/>
              </a:spcBef>
              <a:spcAft>
                <a:spcPts val="0"/>
              </a:spcAft>
              <a:buClr>
                <a:srgbClr val="FCBF60"/>
              </a:buClr>
              <a:buSzPts val="2000"/>
              <a:buNone/>
              <a:defRPr sz="2667">
                <a:solidFill>
                  <a:srgbClr val="FCBF60"/>
                </a:solidFill>
              </a:defRPr>
            </a:lvl3pPr>
            <a:lvl4pPr lvl="3" rtl="0">
              <a:spcBef>
                <a:spcPts val="0"/>
              </a:spcBef>
              <a:spcAft>
                <a:spcPts val="0"/>
              </a:spcAft>
              <a:buClr>
                <a:srgbClr val="FCBF60"/>
              </a:buClr>
              <a:buSzPts val="2000"/>
              <a:buNone/>
              <a:defRPr sz="2667">
                <a:solidFill>
                  <a:srgbClr val="FCBF60"/>
                </a:solidFill>
              </a:defRPr>
            </a:lvl4pPr>
            <a:lvl5pPr lvl="4" rtl="0">
              <a:spcBef>
                <a:spcPts val="0"/>
              </a:spcBef>
              <a:spcAft>
                <a:spcPts val="0"/>
              </a:spcAft>
              <a:buClr>
                <a:srgbClr val="FCBF60"/>
              </a:buClr>
              <a:buSzPts val="2000"/>
              <a:buNone/>
              <a:defRPr sz="2667">
                <a:solidFill>
                  <a:srgbClr val="FCBF60"/>
                </a:solidFill>
              </a:defRPr>
            </a:lvl5pPr>
            <a:lvl6pPr lvl="5" rtl="0">
              <a:spcBef>
                <a:spcPts val="0"/>
              </a:spcBef>
              <a:spcAft>
                <a:spcPts val="0"/>
              </a:spcAft>
              <a:buClr>
                <a:srgbClr val="FCBF60"/>
              </a:buClr>
              <a:buSzPts val="2000"/>
              <a:buNone/>
              <a:defRPr sz="2667">
                <a:solidFill>
                  <a:srgbClr val="FCBF60"/>
                </a:solidFill>
              </a:defRPr>
            </a:lvl6pPr>
            <a:lvl7pPr lvl="6" rtl="0">
              <a:spcBef>
                <a:spcPts val="0"/>
              </a:spcBef>
              <a:spcAft>
                <a:spcPts val="0"/>
              </a:spcAft>
              <a:buClr>
                <a:srgbClr val="FCBF60"/>
              </a:buClr>
              <a:buSzPts val="2000"/>
              <a:buNone/>
              <a:defRPr sz="2667">
                <a:solidFill>
                  <a:srgbClr val="FCBF60"/>
                </a:solidFill>
              </a:defRPr>
            </a:lvl7pPr>
            <a:lvl8pPr lvl="7" rtl="0">
              <a:spcBef>
                <a:spcPts val="0"/>
              </a:spcBef>
              <a:spcAft>
                <a:spcPts val="0"/>
              </a:spcAft>
              <a:buClr>
                <a:srgbClr val="FCBF60"/>
              </a:buClr>
              <a:buSzPts val="2000"/>
              <a:buNone/>
              <a:defRPr sz="2667">
                <a:solidFill>
                  <a:srgbClr val="FCBF60"/>
                </a:solidFill>
              </a:defRPr>
            </a:lvl8pPr>
            <a:lvl9pPr lvl="8" rtl="0">
              <a:spcBef>
                <a:spcPts val="0"/>
              </a:spcBef>
              <a:spcAft>
                <a:spcPts val="0"/>
              </a:spcAft>
              <a:buClr>
                <a:srgbClr val="FCBF60"/>
              </a:buClr>
              <a:buSzPts val="2000"/>
              <a:buNone/>
              <a:defRPr sz="2667">
                <a:solidFill>
                  <a:srgbClr val="FCBF60"/>
                </a:solidFill>
              </a:defRPr>
            </a:lvl9pPr>
          </a:lstStyle>
          <a:p>
            <a:endParaRPr/>
          </a:p>
        </p:txBody>
      </p:sp>
    </p:spTree>
    <p:extLst>
      <p:ext uri="{BB962C8B-B14F-4D97-AF65-F5344CB8AC3E}">
        <p14:creationId xmlns:p14="http://schemas.microsoft.com/office/powerpoint/2010/main" val="14701995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5605"/>
        <p:cNvGrpSpPr/>
        <p:nvPr/>
      </p:nvGrpSpPr>
      <p:grpSpPr>
        <a:xfrm>
          <a:off x="0" y="0"/>
          <a:ext cx="0" cy="0"/>
          <a:chOff x="0" y="0"/>
          <a:chExt cx="0" cy="0"/>
        </a:xfrm>
      </p:grpSpPr>
      <p:sp>
        <p:nvSpPr>
          <p:cNvPr id="5606" name="Google Shape;5606;p37"/>
          <p:cNvSpPr txBox="1">
            <a:spLocks noGrp="1"/>
          </p:cNvSpPr>
          <p:nvPr>
            <p:ph type="subTitle" idx="1"/>
          </p:nvPr>
        </p:nvSpPr>
        <p:spPr>
          <a:xfrm>
            <a:off x="2635775" y="24928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7" name="Google Shape;5607;p37"/>
          <p:cNvSpPr txBox="1">
            <a:spLocks noGrp="1"/>
          </p:cNvSpPr>
          <p:nvPr>
            <p:ph type="title" hasCustomPrompt="1"/>
          </p:nvPr>
        </p:nvSpPr>
        <p:spPr>
          <a:xfrm>
            <a:off x="2635759" y="8781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8" name="Google Shape;5608;p37"/>
          <p:cNvSpPr txBox="1">
            <a:spLocks noGrp="1"/>
          </p:cNvSpPr>
          <p:nvPr>
            <p:ph type="subTitle" idx="2"/>
          </p:nvPr>
        </p:nvSpPr>
        <p:spPr>
          <a:xfrm>
            <a:off x="6464241" y="24927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9" name="Google Shape;5609;p37"/>
          <p:cNvSpPr txBox="1">
            <a:spLocks noGrp="1"/>
          </p:cNvSpPr>
          <p:nvPr>
            <p:ph type="title" idx="3" hasCustomPrompt="1"/>
          </p:nvPr>
        </p:nvSpPr>
        <p:spPr>
          <a:xfrm>
            <a:off x="6464225" y="8780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DF3C4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0" name="Google Shape;5610;p37"/>
          <p:cNvSpPr txBox="1">
            <a:spLocks noGrp="1"/>
          </p:cNvSpPr>
          <p:nvPr>
            <p:ph type="subTitle" idx="4"/>
          </p:nvPr>
        </p:nvSpPr>
        <p:spPr>
          <a:xfrm>
            <a:off x="2635775" y="51067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1" name="Google Shape;5611;p37"/>
          <p:cNvSpPr txBox="1">
            <a:spLocks noGrp="1"/>
          </p:cNvSpPr>
          <p:nvPr>
            <p:ph type="title" idx="5" hasCustomPrompt="1"/>
          </p:nvPr>
        </p:nvSpPr>
        <p:spPr>
          <a:xfrm>
            <a:off x="2635759" y="34920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008A8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2" name="Google Shape;5612;p37"/>
          <p:cNvSpPr txBox="1">
            <a:spLocks noGrp="1"/>
          </p:cNvSpPr>
          <p:nvPr>
            <p:ph type="subTitle" idx="6"/>
          </p:nvPr>
        </p:nvSpPr>
        <p:spPr>
          <a:xfrm>
            <a:off x="6464241" y="51066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3" name="Google Shape;5613;p37"/>
          <p:cNvSpPr txBox="1">
            <a:spLocks noGrp="1"/>
          </p:cNvSpPr>
          <p:nvPr>
            <p:ph type="title" idx="7" hasCustomPrompt="1"/>
          </p:nvPr>
        </p:nvSpPr>
        <p:spPr>
          <a:xfrm>
            <a:off x="6464225" y="34919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21001503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880"/>
        <p:cNvGrpSpPr/>
        <p:nvPr/>
      </p:nvGrpSpPr>
      <p:grpSpPr>
        <a:xfrm>
          <a:off x="0" y="0"/>
          <a:ext cx="0" cy="0"/>
          <a:chOff x="0" y="0"/>
          <a:chExt cx="0" cy="0"/>
        </a:xfrm>
      </p:grpSpPr>
      <p:grpSp>
        <p:nvGrpSpPr>
          <p:cNvPr id="5881" name="Google Shape;5881;p39"/>
          <p:cNvGrpSpPr/>
          <p:nvPr/>
        </p:nvGrpSpPr>
        <p:grpSpPr>
          <a:xfrm>
            <a:off x="-180608" y="-649"/>
            <a:ext cx="12716167" cy="6858237"/>
            <a:chOff x="-135450" y="773125"/>
            <a:chExt cx="7704900" cy="4155500"/>
          </a:xfrm>
        </p:grpSpPr>
        <p:sp>
          <p:nvSpPr>
            <p:cNvPr id="5882" name="Google Shape;5882;p3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3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3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3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3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3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3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3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3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3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3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3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3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3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3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3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3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3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3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3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3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3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3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3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3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3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3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3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3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3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3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3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3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1" name="Google Shape;5921;p3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2" name="Google Shape;5922;p3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3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3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5" name="Google Shape;5925;p3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3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3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3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3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3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3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7" name="Google Shape;5937;p3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8" name="Google Shape;5938;p3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9" name="Google Shape;5939;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3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3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3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3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3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3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3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3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2" name="Google Shape;5952;p3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3" name="Google Shape;5953;p3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4" name="Google Shape;5954;p3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5" name="Google Shape;5955;p3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6" name="Google Shape;5956;p3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3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3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3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3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3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3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3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3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3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3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3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3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3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3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3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3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3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3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3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3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3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3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3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8" name="Google Shape;5988;p3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3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3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2" name="Google Shape;5992;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3" name="Google Shape;5993;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3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3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3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3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3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3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3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3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3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3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3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3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3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3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3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3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3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3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3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3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3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3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3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3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3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3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3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3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3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3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3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4" name="Google Shape;6034;p3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3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3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3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3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3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3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3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3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3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3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3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3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3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3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3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3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3" name="Google Shape;6063;p3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4" name="Google Shape;6064;p3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3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3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3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3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3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3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3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3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3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4" name="Google Shape;6074;p3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3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3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3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3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3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3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3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3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3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3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3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3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3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3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3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3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3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3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3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3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3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3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3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3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3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3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3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3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3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3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3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3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3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3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3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3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3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3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3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3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3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3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3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3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3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3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5" name="Google Shape;6135;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6" name="Google Shape;6136;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7" name="Google Shape;6137;p39"/>
          <p:cNvSpPr/>
          <p:nvPr/>
        </p:nvSpPr>
        <p:spPr>
          <a:xfrm rot="5400000">
            <a:off x="1888414" y="-2105140"/>
            <a:ext cx="8150373" cy="14924655"/>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3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39" name="Google Shape;6139;p39"/>
          <p:cNvSpPr txBox="1">
            <a:spLocks noGrp="1"/>
          </p:cNvSpPr>
          <p:nvPr>
            <p:ph type="subTitle" idx="1"/>
          </p:nvPr>
        </p:nvSpPr>
        <p:spPr>
          <a:xfrm>
            <a:off x="2511167"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0" name="Google Shape;6140;p39"/>
          <p:cNvSpPr txBox="1">
            <a:spLocks noGrp="1"/>
          </p:cNvSpPr>
          <p:nvPr>
            <p:ph type="subTitle" idx="2"/>
          </p:nvPr>
        </p:nvSpPr>
        <p:spPr>
          <a:xfrm>
            <a:off x="6524741"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1" name="Google Shape;6141;p39"/>
          <p:cNvSpPr txBox="1">
            <a:spLocks noGrp="1"/>
          </p:cNvSpPr>
          <p:nvPr>
            <p:ph type="title" idx="3"/>
          </p:nvPr>
        </p:nvSpPr>
        <p:spPr>
          <a:xfrm>
            <a:off x="2511167"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142" name="Google Shape;6142;p39"/>
          <p:cNvSpPr txBox="1">
            <a:spLocks noGrp="1"/>
          </p:cNvSpPr>
          <p:nvPr>
            <p:ph type="title" idx="4"/>
          </p:nvPr>
        </p:nvSpPr>
        <p:spPr>
          <a:xfrm>
            <a:off x="6524741"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4781740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2"/>
        </a:solidFill>
        <a:effectLst/>
      </p:bgPr>
    </p:bg>
    <p:spTree>
      <p:nvGrpSpPr>
        <p:cNvPr id="1" name="Shape 1595"/>
        <p:cNvGrpSpPr/>
        <p:nvPr/>
      </p:nvGrpSpPr>
      <p:grpSpPr>
        <a:xfrm>
          <a:off x="0" y="0"/>
          <a:ext cx="0" cy="0"/>
          <a:chOff x="0" y="0"/>
          <a:chExt cx="0" cy="0"/>
        </a:xfrm>
      </p:grpSpPr>
      <p:sp>
        <p:nvSpPr>
          <p:cNvPr id="1596" name="Google Shape;159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Tree>
    <p:extLst>
      <p:ext uri="{BB962C8B-B14F-4D97-AF65-F5344CB8AC3E}">
        <p14:creationId xmlns:p14="http://schemas.microsoft.com/office/powerpoint/2010/main" val="12828318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6409"/>
        <p:cNvGrpSpPr/>
        <p:nvPr/>
      </p:nvGrpSpPr>
      <p:grpSpPr>
        <a:xfrm>
          <a:off x="0" y="0"/>
          <a:ext cx="0" cy="0"/>
          <a:chOff x="0" y="0"/>
          <a:chExt cx="0" cy="0"/>
        </a:xfrm>
      </p:grpSpPr>
      <p:sp>
        <p:nvSpPr>
          <p:cNvPr id="6410" name="Google Shape;6410;p41"/>
          <p:cNvSpPr/>
          <p:nvPr/>
        </p:nvSpPr>
        <p:spPr>
          <a:xfrm rot="5400172" flipH="1">
            <a:off x="2492752" y="-6873631"/>
            <a:ext cx="7206501" cy="134632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1" name="Google Shape;6411;p41"/>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12" name="Google Shape;6412;p41"/>
          <p:cNvSpPr txBox="1">
            <a:spLocks noGrp="1"/>
          </p:cNvSpPr>
          <p:nvPr>
            <p:ph type="subTitle" idx="1"/>
          </p:nvPr>
        </p:nvSpPr>
        <p:spPr>
          <a:xfrm>
            <a:off x="468519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3" name="Google Shape;6413;p41"/>
          <p:cNvSpPr txBox="1">
            <a:spLocks noGrp="1"/>
          </p:cNvSpPr>
          <p:nvPr>
            <p:ph type="title" idx="2"/>
          </p:nvPr>
        </p:nvSpPr>
        <p:spPr>
          <a:xfrm>
            <a:off x="5531952"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4" name="Google Shape;6414;p41"/>
          <p:cNvSpPr txBox="1">
            <a:spLocks noGrp="1"/>
          </p:cNvSpPr>
          <p:nvPr>
            <p:ph type="subTitle" idx="3"/>
          </p:nvPr>
        </p:nvSpPr>
        <p:spPr>
          <a:xfrm>
            <a:off x="136646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5" name="Google Shape;6415;p41"/>
          <p:cNvSpPr txBox="1">
            <a:spLocks noGrp="1"/>
          </p:cNvSpPr>
          <p:nvPr>
            <p:ph type="title" idx="4"/>
          </p:nvPr>
        </p:nvSpPr>
        <p:spPr>
          <a:xfrm>
            <a:off x="2213229"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6" name="Google Shape;6416;p41"/>
          <p:cNvSpPr txBox="1">
            <a:spLocks noGrp="1"/>
          </p:cNvSpPr>
          <p:nvPr>
            <p:ph type="subTitle" idx="5"/>
          </p:nvPr>
        </p:nvSpPr>
        <p:spPr>
          <a:xfrm>
            <a:off x="8003927" y="3170031"/>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7" name="Google Shape;6417;p41"/>
          <p:cNvSpPr txBox="1">
            <a:spLocks noGrp="1"/>
          </p:cNvSpPr>
          <p:nvPr>
            <p:ph type="title" idx="6"/>
          </p:nvPr>
        </p:nvSpPr>
        <p:spPr>
          <a:xfrm>
            <a:off x="8850675" y="2442867"/>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2604489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677"/>
        <p:cNvGrpSpPr/>
        <p:nvPr/>
      </p:nvGrpSpPr>
      <p:grpSpPr>
        <a:xfrm>
          <a:off x="0" y="0"/>
          <a:ext cx="0" cy="0"/>
          <a:chOff x="0" y="0"/>
          <a:chExt cx="0" cy="0"/>
        </a:xfrm>
      </p:grpSpPr>
      <p:grpSp>
        <p:nvGrpSpPr>
          <p:cNvPr id="6678" name="Google Shape;6678;p43"/>
          <p:cNvGrpSpPr/>
          <p:nvPr/>
        </p:nvGrpSpPr>
        <p:grpSpPr>
          <a:xfrm>
            <a:off x="-180608" y="-649"/>
            <a:ext cx="12716167" cy="6858237"/>
            <a:chOff x="-135450" y="773125"/>
            <a:chExt cx="7704900" cy="4155500"/>
          </a:xfrm>
        </p:grpSpPr>
        <p:sp>
          <p:nvSpPr>
            <p:cNvPr id="6679" name="Google Shape;6679;p4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0" name="Google Shape;6680;p4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1" name="Google Shape;668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2" name="Google Shape;6682;p4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3" name="Google Shape;6683;p4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4" name="Google Shape;6684;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5" name="Google Shape;6685;p4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6" name="Google Shape;6686;p4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7" name="Google Shape;6687;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8" name="Google Shape;6688;p4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9" name="Google Shape;6689;p4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0" name="Google Shape;6690;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1" name="Google Shape;6691;p4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2" name="Google Shape;6692;p4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3" name="Google Shape;6693;p4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4" name="Google Shape;6694;p4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5" name="Google Shape;6695;p4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6" name="Google Shape;6696;p4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7" name="Google Shape;6697;p4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8" name="Google Shape;6698;p4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9" name="Google Shape;6699;p4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0" name="Google Shape;6700;p4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1" name="Google Shape;6701;p4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2" name="Google Shape;6702;p4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3" name="Google Shape;6703;p4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4" name="Google Shape;6704;p4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5" name="Google Shape;6705;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6" name="Google Shape;6706;p4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7" name="Google Shape;6707;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8" name="Google Shape;6708;p4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9" name="Google Shape;6709;p4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0" name="Google Shape;6710;p4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1" name="Google Shape;6711;p4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2" name="Google Shape;6712;p4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3" name="Google Shape;6713;p4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4" name="Google Shape;6714;p4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5" name="Google Shape;6715;p4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6" name="Google Shape;6716;p4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7" name="Google Shape;6717;p4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8" name="Google Shape;6718;p4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9" name="Google Shape;6719;p4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0" name="Google Shape;6720;p4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1" name="Google Shape;6721;p4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2" name="Google Shape;6722;p4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3" name="Google Shape;6723;p4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4" name="Google Shape;6724;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5" name="Google Shape;6725;p4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6" name="Google Shape;6726;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7" name="Google Shape;6727;p4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8" name="Google Shape;6728;p4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9" name="Google Shape;6729;p4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0" name="Google Shape;6730;p4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1" name="Google Shape;673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2" name="Google Shape;6732;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3" name="Google Shape;6733;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4" name="Google Shape;6734;p4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5" name="Google Shape;6735;p4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4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4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4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4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4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4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4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4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4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4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4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4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4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4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4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4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4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4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4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4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4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4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7" name="Google Shape;6767;p4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4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4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4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1" name="Google Shape;6771;p4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2" name="Google Shape;6772;p4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4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4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4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4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4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4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4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4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4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4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4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4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4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4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4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4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4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4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4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4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4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4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4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4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4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4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4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4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3" name="Google Shape;6813;p4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4" name="Google Shape;6814;p4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5" name="Google Shape;6815;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6" name="Google Shape;6816;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7" name="Google Shape;6817;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8" name="Google Shape;6818;p4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9" name="Google Shape;6819;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4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4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4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4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4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4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4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4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4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4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4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1" name="Google Shape;6831;p4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2" name="Google Shape;6832;p4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4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4" name="Google Shape;6834;p4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4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4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4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4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4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4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4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4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4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4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4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4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4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4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4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4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4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4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4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4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4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4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4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4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4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2" name="Google Shape;6872;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3" name="Google Shape;6873;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4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4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4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4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0" name="Google Shape;6880;p4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4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4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4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4" name="Google Shape;6884;p4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5" name="Google Shape;6885;p4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4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4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4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4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4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4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4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5" name="Google Shape;6895;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4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4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4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4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4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4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4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4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4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4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4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4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4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4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4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4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4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4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4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4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4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4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4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4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4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4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4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4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4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34" name="Google Shape;6934;p43"/>
          <p:cNvSpPr txBox="1">
            <a:spLocks noGrp="1"/>
          </p:cNvSpPr>
          <p:nvPr>
            <p:ph type="subTitle" idx="1"/>
          </p:nvPr>
        </p:nvSpPr>
        <p:spPr>
          <a:xfrm flipH="1">
            <a:off x="1184932"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2800"/>
              <a:buChar char="○"/>
              <a:defRPr sz="3733"/>
            </a:lvl2pPr>
            <a:lvl3pPr lvl="2" rtl="0">
              <a:lnSpc>
                <a:spcPct val="100000"/>
              </a:lnSpc>
              <a:spcBef>
                <a:spcPts val="0"/>
              </a:spcBef>
              <a:spcAft>
                <a:spcPts val="0"/>
              </a:spcAft>
              <a:buSzPts val="2800"/>
              <a:buChar char="■"/>
              <a:defRPr sz="3733"/>
            </a:lvl3pPr>
            <a:lvl4pPr lvl="3" rtl="0">
              <a:lnSpc>
                <a:spcPct val="100000"/>
              </a:lnSpc>
              <a:spcBef>
                <a:spcPts val="0"/>
              </a:spcBef>
              <a:spcAft>
                <a:spcPts val="0"/>
              </a:spcAft>
              <a:buSzPts val="2800"/>
              <a:buChar char="●"/>
              <a:defRPr sz="3733"/>
            </a:lvl4pPr>
            <a:lvl5pPr lvl="4" rtl="0">
              <a:lnSpc>
                <a:spcPct val="100000"/>
              </a:lnSpc>
              <a:spcBef>
                <a:spcPts val="0"/>
              </a:spcBef>
              <a:spcAft>
                <a:spcPts val="0"/>
              </a:spcAft>
              <a:buSzPts val="2800"/>
              <a:buChar char="○"/>
              <a:defRPr sz="3733"/>
            </a:lvl5pPr>
            <a:lvl6pPr lvl="5" rtl="0">
              <a:lnSpc>
                <a:spcPct val="100000"/>
              </a:lnSpc>
              <a:spcBef>
                <a:spcPts val="0"/>
              </a:spcBef>
              <a:spcAft>
                <a:spcPts val="0"/>
              </a:spcAft>
              <a:buSzPts val="2800"/>
              <a:buChar char="■"/>
              <a:defRPr sz="3733"/>
            </a:lvl6pPr>
            <a:lvl7pPr lvl="6" rtl="0">
              <a:lnSpc>
                <a:spcPct val="100000"/>
              </a:lnSpc>
              <a:spcBef>
                <a:spcPts val="0"/>
              </a:spcBef>
              <a:spcAft>
                <a:spcPts val="0"/>
              </a:spcAft>
              <a:buSzPts val="2800"/>
              <a:buChar char="●"/>
              <a:defRPr sz="3733"/>
            </a:lvl7pPr>
            <a:lvl8pPr lvl="7" rtl="0">
              <a:lnSpc>
                <a:spcPct val="100000"/>
              </a:lnSpc>
              <a:spcBef>
                <a:spcPts val="0"/>
              </a:spcBef>
              <a:spcAft>
                <a:spcPts val="0"/>
              </a:spcAft>
              <a:buSzPts val="2800"/>
              <a:buChar char="○"/>
              <a:defRPr sz="3733"/>
            </a:lvl8pPr>
            <a:lvl9pPr lvl="8" rtl="0">
              <a:lnSpc>
                <a:spcPct val="100000"/>
              </a:lnSpc>
              <a:spcBef>
                <a:spcPts val="0"/>
              </a:spcBef>
              <a:spcAft>
                <a:spcPts val="0"/>
              </a:spcAft>
              <a:buSzPts val="2800"/>
              <a:buChar char="■"/>
              <a:defRPr sz="3733"/>
            </a:lvl9pPr>
          </a:lstStyle>
          <a:p>
            <a:endParaRPr/>
          </a:p>
        </p:txBody>
      </p:sp>
      <p:sp>
        <p:nvSpPr>
          <p:cNvPr id="6935" name="Google Shape;6935;p43"/>
          <p:cNvSpPr txBox="1">
            <a:spLocks noGrp="1"/>
          </p:cNvSpPr>
          <p:nvPr>
            <p:ph type="subTitle" idx="2"/>
          </p:nvPr>
        </p:nvSpPr>
        <p:spPr>
          <a:xfrm flipH="1">
            <a:off x="6613900"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algn="r" rtl="0">
              <a:lnSpc>
                <a:spcPct val="100000"/>
              </a:lnSpc>
              <a:spcBef>
                <a:spcPts val="0"/>
              </a:spcBef>
              <a:spcAft>
                <a:spcPts val="0"/>
              </a:spcAft>
              <a:buSzPts val="2800"/>
              <a:buChar char="○"/>
              <a:defRPr sz="3733"/>
            </a:lvl2pPr>
            <a:lvl3pPr lvl="2" algn="r" rtl="0">
              <a:lnSpc>
                <a:spcPct val="100000"/>
              </a:lnSpc>
              <a:spcBef>
                <a:spcPts val="0"/>
              </a:spcBef>
              <a:spcAft>
                <a:spcPts val="0"/>
              </a:spcAft>
              <a:buSzPts val="2800"/>
              <a:buChar char="■"/>
              <a:defRPr sz="3733"/>
            </a:lvl3pPr>
            <a:lvl4pPr lvl="3" algn="r" rtl="0">
              <a:lnSpc>
                <a:spcPct val="100000"/>
              </a:lnSpc>
              <a:spcBef>
                <a:spcPts val="0"/>
              </a:spcBef>
              <a:spcAft>
                <a:spcPts val="0"/>
              </a:spcAft>
              <a:buSzPts val="2800"/>
              <a:buChar char="●"/>
              <a:defRPr sz="3733"/>
            </a:lvl4pPr>
            <a:lvl5pPr lvl="4" algn="r" rtl="0">
              <a:lnSpc>
                <a:spcPct val="100000"/>
              </a:lnSpc>
              <a:spcBef>
                <a:spcPts val="0"/>
              </a:spcBef>
              <a:spcAft>
                <a:spcPts val="0"/>
              </a:spcAft>
              <a:buSzPts val="2800"/>
              <a:buChar char="○"/>
              <a:defRPr sz="3733"/>
            </a:lvl5pPr>
            <a:lvl6pPr lvl="5" algn="r" rtl="0">
              <a:lnSpc>
                <a:spcPct val="100000"/>
              </a:lnSpc>
              <a:spcBef>
                <a:spcPts val="0"/>
              </a:spcBef>
              <a:spcAft>
                <a:spcPts val="0"/>
              </a:spcAft>
              <a:buSzPts val="2800"/>
              <a:buChar char="■"/>
              <a:defRPr sz="3733"/>
            </a:lvl6pPr>
            <a:lvl7pPr lvl="6" algn="r" rtl="0">
              <a:lnSpc>
                <a:spcPct val="100000"/>
              </a:lnSpc>
              <a:spcBef>
                <a:spcPts val="0"/>
              </a:spcBef>
              <a:spcAft>
                <a:spcPts val="0"/>
              </a:spcAft>
              <a:buSzPts val="2800"/>
              <a:buChar char="●"/>
              <a:defRPr sz="3733"/>
            </a:lvl7pPr>
            <a:lvl8pPr lvl="7" algn="r" rtl="0">
              <a:lnSpc>
                <a:spcPct val="100000"/>
              </a:lnSpc>
              <a:spcBef>
                <a:spcPts val="0"/>
              </a:spcBef>
              <a:spcAft>
                <a:spcPts val="0"/>
              </a:spcAft>
              <a:buSzPts val="2800"/>
              <a:buChar char="○"/>
              <a:defRPr sz="3733"/>
            </a:lvl8pPr>
            <a:lvl9pPr lvl="8" algn="r" rtl="0">
              <a:lnSpc>
                <a:spcPct val="100000"/>
              </a:lnSpc>
              <a:spcBef>
                <a:spcPts val="0"/>
              </a:spcBef>
              <a:spcAft>
                <a:spcPts val="0"/>
              </a:spcAft>
              <a:buSzPts val="2800"/>
              <a:buChar char="■"/>
              <a:defRPr sz="3733"/>
            </a:lvl9pPr>
          </a:lstStyle>
          <a:p>
            <a:endParaRPr/>
          </a:p>
        </p:txBody>
      </p:sp>
      <p:sp>
        <p:nvSpPr>
          <p:cNvPr id="6936" name="Google Shape;6936;p4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37" name="Google Shape;6937;p43"/>
          <p:cNvSpPr/>
          <p:nvPr/>
        </p:nvSpPr>
        <p:spPr>
          <a:xfrm rot="3216869">
            <a:off x="9943728" y="5006808"/>
            <a:ext cx="2254225" cy="42104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43"/>
          <p:cNvSpPr/>
          <p:nvPr/>
        </p:nvSpPr>
        <p:spPr>
          <a:xfrm rot="4116253" flipH="1">
            <a:off x="-190768" y="-1907437"/>
            <a:ext cx="2254161" cy="42104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659903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8589"/>
        <p:cNvGrpSpPr/>
        <p:nvPr/>
      </p:nvGrpSpPr>
      <p:grpSpPr>
        <a:xfrm>
          <a:off x="0" y="0"/>
          <a:ext cx="0" cy="0"/>
          <a:chOff x="0" y="0"/>
          <a:chExt cx="0" cy="0"/>
        </a:xfrm>
      </p:grpSpPr>
      <p:grpSp>
        <p:nvGrpSpPr>
          <p:cNvPr id="8590" name="Google Shape;8590;p50"/>
          <p:cNvGrpSpPr/>
          <p:nvPr/>
        </p:nvGrpSpPr>
        <p:grpSpPr>
          <a:xfrm>
            <a:off x="-180608" y="-649"/>
            <a:ext cx="12716167" cy="6858237"/>
            <a:chOff x="-135450" y="773125"/>
            <a:chExt cx="7704900" cy="4155500"/>
          </a:xfrm>
        </p:grpSpPr>
        <p:sp>
          <p:nvSpPr>
            <p:cNvPr id="8591" name="Google Shape;8591;p50"/>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50"/>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50"/>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50"/>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50"/>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50"/>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50"/>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50"/>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50"/>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50"/>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50"/>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50"/>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50"/>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50"/>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50"/>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50"/>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50"/>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50"/>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50"/>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50"/>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50"/>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50"/>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50"/>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0" name="Google Shape;8620;p50"/>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1" name="Google Shape;8621;p50"/>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50"/>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50"/>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50"/>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50"/>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50"/>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50"/>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8" name="Google Shape;8628;p50"/>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50"/>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50"/>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50"/>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50"/>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3" name="Google Shape;8633;p50"/>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4" name="Google Shape;8634;p50"/>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50"/>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50"/>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50"/>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50"/>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50"/>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50"/>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4" name="Google Shape;8644;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50"/>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50"/>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50"/>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50"/>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50"/>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50"/>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50"/>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50"/>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50"/>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50"/>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50"/>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50"/>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50"/>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4" name="Google Shape;8664;p50"/>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5" name="Google Shape;8665;p50"/>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50"/>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50"/>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50"/>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50"/>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3" name="Google Shape;8673;p50"/>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50"/>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50"/>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50"/>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50"/>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50"/>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50"/>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50"/>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50"/>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50"/>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50"/>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50"/>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50"/>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50"/>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50"/>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50"/>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50"/>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50"/>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50"/>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50"/>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50"/>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50"/>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50"/>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50"/>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50"/>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50"/>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50"/>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50"/>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50"/>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50"/>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50"/>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50"/>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8" name="Google Shape;8718;p50"/>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9" name="Google Shape;8719;p50"/>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0" name="Google Shape;8720;p50"/>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1" name="Google Shape;8721;p50"/>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2" name="Google Shape;8722;p50"/>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3" name="Google Shape;8723;p50"/>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4" name="Google Shape;8724;p50"/>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5" name="Google Shape;8725;p50"/>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6" name="Google Shape;8726;p50"/>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7" name="Google Shape;8727;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8" name="Google Shape;8728;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9" name="Google Shape;8729;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0" name="Google Shape;8730;p50"/>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1" name="Google Shape;8731;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2" name="Google Shape;8732;p50"/>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3" name="Google Shape;8733;p50"/>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4" name="Google Shape;8734;p50"/>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5" name="Google Shape;8735;p50"/>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6" name="Google Shape;8736;p50"/>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7" name="Google Shape;8737;p50"/>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8" name="Google Shape;8738;p50"/>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9" name="Google Shape;8739;p50"/>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0" name="Google Shape;8740;p50"/>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1" name="Google Shape;8741;p50"/>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2" name="Google Shape;8742;p50"/>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3" name="Google Shape;8743;p50"/>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4" name="Google Shape;8744;p50"/>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5" name="Google Shape;8745;p50"/>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6" name="Google Shape;8746;p50"/>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7" name="Google Shape;8747;p50"/>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8" name="Google Shape;8748;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9" name="Google Shape;8749;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0" name="Google Shape;8750;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1" name="Google Shape;8751;p50"/>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2" name="Google Shape;8752;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3" name="Google Shape;8753;p50"/>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4" name="Google Shape;8754;p50"/>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5" name="Google Shape;8755;p50"/>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6" name="Google Shape;8756;p50"/>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7" name="Google Shape;8757;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8" name="Google Shape;8758;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9" name="Google Shape;8759;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0" name="Google Shape;8760;p50"/>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1" name="Google Shape;8761;p50"/>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2" name="Google Shape;8762;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3" name="Google Shape;8763;p50"/>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4" name="Google Shape;8764;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5" name="Google Shape;8765;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6" name="Google Shape;8766;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7" name="Google Shape;8767;p50"/>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8" name="Google Shape;8768;p50"/>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9" name="Google Shape;876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0" name="Google Shape;8770;p50"/>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1" name="Google Shape;8771;p50"/>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2" name="Google Shape;8772;p50"/>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3" name="Google Shape;8773;p50"/>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4" name="Google Shape;8774;p50"/>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5" name="Google Shape;8775;p50"/>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6" name="Google Shape;8776;p50"/>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7" name="Google Shape;8777;p50"/>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8" name="Google Shape;8778;p50"/>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9" name="Google Shape;8779;p50"/>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0" name="Google Shape;8780;p50"/>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1" name="Google Shape;8781;p50"/>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2" name="Google Shape;8782;p50"/>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3" name="Google Shape;8783;p50"/>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4" name="Google Shape;8784;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5" name="Google Shape;8785;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6" name="Google Shape;8786;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7" name="Google Shape;8787;p50"/>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8" name="Google Shape;8788;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9" name="Google Shape;8789;p50"/>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0" name="Google Shape;8790;p50"/>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1" name="Google Shape;8791;p50"/>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2" name="Google Shape;8792;p50"/>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3" name="Google Shape;8793;p50"/>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4" name="Google Shape;8794;p50"/>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5" name="Google Shape;8795;p50"/>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6" name="Google Shape;8796;p50"/>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7" name="Google Shape;8797;p50"/>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8" name="Google Shape;8798;p50"/>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9" name="Google Shape;8799;p50"/>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0" name="Google Shape;8800;p50"/>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1" name="Google Shape;8801;p50"/>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2" name="Google Shape;8802;p50"/>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3" name="Google Shape;8803;p50"/>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4" name="Google Shape;8804;p50"/>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5" name="Google Shape;8805;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6" name="Google Shape;8806;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7" name="Google Shape;8807;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8" name="Google Shape;8808;p50"/>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9" name="Google Shape;8809;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0" name="Google Shape;8810;p50"/>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1" name="Google Shape;8811;p50"/>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2" name="Google Shape;8812;p50"/>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3" name="Google Shape;8813;p50"/>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4" name="Google Shape;8814;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5" name="Google Shape;8815;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6" name="Google Shape;8816;p50"/>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7" name="Google Shape;8817;p50"/>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8" name="Google Shape;8818;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9" name="Google Shape;881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0" name="Google Shape;8820;p50"/>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1" name="Google Shape;8821;p50"/>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2" name="Google Shape;8822;p50"/>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3" name="Google Shape;8823;p50"/>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4" name="Google Shape;8824;p50"/>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5" name="Google Shape;8825;p50"/>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6" name="Google Shape;8826;p50"/>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7" name="Google Shape;8827;p50"/>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8" name="Google Shape;8828;p50"/>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9" name="Google Shape;8829;p50"/>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0" name="Google Shape;8830;p50"/>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1" name="Google Shape;8831;p50"/>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2" name="Google Shape;8832;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3" name="Google Shape;8833;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4" name="Google Shape;8834;p50"/>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5" name="Google Shape;8835;p50"/>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6" name="Google Shape;8836;p50"/>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7" name="Google Shape;8837;p50"/>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8" name="Google Shape;8838;p50"/>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9" name="Google Shape;8839;p50"/>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0" name="Google Shape;8840;p50"/>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1" name="Google Shape;8841;p50"/>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2" name="Google Shape;8842;p50"/>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3" name="Google Shape;8843;p50"/>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4" name="Google Shape;8844;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5" name="Google Shape;8845;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846" name="Google Shape;8846;p50"/>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71310279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47"/>
        <p:cNvGrpSpPr/>
        <p:nvPr/>
      </p:nvGrpSpPr>
      <p:grpSpPr>
        <a:xfrm>
          <a:off x="0" y="0"/>
          <a:ext cx="0" cy="0"/>
          <a:chOff x="0" y="0"/>
          <a:chExt cx="0" cy="0"/>
        </a:xfrm>
      </p:grpSpPr>
      <p:grpSp>
        <p:nvGrpSpPr>
          <p:cNvPr id="8848" name="Google Shape;8848;p51"/>
          <p:cNvGrpSpPr/>
          <p:nvPr/>
        </p:nvGrpSpPr>
        <p:grpSpPr>
          <a:xfrm>
            <a:off x="-180608" y="-649"/>
            <a:ext cx="12716167" cy="6858237"/>
            <a:chOff x="-135450" y="773125"/>
            <a:chExt cx="7704900" cy="4155500"/>
          </a:xfrm>
        </p:grpSpPr>
        <p:sp>
          <p:nvSpPr>
            <p:cNvPr id="8849" name="Google Shape;8849;p51"/>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0" name="Google Shape;8850;p51"/>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1" name="Google Shape;885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2" name="Google Shape;8852;p51"/>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3" name="Google Shape;8853;p51"/>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4" name="Google Shape;8854;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5" name="Google Shape;8855;p51"/>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6" name="Google Shape;8856;p51"/>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7" name="Google Shape;8857;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8" name="Google Shape;8858;p51"/>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9" name="Google Shape;8859;p51"/>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0" name="Google Shape;8860;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1" name="Google Shape;8861;p51"/>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2" name="Google Shape;8862;p51"/>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3" name="Google Shape;8863;p51"/>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4" name="Google Shape;8864;p51"/>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5" name="Google Shape;8865;p51"/>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6" name="Google Shape;8866;p51"/>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7" name="Google Shape;8867;p51"/>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8" name="Google Shape;8868;p51"/>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9" name="Google Shape;8869;p51"/>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0" name="Google Shape;8870;p51"/>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1" name="Google Shape;8871;p51"/>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2" name="Google Shape;8872;p51"/>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3" name="Google Shape;8873;p51"/>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4" name="Google Shape;8874;p51"/>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5" name="Google Shape;8875;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6" name="Google Shape;8876;p51"/>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7" name="Google Shape;8877;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8" name="Google Shape;8878;p51"/>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9" name="Google Shape;8879;p51"/>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0" name="Google Shape;8880;p51"/>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1" name="Google Shape;8881;p51"/>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2" name="Google Shape;8882;p51"/>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3" name="Google Shape;8883;p51"/>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4" name="Google Shape;8884;p51"/>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5" name="Google Shape;8885;p51"/>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6" name="Google Shape;8886;p51"/>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7" name="Google Shape;8887;p51"/>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8" name="Google Shape;8888;p51"/>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9" name="Google Shape;8889;p51"/>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0" name="Google Shape;8890;p51"/>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1" name="Google Shape;8891;p51"/>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2" name="Google Shape;8892;p51"/>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3" name="Google Shape;8893;p51"/>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4" name="Google Shape;8894;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5" name="Google Shape;8895;p51"/>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6" name="Google Shape;8896;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7" name="Google Shape;8897;p51"/>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8" name="Google Shape;8898;p51"/>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9" name="Google Shape;8899;p51"/>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0" name="Google Shape;8900;p51"/>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1" name="Google Shape;890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2" name="Google Shape;8902;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3" name="Google Shape;8903;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4" name="Google Shape;8904;p51"/>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5" name="Google Shape;8905;p51"/>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6" name="Google Shape;8906;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7" name="Google Shape;8907;p51"/>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8" name="Google Shape;8908;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9" name="Google Shape;8909;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0" name="Google Shape;8910;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1" name="Google Shape;8911;p51"/>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2" name="Google Shape;8912;p51"/>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3" name="Google Shape;8913;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4" name="Google Shape;8914;p51"/>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5" name="Google Shape;8915;p51"/>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6" name="Google Shape;8916;p51"/>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7" name="Google Shape;8917;p51"/>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8" name="Google Shape;8918;p51"/>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9" name="Google Shape;8919;p51"/>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0" name="Google Shape;8920;p51"/>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1" name="Google Shape;8921;p51"/>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2" name="Google Shape;8922;p51"/>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3" name="Google Shape;8923;p51"/>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4" name="Google Shape;8924;p51"/>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5" name="Google Shape;8925;p51"/>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6" name="Google Shape;8926;p51"/>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7" name="Google Shape;8927;p51"/>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8" name="Google Shape;8928;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9" name="Google Shape;8929;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0" name="Google Shape;8930;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1" name="Google Shape;8931;p51"/>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2" name="Google Shape;8932;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3" name="Google Shape;8933;p51"/>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4" name="Google Shape;8934;p51"/>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5" name="Google Shape;8935;p51"/>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6" name="Google Shape;8936;p51"/>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7" name="Google Shape;8937;p51"/>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8" name="Google Shape;8938;p51"/>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9" name="Google Shape;8939;p51"/>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0" name="Google Shape;8940;p51"/>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1" name="Google Shape;8941;p51"/>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2" name="Google Shape;8942;p51"/>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3" name="Google Shape;8943;p51"/>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4" name="Google Shape;8944;p51"/>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5" name="Google Shape;8945;p51"/>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6" name="Google Shape;8946;p51"/>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7" name="Google Shape;8947;p51"/>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8" name="Google Shape;8948;p51"/>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9" name="Google Shape;8949;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0" name="Google Shape;8950;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1" name="Google Shape;8951;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2" name="Google Shape;8952;p51"/>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3" name="Google Shape;8953;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4" name="Google Shape;8954;p51"/>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5" name="Google Shape;8955;p51"/>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6" name="Google Shape;8956;p51"/>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7" name="Google Shape;8957;p51"/>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8" name="Google Shape;8958;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9" name="Google Shape;8959;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0" name="Google Shape;8960;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1" name="Google Shape;8961;p51"/>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2" name="Google Shape;8962;p51"/>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3" name="Google Shape;8963;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4" name="Google Shape;8964;p51"/>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5" name="Google Shape;8965;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6" name="Google Shape;8966;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7" name="Google Shape;8967;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8" name="Google Shape;8968;p51"/>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9" name="Google Shape;8969;p51"/>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0" name="Google Shape;8970;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1" name="Google Shape;8971;p51"/>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2" name="Google Shape;8972;p51"/>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3" name="Google Shape;8973;p51"/>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4" name="Google Shape;8974;p51"/>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5" name="Google Shape;8975;p51"/>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6" name="Google Shape;8976;p51"/>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7" name="Google Shape;8977;p51"/>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8" name="Google Shape;8978;p51"/>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9" name="Google Shape;8979;p51"/>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0" name="Google Shape;8980;p51"/>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1" name="Google Shape;8981;p51"/>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2" name="Google Shape;8982;p51"/>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3" name="Google Shape;8983;p51"/>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4" name="Google Shape;8984;p51"/>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5" name="Google Shape;8985;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6" name="Google Shape;8986;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7" name="Google Shape;8987;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8" name="Google Shape;8988;p51"/>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9" name="Google Shape;8989;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0" name="Google Shape;8990;p51"/>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1" name="Google Shape;8991;p51"/>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2" name="Google Shape;8992;p51"/>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3" name="Google Shape;8993;p51"/>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4" name="Google Shape;8994;p51"/>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5" name="Google Shape;8995;p51"/>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6" name="Google Shape;8996;p51"/>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7" name="Google Shape;8997;p51"/>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8" name="Google Shape;8998;p51"/>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9" name="Google Shape;8999;p51"/>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0" name="Google Shape;9000;p51"/>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1" name="Google Shape;9001;p51"/>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2" name="Google Shape;9002;p51"/>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3" name="Google Shape;9003;p51"/>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4" name="Google Shape;9004;p51"/>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5" name="Google Shape;9005;p51"/>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6" name="Google Shape;9006;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7" name="Google Shape;9007;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8" name="Google Shape;9008;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9" name="Google Shape;9009;p51"/>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0" name="Google Shape;9010;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1" name="Google Shape;9011;p51"/>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2" name="Google Shape;9012;p51"/>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3" name="Google Shape;9013;p51"/>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4" name="Google Shape;9014;p51"/>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5" name="Google Shape;9015;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6" name="Google Shape;9016;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7" name="Google Shape;9017;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8" name="Google Shape;9018;p51"/>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9" name="Google Shape;9019;p51"/>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0" name="Google Shape;9020;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1" name="Google Shape;9021;p51"/>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2" name="Google Shape;9022;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3" name="Google Shape;9023;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4" name="Google Shape;9024;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5" name="Google Shape;9025;p51"/>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6" name="Google Shape;9026;p51"/>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7" name="Google Shape;902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8" name="Google Shape;9028;p51"/>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9" name="Google Shape;9029;p51"/>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0" name="Google Shape;9030;p51"/>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1" name="Google Shape;9031;p51"/>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2" name="Google Shape;9032;p51"/>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3" name="Google Shape;9033;p51"/>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4" name="Google Shape;9034;p51"/>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5" name="Google Shape;9035;p51"/>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6" name="Google Shape;9036;p51"/>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7" name="Google Shape;9037;p51"/>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8" name="Google Shape;9038;p51"/>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9" name="Google Shape;9039;p51"/>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0" name="Google Shape;9040;p51"/>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1" name="Google Shape;9041;p51"/>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2" name="Google Shape;9042;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3" name="Google Shape;9043;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4" name="Google Shape;9044;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5" name="Google Shape;9045;p51"/>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6" name="Google Shape;9046;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7" name="Google Shape;9047;p51"/>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8" name="Google Shape;9048;p51"/>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9" name="Google Shape;9049;p51"/>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0" name="Google Shape;9050;p51"/>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1" name="Google Shape;9051;p51"/>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2" name="Google Shape;9052;p51"/>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3" name="Google Shape;9053;p51"/>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4" name="Google Shape;9054;p51"/>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5" name="Google Shape;9055;p51"/>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6" name="Google Shape;9056;p51"/>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7" name="Google Shape;9057;p51"/>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8" name="Google Shape;9058;p51"/>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9" name="Google Shape;9059;p51"/>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0" name="Google Shape;9060;p51"/>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1" name="Google Shape;9061;p51"/>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2" name="Google Shape;9062;p51"/>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3" name="Google Shape;9063;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4" name="Google Shape;9064;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5" name="Google Shape;9065;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6" name="Google Shape;9066;p51"/>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7" name="Google Shape;9067;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8" name="Google Shape;9068;p51"/>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9" name="Google Shape;9069;p51"/>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0" name="Google Shape;9070;p51"/>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1" name="Google Shape;9071;p51"/>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2" name="Google Shape;9072;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3" name="Google Shape;9073;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4" name="Google Shape;9074;p51"/>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5" name="Google Shape;9075;p51"/>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6" name="Google Shape;9076;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7" name="Google Shape;907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8" name="Google Shape;9078;p51"/>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9" name="Google Shape;9079;p51"/>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0" name="Google Shape;9080;p51"/>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1" name="Google Shape;9081;p51"/>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2" name="Google Shape;9082;p51"/>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3" name="Google Shape;9083;p51"/>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4" name="Google Shape;9084;p51"/>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5" name="Google Shape;9085;p51"/>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6" name="Google Shape;9086;p51"/>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7" name="Google Shape;9087;p51"/>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8" name="Google Shape;9088;p51"/>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9" name="Google Shape;9089;p51"/>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0" name="Google Shape;9090;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1" name="Google Shape;9091;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2" name="Google Shape;9092;p51"/>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3" name="Google Shape;9093;p51"/>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4" name="Google Shape;9094;p51"/>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5" name="Google Shape;9095;p51"/>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6" name="Google Shape;9096;p51"/>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7" name="Google Shape;9097;p51"/>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8" name="Google Shape;9098;p51"/>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9" name="Google Shape;9099;p51"/>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0" name="Google Shape;9100;p51"/>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1" name="Google Shape;9101;p51"/>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2" name="Google Shape;9102;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3" name="Google Shape;9103;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104" name="Google Shape;9104;p51"/>
          <p:cNvSpPr/>
          <p:nvPr/>
        </p:nvSpPr>
        <p:spPr>
          <a:xfrm>
            <a:off x="960000" y="1600533"/>
            <a:ext cx="10272000" cy="48376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96381756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105"/>
        <p:cNvGrpSpPr/>
        <p:nvPr/>
      </p:nvGrpSpPr>
      <p:grpSpPr>
        <a:xfrm>
          <a:off x="0" y="0"/>
          <a:ext cx="0" cy="0"/>
          <a:chOff x="0" y="0"/>
          <a:chExt cx="0" cy="0"/>
        </a:xfrm>
      </p:grpSpPr>
      <p:grpSp>
        <p:nvGrpSpPr>
          <p:cNvPr id="9106" name="Google Shape;9106;p52"/>
          <p:cNvGrpSpPr/>
          <p:nvPr/>
        </p:nvGrpSpPr>
        <p:grpSpPr>
          <a:xfrm>
            <a:off x="-180608" y="-649"/>
            <a:ext cx="12716167" cy="6858237"/>
            <a:chOff x="-135450" y="773125"/>
            <a:chExt cx="7704900" cy="4155500"/>
          </a:xfrm>
        </p:grpSpPr>
        <p:sp>
          <p:nvSpPr>
            <p:cNvPr id="9107" name="Google Shape;9107;p5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8" name="Google Shape;9108;p5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9" name="Google Shape;910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0" name="Google Shape;9110;p5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1" name="Google Shape;9111;p5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2" name="Google Shape;9112;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3" name="Google Shape;9113;p5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4" name="Google Shape;9114;p5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5" name="Google Shape;9115;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6" name="Google Shape;9116;p5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7" name="Google Shape;9117;p5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8" name="Google Shape;9118;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9" name="Google Shape;9119;p5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0" name="Google Shape;9120;p5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1" name="Google Shape;9121;p5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2" name="Google Shape;9122;p5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3" name="Google Shape;9123;p5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4" name="Google Shape;9124;p5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5" name="Google Shape;9125;p5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6" name="Google Shape;9126;p5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7" name="Google Shape;9127;p5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8" name="Google Shape;9128;p5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9" name="Google Shape;9129;p5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0" name="Google Shape;9130;p5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1" name="Google Shape;9131;p5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2" name="Google Shape;9132;p5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3" name="Google Shape;9133;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4" name="Google Shape;9134;p5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5" name="Google Shape;9135;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6" name="Google Shape;9136;p5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7" name="Google Shape;9137;p5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8" name="Google Shape;9138;p5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9" name="Google Shape;9139;p5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0" name="Google Shape;9140;p5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1" name="Google Shape;9141;p5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2" name="Google Shape;9142;p5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3" name="Google Shape;9143;p5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4" name="Google Shape;9144;p5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5" name="Google Shape;9145;p5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6" name="Google Shape;9146;p5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7" name="Google Shape;9147;p5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8" name="Google Shape;9148;p5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9" name="Google Shape;9149;p5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0" name="Google Shape;9150;p5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1" name="Google Shape;9151;p5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2" name="Google Shape;9152;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3" name="Google Shape;9153;p5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4" name="Google Shape;9154;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5" name="Google Shape;9155;p5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6" name="Google Shape;9156;p5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7" name="Google Shape;9157;p5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8" name="Google Shape;9158;p5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9" name="Google Shape;915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0" name="Google Shape;9160;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1" name="Google Shape;9161;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2" name="Google Shape;9162;p5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3" name="Google Shape;9163;p5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4" name="Google Shape;9164;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5" name="Google Shape;9165;p5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6" name="Google Shape;9166;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7" name="Google Shape;9167;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8" name="Google Shape;9168;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9" name="Google Shape;9169;p5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0" name="Google Shape;9170;p5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1" name="Google Shape;9171;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2" name="Google Shape;9172;p5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3" name="Google Shape;9173;p5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4" name="Google Shape;9174;p5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5" name="Google Shape;9175;p5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6" name="Google Shape;9176;p5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7" name="Google Shape;9177;p5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8" name="Google Shape;9178;p5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9" name="Google Shape;9179;p5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0" name="Google Shape;9180;p5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1" name="Google Shape;9181;p5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2" name="Google Shape;9182;p5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3" name="Google Shape;9183;p5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4" name="Google Shape;9184;p5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5" name="Google Shape;9185;p5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6" name="Google Shape;9186;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7" name="Google Shape;9187;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8" name="Google Shape;9188;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9" name="Google Shape;9189;p5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0" name="Google Shape;9190;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1" name="Google Shape;9191;p5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2" name="Google Shape;9192;p5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3" name="Google Shape;9193;p5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4" name="Google Shape;9194;p5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5" name="Google Shape;9195;p5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6" name="Google Shape;9196;p5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7" name="Google Shape;9197;p5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8" name="Google Shape;9198;p5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9" name="Google Shape;9199;p5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0" name="Google Shape;9200;p5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1" name="Google Shape;9201;p5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2" name="Google Shape;9202;p5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3" name="Google Shape;9203;p5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4" name="Google Shape;9204;p5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5" name="Google Shape;9205;p5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6" name="Google Shape;9206;p5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7" name="Google Shape;9207;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8" name="Google Shape;9208;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9" name="Google Shape;9209;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0" name="Google Shape;9210;p5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1" name="Google Shape;9211;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2" name="Google Shape;9212;p5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3" name="Google Shape;9213;p5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4" name="Google Shape;9214;p5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5" name="Google Shape;9215;p5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6" name="Google Shape;9216;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7" name="Google Shape;9217;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8" name="Google Shape;9218;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9" name="Google Shape;9219;p5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0" name="Google Shape;9220;p5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1" name="Google Shape;9221;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2" name="Google Shape;9222;p5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3" name="Google Shape;9223;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4" name="Google Shape;9224;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5" name="Google Shape;9225;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6" name="Google Shape;9226;p5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7" name="Google Shape;9227;p5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8" name="Google Shape;9228;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9" name="Google Shape;9229;p5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0" name="Google Shape;9230;p5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1" name="Google Shape;9231;p5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2" name="Google Shape;9232;p5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3" name="Google Shape;9233;p5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4" name="Google Shape;9234;p5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5" name="Google Shape;9235;p5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6" name="Google Shape;9236;p5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7" name="Google Shape;9237;p5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8" name="Google Shape;9238;p5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9" name="Google Shape;9239;p5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0" name="Google Shape;9240;p5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1" name="Google Shape;9241;p5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2" name="Google Shape;9242;p5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3" name="Google Shape;9243;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4" name="Google Shape;9244;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5" name="Google Shape;9245;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6" name="Google Shape;9246;p5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7" name="Google Shape;9247;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8" name="Google Shape;9248;p5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9" name="Google Shape;9249;p5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0" name="Google Shape;9250;p5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1" name="Google Shape;9251;p5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2" name="Google Shape;9252;p5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3" name="Google Shape;9253;p5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4" name="Google Shape;9254;p5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5" name="Google Shape;9255;p5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6" name="Google Shape;9256;p5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7" name="Google Shape;9257;p5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8" name="Google Shape;9258;p5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9" name="Google Shape;9259;p5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0" name="Google Shape;9260;p5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1" name="Google Shape;9261;p5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2" name="Google Shape;9262;p5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3" name="Google Shape;9263;p5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4" name="Google Shape;9264;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5" name="Google Shape;9265;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6" name="Google Shape;9266;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7" name="Google Shape;9267;p5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8" name="Google Shape;9268;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9" name="Google Shape;9269;p5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0" name="Google Shape;9270;p5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1" name="Google Shape;9271;p5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2" name="Google Shape;9272;p5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3" name="Google Shape;9273;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4" name="Google Shape;9274;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5" name="Google Shape;9275;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6" name="Google Shape;9276;p5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7" name="Google Shape;9277;p5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8" name="Google Shape;9278;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9" name="Google Shape;9279;p5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0" name="Google Shape;9280;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1" name="Google Shape;9281;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2" name="Google Shape;9282;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3" name="Google Shape;9283;p5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4" name="Google Shape;9284;p5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5" name="Google Shape;928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6" name="Google Shape;9286;p5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7" name="Google Shape;9287;p5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8" name="Google Shape;9288;p5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9" name="Google Shape;9289;p5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0" name="Google Shape;9290;p5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1" name="Google Shape;9291;p5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2" name="Google Shape;9292;p5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3" name="Google Shape;9293;p5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4" name="Google Shape;9294;p5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5" name="Google Shape;9295;p5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6" name="Google Shape;9296;p5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7" name="Google Shape;9297;p5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8" name="Google Shape;9298;p5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9" name="Google Shape;9299;p5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0" name="Google Shape;9300;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1" name="Google Shape;9301;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2" name="Google Shape;9302;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3" name="Google Shape;9303;p5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4" name="Google Shape;9304;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5" name="Google Shape;9305;p5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6" name="Google Shape;9306;p5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7" name="Google Shape;9307;p5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8" name="Google Shape;9308;p5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9" name="Google Shape;9309;p5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0" name="Google Shape;9310;p5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1" name="Google Shape;9311;p5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2" name="Google Shape;9312;p5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3" name="Google Shape;9313;p5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4" name="Google Shape;9314;p5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5" name="Google Shape;9315;p5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6" name="Google Shape;9316;p5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7" name="Google Shape;9317;p5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8" name="Google Shape;9318;p5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9" name="Google Shape;9319;p5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0" name="Google Shape;9320;p5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1" name="Google Shape;9321;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2" name="Google Shape;9322;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3" name="Google Shape;9323;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4" name="Google Shape;9324;p5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5" name="Google Shape;9325;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6" name="Google Shape;9326;p5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7" name="Google Shape;9327;p5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8" name="Google Shape;9328;p5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9" name="Google Shape;9329;p5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0" name="Google Shape;9330;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1" name="Google Shape;9331;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2" name="Google Shape;9332;p5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3" name="Google Shape;9333;p5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4" name="Google Shape;9334;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5" name="Google Shape;933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6" name="Google Shape;9336;p5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7" name="Google Shape;9337;p5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8" name="Google Shape;9338;p5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9" name="Google Shape;9339;p5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0" name="Google Shape;9340;p5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1" name="Google Shape;9341;p5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2" name="Google Shape;9342;p5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3" name="Google Shape;9343;p5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4" name="Google Shape;9344;p5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5" name="Google Shape;9345;p5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6" name="Google Shape;9346;p5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7" name="Google Shape;9347;p5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8" name="Google Shape;9348;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9" name="Google Shape;9349;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0" name="Google Shape;9350;p5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1" name="Google Shape;9351;p5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2" name="Google Shape;9352;p5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3" name="Google Shape;9353;p5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4" name="Google Shape;9354;p5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5" name="Google Shape;9355;p5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6" name="Google Shape;9356;p5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7" name="Google Shape;9357;p5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8" name="Google Shape;9358;p5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9" name="Google Shape;9359;p5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0" name="Google Shape;9360;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1" name="Google Shape;9361;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362" name="Google Shape;9362;p52"/>
          <p:cNvGrpSpPr/>
          <p:nvPr/>
        </p:nvGrpSpPr>
        <p:grpSpPr>
          <a:xfrm rot="10800000" flipH="1">
            <a:off x="-1242440" y="-109095"/>
            <a:ext cx="14676879" cy="7076189"/>
            <a:chOff x="-2748400" y="-38"/>
            <a:chExt cx="13516281" cy="5143576"/>
          </a:xfrm>
        </p:grpSpPr>
        <p:sp>
          <p:nvSpPr>
            <p:cNvPr id="9363" name="Google Shape;9363;p52"/>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4" name="Google Shape;9364;p52"/>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99602191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10" name="Google Shape;10;p2"/>
          <p:cNvGrpSpPr/>
          <p:nvPr/>
        </p:nvGrpSpPr>
        <p:grpSpPr>
          <a:xfrm>
            <a:off x="-180608" y="-649"/>
            <a:ext cx="12716167" cy="6858237"/>
            <a:chOff x="-135450" y="773125"/>
            <a:chExt cx="7704900" cy="4155500"/>
          </a:xfrm>
        </p:grpSpPr>
        <p:sp>
          <p:nvSpPr>
            <p:cNvPr id="11" name="Google Shape;11;p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 name="Google Shape;266;p2"/>
          <p:cNvSpPr/>
          <p:nvPr/>
        </p:nvSpPr>
        <p:spPr>
          <a:xfrm flipH="1">
            <a:off x="3200528" y="2267"/>
            <a:ext cx="8991473" cy="7719253"/>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txBox="1">
            <a:spLocks noGrp="1"/>
          </p:cNvSpPr>
          <p:nvPr>
            <p:ph type="ctrTitle"/>
          </p:nvPr>
        </p:nvSpPr>
        <p:spPr>
          <a:xfrm>
            <a:off x="6096200" y="720000"/>
            <a:ext cx="5136000" cy="324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5200"/>
              <a:buNone/>
              <a:defRPr sz="6667">
                <a:latin typeface="Paytone One"/>
                <a:ea typeface="Paytone One"/>
                <a:cs typeface="Paytone One"/>
                <a:sym typeface="Paytone One"/>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68" name="Google Shape;268;p2"/>
          <p:cNvSpPr txBox="1">
            <a:spLocks noGrp="1"/>
          </p:cNvSpPr>
          <p:nvPr>
            <p:ph type="subTitle" idx="1"/>
          </p:nvPr>
        </p:nvSpPr>
        <p:spPr>
          <a:xfrm>
            <a:off x="6096200" y="4193117"/>
            <a:ext cx="5136000" cy="105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30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9884436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69"/>
        <p:cNvGrpSpPr/>
        <p:nvPr/>
      </p:nvGrpSpPr>
      <p:grpSpPr>
        <a:xfrm>
          <a:off x="0" y="0"/>
          <a:ext cx="0" cy="0"/>
          <a:chOff x="0" y="0"/>
          <a:chExt cx="0" cy="0"/>
        </a:xfrm>
      </p:grpSpPr>
      <p:sp>
        <p:nvSpPr>
          <p:cNvPr id="270" name="Google Shape;270;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271" name="Google Shape;271;p3"/>
          <p:cNvGrpSpPr/>
          <p:nvPr/>
        </p:nvGrpSpPr>
        <p:grpSpPr>
          <a:xfrm>
            <a:off x="-180608" y="-649"/>
            <a:ext cx="12716167" cy="6858237"/>
            <a:chOff x="-135450" y="773125"/>
            <a:chExt cx="7704900" cy="4155500"/>
          </a:xfrm>
        </p:grpSpPr>
        <p:sp>
          <p:nvSpPr>
            <p:cNvPr id="272" name="Google Shape;272;p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 name="Google Shape;505;p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7" name="Google Shape;527;p3"/>
          <p:cNvSpPr/>
          <p:nvPr/>
        </p:nvSpPr>
        <p:spPr>
          <a:xfrm rot="10800000">
            <a:off x="-29118" y="-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txBox="1">
            <a:spLocks noGrp="1"/>
          </p:cNvSpPr>
          <p:nvPr>
            <p:ph type="title"/>
          </p:nvPr>
        </p:nvSpPr>
        <p:spPr>
          <a:xfrm>
            <a:off x="960001" y="2393917"/>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29" name="Google Shape;529;p3"/>
          <p:cNvSpPr txBox="1">
            <a:spLocks noGrp="1"/>
          </p:cNvSpPr>
          <p:nvPr>
            <p:ph type="subTitle" idx="1"/>
          </p:nvPr>
        </p:nvSpPr>
        <p:spPr>
          <a:xfrm>
            <a:off x="1267416" y="4570067"/>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0" name="Google Shape;530;p3"/>
          <p:cNvSpPr txBox="1">
            <a:spLocks noGrp="1"/>
          </p:cNvSpPr>
          <p:nvPr>
            <p:ph type="title" idx="2" hasCustomPrompt="1"/>
          </p:nvPr>
        </p:nvSpPr>
        <p:spPr>
          <a:xfrm>
            <a:off x="2543601" y="1390733"/>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18799672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31"/>
        <p:cNvGrpSpPr/>
        <p:nvPr/>
      </p:nvGrpSpPr>
      <p:grpSpPr>
        <a:xfrm>
          <a:off x="0" y="0"/>
          <a:ext cx="0" cy="0"/>
          <a:chOff x="0" y="0"/>
          <a:chExt cx="0" cy="0"/>
        </a:xfrm>
      </p:grpSpPr>
      <p:sp>
        <p:nvSpPr>
          <p:cNvPr id="532" name="Google Shape;532;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533" name="Google Shape;533;p4"/>
          <p:cNvGrpSpPr/>
          <p:nvPr/>
        </p:nvGrpSpPr>
        <p:grpSpPr>
          <a:xfrm>
            <a:off x="-180608" y="-649"/>
            <a:ext cx="12716167" cy="6858237"/>
            <a:chOff x="-135450" y="773125"/>
            <a:chExt cx="7704900" cy="4155500"/>
          </a:xfrm>
        </p:grpSpPr>
        <p:sp>
          <p:nvSpPr>
            <p:cNvPr id="534" name="Google Shape;534;p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9" name="Google Shape;789;p4"/>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txBox="1">
            <a:spLocks noGrp="1"/>
          </p:cNvSpPr>
          <p:nvPr>
            <p:ph type="title"/>
          </p:nvPr>
        </p:nvSpPr>
        <p:spPr>
          <a:xfrm>
            <a:off x="960000" y="720000"/>
            <a:ext cx="10272000" cy="715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1" name="Google Shape;791;p4"/>
          <p:cNvSpPr txBox="1">
            <a:spLocks noGrp="1"/>
          </p:cNvSpPr>
          <p:nvPr>
            <p:ph type="subTitle" idx="1"/>
          </p:nvPr>
        </p:nvSpPr>
        <p:spPr>
          <a:xfrm>
            <a:off x="968900" y="1607033"/>
            <a:ext cx="10272000" cy="468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200"/>
              <a:buChar char="●"/>
              <a:defRPr sz="1600"/>
            </a:lvl1pPr>
            <a:lvl2pPr lvl="1" rtl="0">
              <a:lnSpc>
                <a:spcPct val="100000"/>
              </a:lnSpc>
              <a:spcBef>
                <a:spcPts val="0"/>
              </a:spcBef>
              <a:spcAft>
                <a:spcPts val="0"/>
              </a:spcAft>
              <a:buSzPts val="1200"/>
              <a:buChar char="○"/>
              <a:defRPr sz="1600"/>
            </a:lvl2pPr>
            <a:lvl3pPr lvl="2" rtl="0">
              <a:lnSpc>
                <a:spcPct val="100000"/>
              </a:lnSpc>
              <a:spcBef>
                <a:spcPts val="0"/>
              </a:spcBef>
              <a:spcAft>
                <a:spcPts val="0"/>
              </a:spcAft>
              <a:buSzPts val="1200"/>
              <a:buChar char="■"/>
              <a:defRPr sz="1600"/>
            </a:lvl3pPr>
            <a:lvl4pPr lvl="3" rtl="0">
              <a:lnSpc>
                <a:spcPct val="100000"/>
              </a:lnSpc>
              <a:spcBef>
                <a:spcPts val="0"/>
              </a:spcBef>
              <a:spcAft>
                <a:spcPts val="0"/>
              </a:spcAft>
              <a:buSzPts val="1200"/>
              <a:buChar char="●"/>
              <a:defRPr sz="1600"/>
            </a:lvl4pPr>
            <a:lvl5pPr lvl="4" rtl="0">
              <a:lnSpc>
                <a:spcPct val="100000"/>
              </a:lnSpc>
              <a:spcBef>
                <a:spcPts val="0"/>
              </a:spcBef>
              <a:spcAft>
                <a:spcPts val="0"/>
              </a:spcAft>
              <a:buSzPts val="1200"/>
              <a:buChar char="○"/>
              <a:defRPr sz="1600"/>
            </a:lvl5pPr>
            <a:lvl6pPr lvl="5" rtl="0">
              <a:lnSpc>
                <a:spcPct val="100000"/>
              </a:lnSpc>
              <a:spcBef>
                <a:spcPts val="0"/>
              </a:spcBef>
              <a:spcAft>
                <a:spcPts val="0"/>
              </a:spcAft>
              <a:buSzPts val="1200"/>
              <a:buChar char="■"/>
              <a:defRPr sz="1600"/>
            </a:lvl6pPr>
            <a:lvl7pPr lvl="6" rtl="0">
              <a:lnSpc>
                <a:spcPct val="100000"/>
              </a:lnSpc>
              <a:spcBef>
                <a:spcPts val="0"/>
              </a:spcBef>
              <a:spcAft>
                <a:spcPts val="0"/>
              </a:spcAft>
              <a:buSzPts val="1200"/>
              <a:buChar char="●"/>
              <a:defRPr sz="1600"/>
            </a:lvl7pPr>
            <a:lvl8pPr lvl="7" rtl="0">
              <a:lnSpc>
                <a:spcPct val="100000"/>
              </a:lnSpc>
              <a:spcBef>
                <a:spcPts val="0"/>
              </a:spcBef>
              <a:spcAft>
                <a:spcPts val="0"/>
              </a:spcAft>
              <a:buSzPts val="1200"/>
              <a:buChar char="○"/>
              <a:defRPr sz="1600"/>
            </a:lvl8pPr>
            <a:lvl9pPr lvl="8" rtl="0">
              <a:lnSpc>
                <a:spcPct val="100000"/>
              </a:lnSpc>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355019427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22"/>
        <p:cNvGrpSpPr/>
        <p:nvPr/>
      </p:nvGrpSpPr>
      <p:grpSpPr>
        <a:xfrm>
          <a:off x="0" y="0"/>
          <a:ext cx="0" cy="0"/>
          <a:chOff x="0" y="0"/>
          <a:chExt cx="0" cy="0"/>
        </a:xfrm>
      </p:grpSpPr>
      <p:sp>
        <p:nvSpPr>
          <p:cNvPr id="1323" name="Google Shape;1323;p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24" name="Google Shape;1324;p9"/>
          <p:cNvSpPr txBox="1">
            <a:spLocks noGrp="1"/>
          </p:cNvSpPr>
          <p:nvPr>
            <p:ph type="subTitle" idx="1"/>
          </p:nvPr>
        </p:nvSpPr>
        <p:spPr>
          <a:xfrm>
            <a:off x="111174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5" name="Google Shape;1325;p9"/>
          <p:cNvSpPr txBox="1">
            <a:spLocks noGrp="1"/>
          </p:cNvSpPr>
          <p:nvPr>
            <p:ph type="subTitle" idx="2"/>
          </p:nvPr>
        </p:nvSpPr>
        <p:spPr>
          <a:xfrm>
            <a:off x="4523912"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6" name="Google Shape;1326;p9"/>
          <p:cNvSpPr txBox="1">
            <a:spLocks noGrp="1"/>
          </p:cNvSpPr>
          <p:nvPr>
            <p:ph type="subTitle" idx="3"/>
          </p:nvPr>
        </p:nvSpPr>
        <p:spPr>
          <a:xfrm>
            <a:off x="792425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7" name="Google Shape;1327;p9"/>
          <p:cNvSpPr txBox="1">
            <a:spLocks noGrp="1"/>
          </p:cNvSpPr>
          <p:nvPr>
            <p:ph type="title" idx="4"/>
          </p:nvPr>
        </p:nvSpPr>
        <p:spPr>
          <a:xfrm>
            <a:off x="148194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8" name="Google Shape;1328;p9"/>
          <p:cNvSpPr txBox="1">
            <a:spLocks noGrp="1"/>
          </p:cNvSpPr>
          <p:nvPr>
            <p:ph type="title" idx="5"/>
          </p:nvPr>
        </p:nvSpPr>
        <p:spPr>
          <a:xfrm>
            <a:off x="4894112"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9" name="Google Shape;1329;p9"/>
          <p:cNvSpPr txBox="1">
            <a:spLocks noGrp="1"/>
          </p:cNvSpPr>
          <p:nvPr>
            <p:ph type="title" idx="6"/>
          </p:nvPr>
        </p:nvSpPr>
        <p:spPr>
          <a:xfrm>
            <a:off x="829445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429094854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2"/>
        </a:solidFill>
        <a:effectLst/>
      </p:bgPr>
    </p:bg>
    <p:spTree>
      <p:nvGrpSpPr>
        <p:cNvPr id="1" name="Shape 1595"/>
        <p:cNvGrpSpPr/>
        <p:nvPr/>
      </p:nvGrpSpPr>
      <p:grpSpPr>
        <a:xfrm>
          <a:off x="0" y="0"/>
          <a:ext cx="0" cy="0"/>
          <a:chOff x="0" y="0"/>
          <a:chExt cx="0" cy="0"/>
        </a:xfrm>
      </p:grpSpPr>
      <p:sp>
        <p:nvSpPr>
          <p:cNvPr id="1596" name="Google Shape;159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Tree>
    <p:extLst>
      <p:ext uri="{BB962C8B-B14F-4D97-AF65-F5344CB8AC3E}">
        <p14:creationId xmlns:p14="http://schemas.microsoft.com/office/powerpoint/2010/main" val="21465393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597"/>
        <p:cNvGrpSpPr/>
        <p:nvPr/>
      </p:nvGrpSpPr>
      <p:grpSpPr>
        <a:xfrm>
          <a:off x="0" y="0"/>
          <a:ext cx="0" cy="0"/>
          <a:chOff x="0" y="0"/>
          <a:chExt cx="0" cy="0"/>
        </a:xfrm>
      </p:grpSpPr>
      <p:grpSp>
        <p:nvGrpSpPr>
          <p:cNvPr id="1598" name="Google Shape;1598;p13"/>
          <p:cNvGrpSpPr/>
          <p:nvPr/>
        </p:nvGrpSpPr>
        <p:grpSpPr>
          <a:xfrm>
            <a:off x="-180608" y="-649"/>
            <a:ext cx="12716167" cy="6858237"/>
            <a:chOff x="-135450" y="773125"/>
            <a:chExt cx="7704900" cy="4155500"/>
          </a:xfrm>
        </p:grpSpPr>
        <p:sp>
          <p:nvSpPr>
            <p:cNvPr id="1599" name="Google Shape;1599;p1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1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1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1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1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1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1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1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1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1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1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1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1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1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1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0" name="Google Shape;1740;p1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1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1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1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1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1" name="Google Shape;1821;p1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1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1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1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1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54" name="Google Shape;1854;p13"/>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56" name="Google Shape;1856;p13"/>
          <p:cNvSpPr txBox="1">
            <a:spLocks noGrp="1"/>
          </p:cNvSpPr>
          <p:nvPr>
            <p:ph type="subTitle" idx="1"/>
          </p:nvPr>
        </p:nvSpPr>
        <p:spPr>
          <a:xfrm>
            <a:off x="10573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7" name="Google Shape;1857;p13"/>
          <p:cNvSpPr txBox="1">
            <a:spLocks noGrp="1"/>
          </p:cNvSpPr>
          <p:nvPr>
            <p:ph type="subTitle" idx="2"/>
          </p:nvPr>
        </p:nvSpPr>
        <p:spPr>
          <a:xfrm>
            <a:off x="45500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8" name="Google Shape;1858;p13"/>
          <p:cNvSpPr txBox="1">
            <a:spLocks noGrp="1"/>
          </p:cNvSpPr>
          <p:nvPr>
            <p:ph type="subTitle" idx="3"/>
          </p:nvPr>
        </p:nvSpPr>
        <p:spPr>
          <a:xfrm>
            <a:off x="80427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9" name="Google Shape;1859;p13"/>
          <p:cNvSpPr txBox="1">
            <a:spLocks noGrp="1"/>
          </p:cNvSpPr>
          <p:nvPr>
            <p:ph type="title" idx="4"/>
          </p:nvPr>
        </p:nvSpPr>
        <p:spPr>
          <a:xfrm>
            <a:off x="10573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0" name="Google Shape;1860;p13"/>
          <p:cNvSpPr txBox="1">
            <a:spLocks noGrp="1"/>
          </p:cNvSpPr>
          <p:nvPr>
            <p:ph type="title" idx="5"/>
          </p:nvPr>
        </p:nvSpPr>
        <p:spPr>
          <a:xfrm>
            <a:off x="45500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1" name="Google Shape;1861;p13"/>
          <p:cNvSpPr txBox="1">
            <a:spLocks noGrp="1"/>
          </p:cNvSpPr>
          <p:nvPr>
            <p:ph type="title" idx="6"/>
          </p:nvPr>
        </p:nvSpPr>
        <p:spPr>
          <a:xfrm>
            <a:off x="80427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2" name="Google Shape;1862;p13"/>
          <p:cNvSpPr txBox="1">
            <a:spLocks noGrp="1"/>
          </p:cNvSpPr>
          <p:nvPr>
            <p:ph type="title" idx="7" hasCustomPrompt="1"/>
          </p:nvPr>
        </p:nvSpPr>
        <p:spPr>
          <a:xfrm>
            <a:off x="10573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3" name="Google Shape;1863;p13"/>
          <p:cNvSpPr txBox="1">
            <a:spLocks noGrp="1"/>
          </p:cNvSpPr>
          <p:nvPr>
            <p:ph type="title" idx="8" hasCustomPrompt="1"/>
          </p:nvPr>
        </p:nvSpPr>
        <p:spPr>
          <a:xfrm>
            <a:off x="45500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4" name="Google Shape;1864;p13"/>
          <p:cNvSpPr txBox="1">
            <a:spLocks noGrp="1"/>
          </p:cNvSpPr>
          <p:nvPr>
            <p:ph type="title" idx="9" hasCustomPrompt="1"/>
          </p:nvPr>
        </p:nvSpPr>
        <p:spPr>
          <a:xfrm>
            <a:off x="80427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95339389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597"/>
        <p:cNvGrpSpPr/>
        <p:nvPr/>
      </p:nvGrpSpPr>
      <p:grpSpPr>
        <a:xfrm>
          <a:off x="0" y="0"/>
          <a:ext cx="0" cy="0"/>
          <a:chOff x="0" y="0"/>
          <a:chExt cx="0" cy="0"/>
        </a:xfrm>
      </p:grpSpPr>
      <p:grpSp>
        <p:nvGrpSpPr>
          <p:cNvPr id="1598" name="Google Shape;1598;p13"/>
          <p:cNvGrpSpPr/>
          <p:nvPr/>
        </p:nvGrpSpPr>
        <p:grpSpPr>
          <a:xfrm>
            <a:off x="-180608" y="-649"/>
            <a:ext cx="12716167" cy="6858237"/>
            <a:chOff x="-135450" y="773125"/>
            <a:chExt cx="7704900" cy="4155500"/>
          </a:xfrm>
        </p:grpSpPr>
        <p:sp>
          <p:nvSpPr>
            <p:cNvPr id="1599" name="Google Shape;1599;p1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1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1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1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1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1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1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1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1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1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1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1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1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1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1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0" name="Google Shape;1740;p1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1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1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1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1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1" name="Google Shape;1821;p1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1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1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1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1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54" name="Google Shape;1854;p13"/>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56" name="Google Shape;1856;p13"/>
          <p:cNvSpPr txBox="1">
            <a:spLocks noGrp="1"/>
          </p:cNvSpPr>
          <p:nvPr>
            <p:ph type="subTitle" idx="1"/>
          </p:nvPr>
        </p:nvSpPr>
        <p:spPr>
          <a:xfrm>
            <a:off x="10573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7" name="Google Shape;1857;p13"/>
          <p:cNvSpPr txBox="1">
            <a:spLocks noGrp="1"/>
          </p:cNvSpPr>
          <p:nvPr>
            <p:ph type="subTitle" idx="2"/>
          </p:nvPr>
        </p:nvSpPr>
        <p:spPr>
          <a:xfrm>
            <a:off x="45500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8" name="Google Shape;1858;p13"/>
          <p:cNvSpPr txBox="1">
            <a:spLocks noGrp="1"/>
          </p:cNvSpPr>
          <p:nvPr>
            <p:ph type="subTitle" idx="3"/>
          </p:nvPr>
        </p:nvSpPr>
        <p:spPr>
          <a:xfrm>
            <a:off x="80427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9" name="Google Shape;1859;p13"/>
          <p:cNvSpPr txBox="1">
            <a:spLocks noGrp="1"/>
          </p:cNvSpPr>
          <p:nvPr>
            <p:ph type="title" idx="4"/>
          </p:nvPr>
        </p:nvSpPr>
        <p:spPr>
          <a:xfrm>
            <a:off x="10573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0" name="Google Shape;1860;p13"/>
          <p:cNvSpPr txBox="1">
            <a:spLocks noGrp="1"/>
          </p:cNvSpPr>
          <p:nvPr>
            <p:ph type="title" idx="5"/>
          </p:nvPr>
        </p:nvSpPr>
        <p:spPr>
          <a:xfrm>
            <a:off x="45500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1" name="Google Shape;1861;p13"/>
          <p:cNvSpPr txBox="1">
            <a:spLocks noGrp="1"/>
          </p:cNvSpPr>
          <p:nvPr>
            <p:ph type="title" idx="6"/>
          </p:nvPr>
        </p:nvSpPr>
        <p:spPr>
          <a:xfrm>
            <a:off x="80427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2" name="Google Shape;1862;p13"/>
          <p:cNvSpPr txBox="1">
            <a:spLocks noGrp="1"/>
          </p:cNvSpPr>
          <p:nvPr>
            <p:ph type="title" idx="7" hasCustomPrompt="1"/>
          </p:nvPr>
        </p:nvSpPr>
        <p:spPr>
          <a:xfrm>
            <a:off x="10573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3" name="Google Shape;1863;p13"/>
          <p:cNvSpPr txBox="1">
            <a:spLocks noGrp="1"/>
          </p:cNvSpPr>
          <p:nvPr>
            <p:ph type="title" idx="8" hasCustomPrompt="1"/>
          </p:nvPr>
        </p:nvSpPr>
        <p:spPr>
          <a:xfrm>
            <a:off x="45500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4" name="Google Shape;1864;p13"/>
          <p:cNvSpPr txBox="1">
            <a:spLocks noGrp="1"/>
          </p:cNvSpPr>
          <p:nvPr>
            <p:ph type="title" idx="9" hasCustomPrompt="1"/>
          </p:nvPr>
        </p:nvSpPr>
        <p:spPr>
          <a:xfrm>
            <a:off x="80427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227356514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865"/>
        <p:cNvGrpSpPr/>
        <p:nvPr/>
      </p:nvGrpSpPr>
      <p:grpSpPr>
        <a:xfrm>
          <a:off x="0" y="0"/>
          <a:ext cx="0" cy="0"/>
          <a:chOff x="0" y="0"/>
          <a:chExt cx="0" cy="0"/>
        </a:xfrm>
      </p:grpSpPr>
      <p:grpSp>
        <p:nvGrpSpPr>
          <p:cNvPr id="1866" name="Google Shape;1866;p14"/>
          <p:cNvGrpSpPr/>
          <p:nvPr/>
        </p:nvGrpSpPr>
        <p:grpSpPr>
          <a:xfrm>
            <a:off x="-180608" y="-649"/>
            <a:ext cx="12716167" cy="6858237"/>
            <a:chOff x="-135450" y="773125"/>
            <a:chExt cx="7704900" cy="4155500"/>
          </a:xfrm>
        </p:grpSpPr>
        <p:sp>
          <p:nvSpPr>
            <p:cNvPr id="1867" name="Google Shape;1867;p1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1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9" name="Google Shape;1889;p1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0" name="Google Shape;1890;p1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1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1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4" name="Google Shape;1894;p1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1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1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1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1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1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1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1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1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1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1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1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1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1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1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1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5" name="Google Shape;1925;p1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1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1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1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1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1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1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1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1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1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1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1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1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1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1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1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1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1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1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1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1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1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1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1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1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5" name="Google Shape;1985;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6" name="Google Shape;1986;p1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1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1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1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1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1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5" name="Google Shape;2005;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6" name="Google Shape;2006;p1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1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1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1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1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1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1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1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1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1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1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1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1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1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22" name="Google Shape;2122;p14"/>
          <p:cNvSpPr/>
          <p:nvPr/>
        </p:nvSpPr>
        <p:spPr>
          <a:xfrm rot="-3987061">
            <a:off x="1845181" y="-5486996"/>
            <a:ext cx="9009657" cy="15589787"/>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4"/>
          <p:cNvSpPr txBox="1">
            <a:spLocks noGrp="1"/>
          </p:cNvSpPr>
          <p:nvPr>
            <p:ph type="title"/>
          </p:nvPr>
        </p:nvSpPr>
        <p:spPr>
          <a:xfrm>
            <a:off x="7018000" y="1931100"/>
            <a:ext cx="3744000" cy="1007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400"/>
              <a:buNone/>
              <a:defRPr sz="7333">
                <a:latin typeface="Paytone One"/>
                <a:ea typeface="Paytone One"/>
                <a:cs typeface="Paytone One"/>
                <a:sym typeface="Paytone One"/>
              </a:defRPr>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2124" name="Google Shape;2124;p14"/>
          <p:cNvSpPr txBox="1">
            <a:spLocks noGrp="1"/>
          </p:cNvSpPr>
          <p:nvPr>
            <p:ph type="body" idx="1"/>
          </p:nvPr>
        </p:nvSpPr>
        <p:spPr>
          <a:xfrm>
            <a:off x="7018000" y="3241700"/>
            <a:ext cx="3744000" cy="1685200"/>
          </a:xfrm>
          <a:prstGeom prst="rect">
            <a:avLst/>
          </a:prstGeom>
        </p:spPr>
        <p:txBody>
          <a:bodyPr spcFirstLastPara="1" wrap="square" lIns="91425" tIns="91425" rIns="91425" bIns="91425" anchor="t" anchorCtr="0">
            <a:normAutofit/>
          </a:bodyPr>
          <a:lstStyle>
            <a:lvl1pPr marL="609585" lvl="0" indent="-406390" algn="r" rtl="0">
              <a:lnSpc>
                <a:spcPct val="100000"/>
              </a:lnSpc>
              <a:spcBef>
                <a:spcPts val="0"/>
              </a:spcBef>
              <a:spcAft>
                <a:spcPts val="0"/>
              </a:spcAft>
              <a:buSzPts val="1200"/>
              <a:buChar char="●"/>
              <a:defRPr/>
            </a:lvl1pPr>
            <a:lvl2pPr marL="1219170" lvl="1" indent="-406390" algn="r" rtl="0">
              <a:spcBef>
                <a:spcPts val="0"/>
              </a:spcBef>
              <a:spcAft>
                <a:spcPts val="0"/>
              </a:spcAft>
              <a:buSzPts val="1200"/>
              <a:buChar char="○"/>
              <a:defRPr sz="1600"/>
            </a:lvl2pPr>
            <a:lvl3pPr marL="1828754" lvl="2" indent="-406390" algn="r" rtl="0">
              <a:spcBef>
                <a:spcPts val="0"/>
              </a:spcBef>
              <a:spcAft>
                <a:spcPts val="0"/>
              </a:spcAft>
              <a:buSzPts val="1200"/>
              <a:buChar char="■"/>
              <a:defRPr sz="1600"/>
            </a:lvl3pPr>
            <a:lvl4pPr marL="2438339" lvl="3" indent="-406390" algn="r" rtl="0">
              <a:spcBef>
                <a:spcPts val="0"/>
              </a:spcBef>
              <a:spcAft>
                <a:spcPts val="0"/>
              </a:spcAft>
              <a:buSzPts val="1200"/>
              <a:buChar char="●"/>
              <a:defRPr sz="1600"/>
            </a:lvl4pPr>
            <a:lvl5pPr marL="3047924" lvl="4" indent="-406390" algn="r" rtl="0">
              <a:spcBef>
                <a:spcPts val="0"/>
              </a:spcBef>
              <a:spcAft>
                <a:spcPts val="0"/>
              </a:spcAft>
              <a:buSzPts val="1200"/>
              <a:buChar char="○"/>
              <a:defRPr sz="1600"/>
            </a:lvl5pPr>
            <a:lvl6pPr marL="3657509" lvl="5" indent="-406390" algn="r" rtl="0">
              <a:spcBef>
                <a:spcPts val="0"/>
              </a:spcBef>
              <a:spcAft>
                <a:spcPts val="0"/>
              </a:spcAft>
              <a:buSzPts val="1200"/>
              <a:buChar char="■"/>
              <a:defRPr sz="1600"/>
            </a:lvl6pPr>
            <a:lvl7pPr marL="4267093" lvl="6" indent="-406390" algn="r" rtl="0">
              <a:spcBef>
                <a:spcPts val="0"/>
              </a:spcBef>
              <a:spcAft>
                <a:spcPts val="0"/>
              </a:spcAft>
              <a:buSzPts val="1200"/>
              <a:buChar char="●"/>
              <a:defRPr sz="1600"/>
            </a:lvl7pPr>
            <a:lvl8pPr marL="4876678" lvl="7" indent="-406390" algn="r" rtl="0">
              <a:spcBef>
                <a:spcPts val="0"/>
              </a:spcBef>
              <a:spcAft>
                <a:spcPts val="0"/>
              </a:spcAft>
              <a:buSzPts val="1200"/>
              <a:buChar char="○"/>
              <a:defRPr sz="1600"/>
            </a:lvl8pPr>
            <a:lvl9pPr marL="5486263" lvl="8" indent="-406390" algn="r"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278291817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125"/>
        <p:cNvGrpSpPr/>
        <p:nvPr/>
      </p:nvGrpSpPr>
      <p:grpSpPr>
        <a:xfrm>
          <a:off x="0" y="0"/>
          <a:ext cx="0" cy="0"/>
          <a:chOff x="0" y="0"/>
          <a:chExt cx="0" cy="0"/>
        </a:xfrm>
      </p:grpSpPr>
      <p:grpSp>
        <p:nvGrpSpPr>
          <p:cNvPr id="2126" name="Google Shape;2126;p15"/>
          <p:cNvGrpSpPr/>
          <p:nvPr/>
        </p:nvGrpSpPr>
        <p:grpSpPr>
          <a:xfrm>
            <a:off x="-180608" y="-649"/>
            <a:ext cx="12716167" cy="6858237"/>
            <a:chOff x="-135450" y="773125"/>
            <a:chExt cx="7704900" cy="4155500"/>
          </a:xfrm>
        </p:grpSpPr>
        <p:sp>
          <p:nvSpPr>
            <p:cNvPr id="2127" name="Google Shape;2127;p1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1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1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1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1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2" name="Google Shape;2162;p1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1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1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1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1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1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1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1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1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1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1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1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2" name="Google Shape;2212;p1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3" name="Google Shape;2213;p1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1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1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1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1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1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1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1" name="Google Shape;2241;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2" name="Google Shape;2242;p1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4" name="Google Shape;2364;p1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5" name="Google Shape;2365;p1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6" name="Google Shape;2366;p1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8" name="Google Shape;2368;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82" name="Google Shape;2382;p15"/>
          <p:cNvSpPr/>
          <p:nvPr/>
        </p:nvSpPr>
        <p:spPr>
          <a:xfrm rot="10800000" flipH="1">
            <a:off x="3840466" y="-1"/>
            <a:ext cx="8351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5"/>
          <p:cNvSpPr txBox="1">
            <a:spLocks noGrp="1"/>
          </p:cNvSpPr>
          <p:nvPr>
            <p:ph type="title"/>
          </p:nvPr>
        </p:nvSpPr>
        <p:spPr>
          <a:xfrm>
            <a:off x="6938800" y="3989133"/>
            <a:ext cx="4293200" cy="589200"/>
          </a:xfrm>
          <a:prstGeom prst="rect">
            <a:avLst/>
          </a:prstGeom>
        </p:spPr>
        <p:txBody>
          <a:bodyPr spcFirstLastPara="1" wrap="square" lIns="91425" tIns="91425" rIns="91425" bIns="91425" anchor="t" anchorCtr="0">
            <a:normAutofit/>
          </a:bodyPr>
          <a:lstStyle>
            <a:lvl1pPr lvl="0" algn="r" rtl="0">
              <a:spcBef>
                <a:spcPts val="0"/>
              </a:spcBef>
              <a:spcAft>
                <a:spcPts val="0"/>
              </a:spcAft>
              <a:buNone/>
              <a:defRPr sz="2667">
                <a:latin typeface="Paytone One"/>
                <a:ea typeface="Paytone One"/>
                <a:cs typeface="Paytone One"/>
                <a:sym typeface="Paytone One"/>
              </a:defRPr>
            </a:lvl1pPr>
            <a:lvl2pPr lvl="1" algn="r" rtl="0">
              <a:spcBef>
                <a:spcPts val="0"/>
              </a:spcBef>
              <a:spcAft>
                <a:spcPts val="0"/>
              </a:spcAft>
              <a:buNone/>
              <a:defRPr sz="2667">
                <a:latin typeface="Paytone One"/>
                <a:ea typeface="Paytone One"/>
                <a:cs typeface="Paytone One"/>
                <a:sym typeface="Paytone One"/>
              </a:defRPr>
            </a:lvl2pPr>
            <a:lvl3pPr lvl="2" algn="r" rtl="0">
              <a:spcBef>
                <a:spcPts val="0"/>
              </a:spcBef>
              <a:spcAft>
                <a:spcPts val="0"/>
              </a:spcAft>
              <a:buNone/>
              <a:defRPr sz="2667">
                <a:latin typeface="Paytone One"/>
                <a:ea typeface="Paytone One"/>
                <a:cs typeface="Paytone One"/>
                <a:sym typeface="Paytone One"/>
              </a:defRPr>
            </a:lvl3pPr>
            <a:lvl4pPr lvl="3" algn="r" rtl="0">
              <a:spcBef>
                <a:spcPts val="0"/>
              </a:spcBef>
              <a:spcAft>
                <a:spcPts val="0"/>
              </a:spcAft>
              <a:buNone/>
              <a:defRPr sz="2667">
                <a:latin typeface="Paytone One"/>
                <a:ea typeface="Paytone One"/>
                <a:cs typeface="Paytone One"/>
                <a:sym typeface="Paytone One"/>
              </a:defRPr>
            </a:lvl4pPr>
            <a:lvl5pPr lvl="4" algn="r" rtl="0">
              <a:spcBef>
                <a:spcPts val="0"/>
              </a:spcBef>
              <a:spcAft>
                <a:spcPts val="0"/>
              </a:spcAft>
              <a:buNone/>
              <a:defRPr sz="2667">
                <a:latin typeface="Paytone One"/>
                <a:ea typeface="Paytone One"/>
                <a:cs typeface="Paytone One"/>
                <a:sym typeface="Paytone One"/>
              </a:defRPr>
            </a:lvl5pPr>
            <a:lvl6pPr lvl="5" algn="r" rtl="0">
              <a:spcBef>
                <a:spcPts val="0"/>
              </a:spcBef>
              <a:spcAft>
                <a:spcPts val="0"/>
              </a:spcAft>
              <a:buNone/>
              <a:defRPr sz="2667">
                <a:latin typeface="Paytone One"/>
                <a:ea typeface="Paytone One"/>
                <a:cs typeface="Paytone One"/>
                <a:sym typeface="Paytone One"/>
              </a:defRPr>
            </a:lvl6pPr>
            <a:lvl7pPr lvl="6" algn="r" rtl="0">
              <a:spcBef>
                <a:spcPts val="0"/>
              </a:spcBef>
              <a:spcAft>
                <a:spcPts val="0"/>
              </a:spcAft>
              <a:buNone/>
              <a:defRPr sz="2667">
                <a:latin typeface="Paytone One"/>
                <a:ea typeface="Paytone One"/>
                <a:cs typeface="Paytone One"/>
                <a:sym typeface="Paytone One"/>
              </a:defRPr>
            </a:lvl7pPr>
            <a:lvl8pPr lvl="7" algn="r" rtl="0">
              <a:spcBef>
                <a:spcPts val="0"/>
              </a:spcBef>
              <a:spcAft>
                <a:spcPts val="0"/>
              </a:spcAft>
              <a:buNone/>
              <a:defRPr sz="2667">
                <a:latin typeface="Paytone One"/>
                <a:ea typeface="Paytone One"/>
                <a:cs typeface="Paytone One"/>
                <a:sym typeface="Paytone One"/>
              </a:defRPr>
            </a:lvl8pPr>
            <a:lvl9pPr lvl="8" algn="r" rtl="0">
              <a:spcBef>
                <a:spcPts val="0"/>
              </a:spcBef>
              <a:spcAft>
                <a:spcPts val="0"/>
              </a:spcAft>
              <a:buNone/>
              <a:defRPr sz="2667">
                <a:latin typeface="Paytone One"/>
                <a:ea typeface="Paytone One"/>
                <a:cs typeface="Paytone One"/>
                <a:sym typeface="Paytone One"/>
              </a:defRPr>
            </a:lvl9pPr>
          </a:lstStyle>
          <a:p>
            <a:endParaRPr/>
          </a:p>
        </p:txBody>
      </p:sp>
      <p:sp>
        <p:nvSpPr>
          <p:cNvPr id="2384" name="Google Shape;2384;p15"/>
          <p:cNvSpPr txBox="1">
            <a:spLocks noGrp="1"/>
          </p:cNvSpPr>
          <p:nvPr>
            <p:ph type="subTitle" idx="1"/>
          </p:nvPr>
        </p:nvSpPr>
        <p:spPr>
          <a:xfrm>
            <a:off x="6096000" y="2651384"/>
            <a:ext cx="5136000" cy="11636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7474637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Quote 1">
  <p:cSld name="Quote 1">
    <p:bg>
      <p:bgPr>
        <a:solidFill>
          <a:schemeClr val="lt1"/>
        </a:solidFill>
        <a:effectLst/>
      </p:bgPr>
    </p:bg>
    <p:spTree>
      <p:nvGrpSpPr>
        <p:cNvPr id="1" name="Shape 2385"/>
        <p:cNvGrpSpPr/>
        <p:nvPr/>
      </p:nvGrpSpPr>
      <p:grpSpPr>
        <a:xfrm>
          <a:off x="0" y="0"/>
          <a:ext cx="0" cy="0"/>
          <a:chOff x="0" y="0"/>
          <a:chExt cx="0" cy="0"/>
        </a:xfrm>
      </p:grpSpPr>
      <p:grpSp>
        <p:nvGrpSpPr>
          <p:cNvPr id="2386" name="Google Shape;2386;p16"/>
          <p:cNvGrpSpPr/>
          <p:nvPr/>
        </p:nvGrpSpPr>
        <p:grpSpPr>
          <a:xfrm>
            <a:off x="-180608" y="-649"/>
            <a:ext cx="12716167" cy="6858237"/>
            <a:chOff x="-135450" y="773125"/>
            <a:chExt cx="7704900" cy="4155500"/>
          </a:xfrm>
        </p:grpSpPr>
        <p:sp>
          <p:nvSpPr>
            <p:cNvPr id="2387" name="Google Shape;2387;p1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1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4" name="Google Shape;2404;p1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5" name="Google Shape;2405;p1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1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1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1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1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1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9" name="Google Shape;2569;p1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1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1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1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1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1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1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42" name="Google Shape;2642;p16"/>
          <p:cNvGrpSpPr/>
          <p:nvPr/>
        </p:nvGrpSpPr>
        <p:grpSpPr>
          <a:xfrm>
            <a:off x="1634405" y="-67"/>
            <a:ext cx="9086292" cy="6858101"/>
            <a:chOff x="186505" y="119463"/>
            <a:chExt cx="7896546" cy="5143576"/>
          </a:xfrm>
        </p:grpSpPr>
        <p:sp>
          <p:nvSpPr>
            <p:cNvPr id="2643" name="Google Shape;2643;p16"/>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6"/>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45" name="Google Shape;2645;p16"/>
          <p:cNvSpPr txBox="1">
            <a:spLocks noGrp="1"/>
          </p:cNvSpPr>
          <p:nvPr>
            <p:ph type="title"/>
          </p:nvPr>
        </p:nvSpPr>
        <p:spPr>
          <a:xfrm>
            <a:off x="3949400" y="2803500"/>
            <a:ext cx="4293200" cy="589200"/>
          </a:xfrm>
          <a:prstGeom prst="rect">
            <a:avLst/>
          </a:prstGeom>
        </p:spPr>
        <p:txBody>
          <a:bodyPr spcFirstLastPara="1" wrap="square" lIns="91425" tIns="91425" rIns="91425" bIns="91425" anchor="t" anchorCtr="0">
            <a:normAutofit/>
          </a:bodyPr>
          <a:lstStyle>
            <a:lvl1pPr lvl="0" algn="ctr" rtl="0">
              <a:spcBef>
                <a:spcPts val="0"/>
              </a:spcBef>
              <a:spcAft>
                <a:spcPts val="0"/>
              </a:spcAft>
              <a:buNone/>
              <a:defRPr sz="2667">
                <a:latin typeface="Paytone One"/>
                <a:ea typeface="Paytone One"/>
                <a:cs typeface="Paytone One"/>
                <a:sym typeface="Paytone One"/>
              </a:defRPr>
            </a:lvl1pPr>
            <a:lvl2pPr lvl="1" algn="ctr" rtl="0">
              <a:spcBef>
                <a:spcPts val="0"/>
              </a:spcBef>
              <a:spcAft>
                <a:spcPts val="0"/>
              </a:spcAft>
              <a:buNone/>
              <a:defRPr sz="2667">
                <a:latin typeface="Paytone One"/>
                <a:ea typeface="Paytone One"/>
                <a:cs typeface="Paytone One"/>
                <a:sym typeface="Paytone One"/>
              </a:defRPr>
            </a:lvl2pPr>
            <a:lvl3pPr lvl="2" algn="ctr" rtl="0">
              <a:spcBef>
                <a:spcPts val="0"/>
              </a:spcBef>
              <a:spcAft>
                <a:spcPts val="0"/>
              </a:spcAft>
              <a:buNone/>
              <a:defRPr sz="2667">
                <a:latin typeface="Paytone One"/>
                <a:ea typeface="Paytone One"/>
                <a:cs typeface="Paytone One"/>
                <a:sym typeface="Paytone One"/>
              </a:defRPr>
            </a:lvl3pPr>
            <a:lvl4pPr lvl="3" algn="ctr" rtl="0">
              <a:spcBef>
                <a:spcPts val="0"/>
              </a:spcBef>
              <a:spcAft>
                <a:spcPts val="0"/>
              </a:spcAft>
              <a:buNone/>
              <a:defRPr sz="2667">
                <a:latin typeface="Paytone One"/>
                <a:ea typeface="Paytone One"/>
                <a:cs typeface="Paytone One"/>
                <a:sym typeface="Paytone One"/>
              </a:defRPr>
            </a:lvl4pPr>
            <a:lvl5pPr lvl="4" algn="ctr" rtl="0">
              <a:spcBef>
                <a:spcPts val="0"/>
              </a:spcBef>
              <a:spcAft>
                <a:spcPts val="0"/>
              </a:spcAft>
              <a:buNone/>
              <a:defRPr sz="2667">
                <a:latin typeface="Paytone One"/>
                <a:ea typeface="Paytone One"/>
                <a:cs typeface="Paytone One"/>
                <a:sym typeface="Paytone One"/>
              </a:defRPr>
            </a:lvl5pPr>
            <a:lvl6pPr lvl="5" algn="ctr" rtl="0">
              <a:spcBef>
                <a:spcPts val="0"/>
              </a:spcBef>
              <a:spcAft>
                <a:spcPts val="0"/>
              </a:spcAft>
              <a:buNone/>
              <a:defRPr sz="2667">
                <a:latin typeface="Paytone One"/>
                <a:ea typeface="Paytone One"/>
                <a:cs typeface="Paytone One"/>
                <a:sym typeface="Paytone One"/>
              </a:defRPr>
            </a:lvl6pPr>
            <a:lvl7pPr lvl="6" algn="ctr" rtl="0">
              <a:spcBef>
                <a:spcPts val="0"/>
              </a:spcBef>
              <a:spcAft>
                <a:spcPts val="0"/>
              </a:spcAft>
              <a:buNone/>
              <a:defRPr sz="2667">
                <a:latin typeface="Paytone One"/>
                <a:ea typeface="Paytone One"/>
                <a:cs typeface="Paytone One"/>
                <a:sym typeface="Paytone One"/>
              </a:defRPr>
            </a:lvl7pPr>
            <a:lvl8pPr lvl="7" algn="ctr" rtl="0">
              <a:spcBef>
                <a:spcPts val="0"/>
              </a:spcBef>
              <a:spcAft>
                <a:spcPts val="0"/>
              </a:spcAft>
              <a:buNone/>
              <a:defRPr sz="2667">
                <a:latin typeface="Paytone One"/>
                <a:ea typeface="Paytone One"/>
                <a:cs typeface="Paytone One"/>
                <a:sym typeface="Paytone One"/>
              </a:defRPr>
            </a:lvl8pPr>
            <a:lvl9pPr lvl="8" algn="ctr" rtl="0">
              <a:spcBef>
                <a:spcPts val="0"/>
              </a:spcBef>
              <a:spcAft>
                <a:spcPts val="0"/>
              </a:spcAft>
              <a:buNone/>
              <a:defRPr sz="2667">
                <a:latin typeface="Paytone One"/>
                <a:ea typeface="Paytone One"/>
                <a:cs typeface="Paytone One"/>
                <a:sym typeface="Paytone One"/>
              </a:defRPr>
            </a:lvl9pPr>
          </a:lstStyle>
          <a:p>
            <a:endParaRPr/>
          </a:p>
        </p:txBody>
      </p:sp>
      <p:sp>
        <p:nvSpPr>
          <p:cNvPr id="2646" name="Google Shape;2646;p16"/>
          <p:cNvSpPr txBox="1">
            <a:spLocks noGrp="1"/>
          </p:cNvSpPr>
          <p:nvPr>
            <p:ph type="subTitle" idx="1"/>
          </p:nvPr>
        </p:nvSpPr>
        <p:spPr>
          <a:xfrm>
            <a:off x="3528000" y="1465751"/>
            <a:ext cx="5136000" cy="1163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13615788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907"/>
        <p:cNvGrpSpPr/>
        <p:nvPr/>
      </p:nvGrpSpPr>
      <p:grpSpPr>
        <a:xfrm>
          <a:off x="0" y="0"/>
          <a:ext cx="0" cy="0"/>
          <a:chOff x="0" y="0"/>
          <a:chExt cx="0" cy="0"/>
        </a:xfrm>
      </p:grpSpPr>
      <p:grpSp>
        <p:nvGrpSpPr>
          <p:cNvPr id="2908" name="Google Shape;2908;p18"/>
          <p:cNvGrpSpPr/>
          <p:nvPr/>
        </p:nvGrpSpPr>
        <p:grpSpPr>
          <a:xfrm>
            <a:off x="-180608" y="-649"/>
            <a:ext cx="12716167" cy="6858237"/>
            <a:chOff x="-135450" y="773125"/>
            <a:chExt cx="7704900" cy="4155500"/>
          </a:xfrm>
        </p:grpSpPr>
        <p:sp>
          <p:nvSpPr>
            <p:cNvPr id="2909" name="Google Shape;2909;p18"/>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8"/>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8"/>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8"/>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8"/>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8"/>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8"/>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8"/>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18"/>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18"/>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8"/>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8"/>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8"/>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8"/>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8"/>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8"/>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8"/>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8"/>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8"/>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8"/>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8"/>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8"/>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8"/>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8"/>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8"/>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8"/>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8"/>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8"/>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8"/>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8"/>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8"/>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8"/>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8"/>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8"/>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8"/>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8"/>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8"/>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8"/>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8"/>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8"/>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8"/>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8"/>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8"/>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8"/>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3" name="Google Shape;2963;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4" name="Google Shape;2964;p18"/>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18"/>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8"/>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8"/>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8"/>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8"/>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8"/>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8"/>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8"/>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8"/>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8"/>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8"/>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8"/>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8"/>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8"/>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8"/>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8"/>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8"/>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8"/>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8"/>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8"/>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8"/>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8"/>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18"/>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18"/>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8"/>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8"/>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8"/>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8"/>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8"/>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8"/>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8"/>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8"/>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8"/>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18"/>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8"/>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8"/>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8"/>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8"/>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8"/>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8"/>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8"/>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8"/>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8"/>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8"/>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8"/>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8"/>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8"/>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8"/>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8"/>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8"/>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8"/>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8"/>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8"/>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8"/>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8"/>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8"/>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8"/>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8"/>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8"/>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8"/>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8"/>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8"/>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8"/>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8"/>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8"/>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8"/>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8"/>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8"/>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8"/>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8"/>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8"/>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8"/>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8"/>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8"/>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8"/>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8"/>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8"/>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8"/>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8"/>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8"/>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8"/>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8"/>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8"/>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8"/>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8"/>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8"/>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8"/>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8"/>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8"/>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8"/>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8"/>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8"/>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8"/>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8"/>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8"/>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8"/>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8"/>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18"/>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18"/>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18"/>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8"/>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8"/>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8"/>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8"/>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8"/>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8"/>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8"/>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8"/>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8"/>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8"/>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8"/>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8"/>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8"/>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8"/>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8"/>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8"/>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8"/>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8"/>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8"/>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8"/>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8"/>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8"/>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8"/>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18"/>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8"/>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18"/>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18"/>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8"/>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8"/>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8"/>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8"/>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8"/>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8"/>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8"/>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8"/>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8"/>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8"/>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8"/>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8"/>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8"/>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8"/>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8"/>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8"/>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8"/>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8"/>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8"/>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64" name="Google Shape;3164;p18"/>
          <p:cNvGrpSpPr/>
          <p:nvPr/>
        </p:nvGrpSpPr>
        <p:grpSpPr>
          <a:xfrm rot="10800000" flipH="1">
            <a:off x="-1242440" y="-109095"/>
            <a:ext cx="14676879" cy="7076189"/>
            <a:chOff x="-2748400" y="-38"/>
            <a:chExt cx="13516281" cy="5143576"/>
          </a:xfrm>
        </p:grpSpPr>
        <p:sp>
          <p:nvSpPr>
            <p:cNvPr id="3165" name="Google Shape;3165;p18"/>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8"/>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67" name="Google Shape;3167;p18"/>
          <p:cNvSpPr txBox="1">
            <a:spLocks noGrp="1"/>
          </p:cNvSpPr>
          <p:nvPr>
            <p:ph type="title"/>
          </p:nvPr>
        </p:nvSpPr>
        <p:spPr>
          <a:xfrm>
            <a:off x="960000" y="720000"/>
            <a:ext cx="10272000" cy="702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168" name="Google Shape;3168;p18"/>
          <p:cNvSpPr txBox="1">
            <a:spLocks noGrp="1"/>
          </p:cNvSpPr>
          <p:nvPr>
            <p:ph type="body" idx="1"/>
          </p:nvPr>
        </p:nvSpPr>
        <p:spPr>
          <a:xfrm>
            <a:off x="3528000" y="21264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182575627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169"/>
        <p:cNvGrpSpPr/>
        <p:nvPr/>
      </p:nvGrpSpPr>
      <p:grpSpPr>
        <a:xfrm>
          <a:off x="0" y="0"/>
          <a:ext cx="0" cy="0"/>
          <a:chOff x="0" y="0"/>
          <a:chExt cx="0" cy="0"/>
        </a:xfrm>
      </p:grpSpPr>
      <p:grpSp>
        <p:nvGrpSpPr>
          <p:cNvPr id="3170" name="Google Shape;3170;p19"/>
          <p:cNvGrpSpPr/>
          <p:nvPr/>
        </p:nvGrpSpPr>
        <p:grpSpPr>
          <a:xfrm>
            <a:off x="-180608" y="-649"/>
            <a:ext cx="12716167" cy="6858237"/>
            <a:chOff x="-135450" y="773125"/>
            <a:chExt cx="7704900" cy="4155500"/>
          </a:xfrm>
        </p:grpSpPr>
        <p:sp>
          <p:nvSpPr>
            <p:cNvPr id="3171" name="Google Shape;3171;p1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1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5" name="Google Shape;3185;p1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6" name="Google Shape;3186;p1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5" name="Google Shape;3195;p1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1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1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1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1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1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1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1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6" name="Google Shape;3266;p1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8" name="Google Shape;3308;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9" name="Google Shape;3309;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0" name="Google Shape;3310;p1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1" name="Google Shape;3311;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1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1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1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1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26" name="Google Shape;3426;p19"/>
          <p:cNvSpPr txBox="1">
            <a:spLocks noGrp="1"/>
          </p:cNvSpPr>
          <p:nvPr>
            <p:ph type="title" hasCustomPrompt="1"/>
          </p:nvPr>
        </p:nvSpPr>
        <p:spPr>
          <a:xfrm>
            <a:off x="5111600" y="1387792"/>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427" name="Google Shape;3427;p19"/>
          <p:cNvGrpSpPr/>
          <p:nvPr/>
        </p:nvGrpSpPr>
        <p:grpSpPr>
          <a:xfrm>
            <a:off x="913123" y="-67"/>
            <a:ext cx="10528728" cy="6858101"/>
            <a:chOff x="186505" y="119463"/>
            <a:chExt cx="7896546" cy="5143576"/>
          </a:xfrm>
        </p:grpSpPr>
        <p:sp>
          <p:nvSpPr>
            <p:cNvPr id="3428" name="Google Shape;3428;p19"/>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9"/>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30" name="Google Shape;3430;p19"/>
          <p:cNvSpPr txBox="1">
            <a:spLocks noGrp="1"/>
          </p:cNvSpPr>
          <p:nvPr>
            <p:ph type="title" idx="2"/>
          </p:nvPr>
        </p:nvSpPr>
        <p:spPr>
          <a:xfrm>
            <a:off x="3528000" y="2396859"/>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3431" name="Google Shape;3431;p19"/>
          <p:cNvSpPr txBox="1">
            <a:spLocks noGrp="1"/>
          </p:cNvSpPr>
          <p:nvPr>
            <p:ph type="subTitle" idx="1"/>
          </p:nvPr>
        </p:nvSpPr>
        <p:spPr>
          <a:xfrm>
            <a:off x="3835400" y="4573008"/>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5366681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432"/>
        <p:cNvGrpSpPr/>
        <p:nvPr/>
      </p:nvGrpSpPr>
      <p:grpSpPr>
        <a:xfrm>
          <a:off x="0" y="0"/>
          <a:ext cx="0" cy="0"/>
          <a:chOff x="0" y="0"/>
          <a:chExt cx="0" cy="0"/>
        </a:xfrm>
      </p:grpSpPr>
      <p:sp>
        <p:nvSpPr>
          <p:cNvPr id="3433" name="Google Shape;3433;p20"/>
          <p:cNvSpPr txBox="1">
            <a:spLocks noGrp="1"/>
          </p:cNvSpPr>
          <p:nvPr>
            <p:ph type="title"/>
          </p:nvPr>
        </p:nvSpPr>
        <p:spPr>
          <a:xfrm>
            <a:off x="960000" y="770705"/>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 name="Google Shape;3434;p20"/>
          <p:cNvSpPr txBox="1">
            <a:spLocks noGrp="1"/>
          </p:cNvSpPr>
          <p:nvPr>
            <p:ph type="subTitle" idx="1"/>
          </p:nvPr>
        </p:nvSpPr>
        <p:spPr>
          <a:xfrm>
            <a:off x="2714459" y="47668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5" name="Google Shape;3435;p20"/>
          <p:cNvSpPr txBox="1">
            <a:spLocks noGrp="1"/>
          </p:cNvSpPr>
          <p:nvPr>
            <p:ph type="subTitle" idx="2"/>
          </p:nvPr>
        </p:nvSpPr>
        <p:spPr>
          <a:xfrm>
            <a:off x="6321541" y="47668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6" name="Google Shape;3436;p20"/>
          <p:cNvSpPr txBox="1">
            <a:spLocks noGrp="1"/>
          </p:cNvSpPr>
          <p:nvPr>
            <p:ph type="title" idx="3"/>
          </p:nvPr>
        </p:nvSpPr>
        <p:spPr>
          <a:xfrm>
            <a:off x="2714667" y="42362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7" name="Google Shape;3437;p20"/>
          <p:cNvSpPr txBox="1">
            <a:spLocks noGrp="1"/>
          </p:cNvSpPr>
          <p:nvPr>
            <p:ph type="title" idx="4"/>
          </p:nvPr>
        </p:nvSpPr>
        <p:spPr>
          <a:xfrm>
            <a:off x="6321533" y="42362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8" name="Google Shape;3438;p20"/>
          <p:cNvSpPr txBox="1">
            <a:spLocks noGrp="1"/>
          </p:cNvSpPr>
          <p:nvPr>
            <p:ph type="subTitle" idx="5"/>
          </p:nvPr>
        </p:nvSpPr>
        <p:spPr>
          <a:xfrm>
            <a:off x="2714459" y="27039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9" name="Google Shape;3439;p20"/>
          <p:cNvSpPr txBox="1">
            <a:spLocks noGrp="1"/>
          </p:cNvSpPr>
          <p:nvPr>
            <p:ph type="subTitle" idx="6"/>
          </p:nvPr>
        </p:nvSpPr>
        <p:spPr>
          <a:xfrm>
            <a:off x="6321541" y="27039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40" name="Google Shape;3440;p20"/>
          <p:cNvSpPr txBox="1">
            <a:spLocks noGrp="1"/>
          </p:cNvSpPr>
          <p:nvPr>
            <p:ph type="title" idx="7"/>
          </p:nvPr>
        </p:nvSpPr>
        <p:spPr>
          <a:xfrm>
            <a:off x="2714467" y="21733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41" name="Google Shape;3441;p20"/>
          <p:cNvSpPr txBox="1">
            <a:spLocks noGrp="1"/>
          </p:cNvSpPr>
          <p:nvPr>
            <p:ph type="title" idx="8"/>
          </p:nvPr>
        </p:nvSpPr>
        <p:spPr>
          <a:xfrm>
            <a:off x="6321533" y="21733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49149242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706"/>
        <p:cNvGrpSpPr/>
        <p:nvPr/>
      </p:nvGrpSpPr>
      <p:grpSpPr>
        <a:xfrm>
          <a:off x="0" y="0"/>
          <a:ext cx="0" cy="0"/>
          <a:chOff x="0" y="0"/>
          <a:chExt cx="0" cy="0"/>
        </a:xfrm>
      </p:grpSpPr>
      <p:sp>
        <p:nvSpPr>
          <p:cNvPr id="3707" name="Google Shape;3707;p22"/>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08" name="Google Shape;3708;p22"/>
          <p:cNvSpPr txBox="1">
            <a:spLocks noGrp="1"/>
          </p:cNvSpPr>
          <p:nvPr>
            <p:ph type="subTitle" idx="1"/>
          </p:nvPr>
        </p:nvSpPr>
        <p:spPr>
          <a:xfrm>
            <a:off x="362861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09" name="Google Shape;3709;p22"/>
          <p:cNvSpPr txBox="1">
            <a:spLocks noGrp="1"/>
          </p:cNvSpPr>
          <p:nvPr>
            <p:ph type="title" idx="2"/>
          </p:nvPr>
        </p:nvSpPr>
        <p:spPr>
          <a:xfrm>
            <a:off x="1004661"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0" name="Google Shape;3710;p22"/>
          <p:cNvSpPr txBox="1">
            <a:spLocks noGrp="1"/>
          </p:cNvSpPr>
          <p:nvPr>
            <p:ph type="subTitle" idx="3"/>
          </p:nvPr>
        </p:nvSpPr>
        <p:spPr>
          <a:xfrm>
            <a:off x="10983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1" name="Google Shape;3711;p22"/>
          <p:cNvSpPr txBox="1">
            <a:spLocks noGrp="1"/>
          </p:cNvSpPr>
          <p:nvPr>
            <p:ph type="title" idx="4"/>
          </p:nvPr>
        </p:nvSpPr>
        <p:spPr>
          <a:xfrm>
            <a:off x="36060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2" name="Google Shape;3712;p22"/>
          <p:cNvSpPr txBox="1">
            <a:spLocks noGrp="1"/>
          </p:cNvSpPr>
          <p:nvPr>
            <p:ph type="subTitle" idx="5"/>
          </p:nvPr>
        </p:nvSpPr>
        <p:spPr>
          <a:xfrm>
            <a:off x="6217833" y="3172101"/>
            <a:ext cx="2415600" cy="2093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3" name="Google Shape;3713;p22"/>
          <p:cNvSpPr txBox="1">
            <a:spLocks noGrp="1"/>
          </p:cNvSpPr>
          <p:nvPr>
            <p:ph type="title" idx="6"/>
          </p:nvPr>
        </p:nvSpPr>
        <p:spPr>
          <a:xfrm>
            <a:off x="61831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4" name="Google Shape;3714;p22"/>
          <p:cNvSpPr txBox="1">
            <a:spLocks noGrp="1"/>
          </p:cNvSpPr>
          <p:nvPr>
            <p:ph type="subTitle" idx="7"/>
          </p:nvPr>
        </p:nvSpPr>
        <p:spPr>
          <a:xfrm>
            <a:off x="88064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5" name="Google Shape;3715;p22"/>
          <p:cNvSpPr txBox="1">
            <a:spLocks noGrp="1"/>
          </p:cNvSpPr>
          <p:nvPr>
            <p:ph type="title" idx="8"/>
          </p:nvPr>
        </p:nvSpPr>
        <p:spPr>
          <a:xfrm>
            <a:off x="8771739"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86265211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716"/>
        <p:cNvGrpSpPr/>
        <p:nvPr/>
      </p:nvGrpSpPr>
      <p:grpSpPr>
        <a:xfrm>
          <a:off x="0" y="0"/>
          <a:ext cx="0" cy="0"/>
          <a:chOff x="0" y="0"/>
          <a:chExt cx="0" cy="0"/>
        </a:xfrm>
      </p:grpSpPr>
      <p:sp>
        <p:nvSpPr>
          <p:cNvPr id="3717" name="Google Shape;3717;p23"/>
          <p:cNvSpPr/>
          <p:nvPr/>
        </p:nvSpPr>
        <p:spPr>
          <a:xfrm>
            <a:off x="-969833"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3"/>
          <p:cNvSpPr txBox="1">
            <a:spLocks noGrp="1"/>
          </p:cNvSpPr>
          <p:nvPr>
            <p:ph type="title"/>
          </p:nvPr>
        </p:nvSpPr>
        <p:spPr>
          <a:xfrm>
            <a:off x="969767" y="984800"/>
            <a:ext cx="5136000" cy="4177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4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9596762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719"/>
        <p:cNvGrpSpPr/>
        <p:nvPr/>
      </p:nvGrpSpPr>
      <p:grpSpPr>
        <a:xfrm>
          <a:off x="0" y="0"/>
          <a:ext cx="0" cy="0"/>
          <a:chOff x="0" y="0"/>
          <a:chExt cx="0" cy="0"/>
        </a:xfrm>
      </p:grpSpPr>
      <p:sp>
        <p:nvSpPr>
          <p:cNvPr id="3720" name="Google Shape;3720;p24"/>
          <p:cNvSpPr txBox="1">
            <a:spLocks noGrp="1"/>
          </p:cNvSpPr>
          <p:nvPr>
            <p:ph type="title"/>
          </p:nvPr>
        </p:nvSpPr>
        <p:spPr>
          <a:xfrm>
            <a:off x="5727000" y="1171965"/>
            <a:ext cx="5569600" cy="28252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4800"/>
              <a:buNone/>
              <a:defRPr sz="4667">
                <a:solidFill>
                  <a:schemeClr val="dk1"/>
                </a:solidFill>
              </a:defRPr>
            </a:lvl1pPr>
            <a:lvl2pPr lvl="1" algn="r" rtl="0">
              <a:spcBef>
                <a:spcPts val="0"/>
              </a:spcBef>
              <a:spcAft>
                <a:spcPts val="0"/>
              </a:spcAft>
              <a:buSzPts val="4800"/>
              <a:buNone/>
              <a:defRPr sz="6400"/>
            </a:lvl2pPr>
            <a:lvl3pPr lvl="2" algn="r" rtl="0">
              <a:spcBef>
                <a:spcPts val="0"/>
              </a:spcBef>
              <a:spcAft>
                <a:spcPts val="0"/>
              </a:spcAft>
              <a:buSzPts val="4800"/>
              <a:buNone/>
              <a:defRPr sz="6400"/>
            </a:lvl3pPr>
            <a:lvl4pPr lvl="3" algn="r" rtl="0">
              <a:spcBef>
                <a:spcPts val="0"/>
              </a:spcBef>
              <a:spcAft>
                <a:spcPts val="0"/>
              </a:spcAft>
              <a:buSzPts val="4800"/>
              <a:buNone/>
              <a:defRPr sz="6400"/>
            </a:lvl4pPr>
            <a:lvl5pPr lvl="4" algn="r" rtl="0">
              <a:spcBef>
                <a:spcPts val="0"/>
              </a:spcBef>
              <a:spcAft>
                <a:spcPts val="0"/>
              </a:spcAft>
              <a:buSzPts val="4800"/>
              <a:buNone/>
              <a:defRPr sz="6400"/>
            </a:lvl5pPr>
            <a:lvl6pPr lvl="5" algn="r" rtl="0">
              <a:spcBef>
                <a:spcPts val="0"/>
              </a:spcBef>
              <a:spcAft>
                <a:spcPts val="0"/>
              </a:spcAft>
              <a:buSzPts val="4800"/>
              <a:buNone/>
              <a:defRPr sz="6400"/>
            </a:lvl6pPr>
            <a:lvl7pPr lvl="6" algn="r" rtl="0">
              <a:spcBef>
                <a:spcPts val="0"/>
              </a:spcBef>
              <a:spcAft>
                <a:spcPts val="0"/>
              </a:spcAft>
              <a:buSzPts val="4800"/>
              <a:buNone/>
              <a:defRPr sz="6400"/>
            </a:lvl7pPr>
            <a:lvl8pPr lvl="7" algn="r" rtl="0">
              <a:spcBef>
                <a:spcPts val="0"/>
              </a:spcBef>
              <a:spcAft>
                <a:spcPts val="0"/>
              </a:spcAft>
              <a:buSzPts val="4800"/>
              <a:buNone/>
              <a:defRPr sz="6400"/>
            </a:lvl8pPr>
            <a:lvl9pPr lvl="8" algn="r" rtl="0">
              <a:spcBef>
                <a:spcPts val="0"/>
              </a:spcBef>
              <a:spcAft>
                <a:spcPts val="0"/>
              </a:spcAft>
              <a:buSzPts val="4800"/>
              <a:buNone/>
              <a:defRPr sz="6400"/>
            </a:lvl9pPr>
          </a:lstStyle>
          <a:p>
            <a:endParaRPr/>
          </a:p>
        </p:txBody>
      </p:sp>
      <p:sp>
        <p:nvSpPr>
          <p:cNvPr id="3721" name="Google Shape;3721;p24"/>
          <p:cNvSpPr txBox="1">
            <a:spLocks noGrp="1"/>
          </p:cNvSpPr>
          <p:nvPr>
            <p:ph type="subTitle" idx="1"/>
          </p:nvPr>
        </p:nvSpPr>
        <p:spPr>
          <a:xfrm>
            <a:off x="5727000" y="4324159"/>
            <a:ext cx="5569600" cy="1168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3722" name="Google Shape;3722;p24"/>
          <p:cNvSpPr/>
          <p:nvPr/>
        </p:nvSpPr>
        <p:spPr>
          <a:xfrm>
            <a:off x="-1671797"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7743704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865"/>
        <p:cNvGrpSpPr/>
        <p:nvPr/>
      </p:nvGrpSpPr>
      <p:grpSpPr>
        <a:xfrm>
          <a:off x="0" y="0"/>
          <a:ext cx="0" cy="0"/>
          <a:chOff x="0" y="0"/>
          <a:chExt cx="0" cy="0"/>
        </a:xfrm>
      </p:grpSpPr>
      <p:grpSp>
        <p:nvGrpSpPr>
          <p:cNvPr id="1866" name="Google Shape;1866;p14"/>
          <p:cNvGrpSpPr/>
          <p:nvPr/>
        </p:nvGrpSpPr>
        <p:grpSpPr>
          <a:xfrm>
            <a:off x="-180608" y="-649"/>
            <a:ext cx="12716167" cy="6858237"/>
            <a:chOff x="-135450" y="773125"/>
            <a:chExt cx="7704900" cy="4155500"/>
          </a:xfrm>
        </p:grpSpPr>
        <p:sp>
          <p:nvSpPr>
            <p:cNvPr id="1867" name="Google Shape;1867;p1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1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9" name="Google Shape;1889;p1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0" name="Google Shape;1890;p1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1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1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4" name="Google Shape;1894;p1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1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1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1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1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1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1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1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1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1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1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1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1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1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1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1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5" name="Google Shape;1925;p1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1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1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1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1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1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1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1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1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1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1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1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1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1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1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1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1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1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1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1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1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1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1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1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1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5" name="Google Shape;1985;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6" name="Google Shape;1986;p1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1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1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1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1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1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5" name="Google Shape;2005;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6" name="Google Shape;2006;p1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1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1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1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1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1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1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1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1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1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1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1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1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1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22" name="Google Shape;2122;p14"/>
          <p:cNvSpPr/>
          <p:nvPr/>
        </p:nvSpPr>
        <p:spPr>
          <a:xfrm rot="-3987061">
            <a:off x="1845181" y="-5486996"/>
            <a:ext cx="9009657" cy="15589787"/>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4"/>
          <p:cNvSpPr txBox="1">
            <a:spLocks noGrp="1"/>
          </p:cNvSpPr>
          <p:nvPr>
            <p:ph type="title"/>
          </p:nvPr>
        </p:nvSpPr>
        <p:spPr>
          <a:xfrm>
            <a:off x="7018000" y="1931100"/>
            <a:ext cx="3744000" cy="1007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400"/>
              <a:buNone/>
              <a:defRPr sz="7333">
                <a:latin typeface="Paytone One"/>
                <a:ea typeface="Paytone One"/>
                <a:cs typeface="Paytone One"/>
                <a:sym typeface="Paytone One"/>
              </a:defRPr>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2124" name="Google Shape;2124;p14"/>
          <p:cNvSpPr txBox="1">
            <a:spLocks noGrp="1"/>
          </p:cNvSpPr>
          <p:nvPr>
            <p:ph type="body" idx="1"/>
          </p:nvPr>
        </p:nvSpPr>
        <p:spPr>
          <a:xfrm>
            <a:off x="7018000" y="3241700"/>
            <a:ext cx="3744000" cy="1685200"/>
          </a:xfrm>
          <a:prstGeom prst="rect">
            <a:avLst/>
          </a:prstGeom>
        </p:spPr>
        <p:txBody>
          <a:bodyPr spcFirstLastPara="1" wrap="square" lIns="91425" tIns="91425" rIns="91425" bIns="91425" anchor="t" anchorCtr="0">
            <a:normAutofit/>
          </a:bodyPr>
          <a:lstStyle>
            <a:lvl1pPr marL="609585" lvl="0" indent="-406390" algn="r" rtl="0">
              <a:lnSpc>
                <a:spcPct val="100000"/>
              </a:lnSpc>
              <a:spcBef>
                <a:spcPts val="0"/>
              </a:spcBef>
              <a:spcAft>
                <a:spcPts val="0"/>
              </a:spcAft>
              <a:buSzPts val="1200"/>
              <a:buChar char="●"/>
              <a:defRPr/>
            </a:lvl1pPr>
            <a:lvl2pPr marL="1219170" lvl="1" indent="-406390" algn="r" rtl="0">
              <a:spcBef>
                <a:spcPts val="0"/>
              </a:spcBef>
              <a:spcAft>
                <a:spcPts val="0"/>
              </a:spcAft>
              <a:buSzPts val="1200"/>
              <a:buChar char="○"/>
              <a:defRPr sz="1600"/>
            </a:lvl2pPr>
            <a:lvl3pPr marL="1828754" lvl="2" indent="-406390" algn="r" rtl="0">
              <a:spcBef>
                <a:spcPts val="0"/>
              </a:spcBef>
              <a:spcAft>
                <a:spcPts val="0"/>
              </a:spcAft>
              <a:buSzPts val="1200"/>
              <a:buChar char="■"/>
              <a:defRPr sz="1600"/>
            </a:lvl3pPr>
            <a:lvl4pPr marL="2438339" lvl="3" indent="-406390" algn="r" rtl="0">
              <a:spcBef>
                <a:spcPts val="0"/>
              </a:spcBef>
              <a:spcAft>
                <a:spcPts val="0"/>
              </a:spcAft>
              <a:buSzPts val="1200"/>
              <a:buChar char="●"/>
              <a:defRPr sz="1600"/>
            </a:lvl4pPr>
            <a:lvl5pPr marL="3047924" lvl="4" indent="-406390" algn="r" rtl="0">
              <a:spcBef>
                <a:spcPts val="0"/>
              </a:spcBef>
              <a:spcAft>
                <a:spcPts val="0"/>
              </a:spcAft>
              <a:buSzPts val="1200"/>
              <a:buChar char="○"/>
              <a:defRPr sz="1600"/>
            </a:lvl5pPr>
            <a:lvl6pPr marL="3657509" lvl="5" indent="-406390" algn="r" rtl="0">
              <a:spcBef>
                <a:spcPts val="0"/>
              </a:spcBef>
              <a:spcAft>
                <a:spcPts val="0"/>
              </a:spcAft>
              <a:buSzPts val="1200"/>
              <a:buChar char="■"/>
              <a:defRPr sz="1600"/>
            </a:lvl6pPr>
            <a:lvl7pPr marL="4267093" lvl="6" indent="-406390" algn="r" rtl="0">
              <a:spcBef>
                <a:spcPts val="0"/>
              </a:spcBef>
              <a:spcAft>
                <a:spcPts val="0"/>
              </a:spcAft>
              <a:buSzPts val="1200"/>
              <a:buChar char="●"/>
              <a:defRPr sz="1600"/>
            </a:lvl7pPr>
            <a:lvl8pPr marL="4876678" lvl="7" indent="-406390" algn="r" rtl="0">
              <a:spcBef>
                <a:spcPts val="0"/>
              </a:spcBef>
              <a:spcAft>
                <a:spcPts val="0"/>
              </a:spcAft>
              <a:buSzPts val="1200"/>
              <a:buChar char="○"/>
              <a:defRPr sz="1600"/>
            </a:lvl8pPr>
            <a:lvl9pPr marL="5486263" lvl="8" indent="-406390" algn="r"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373258173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Main idea 1">
  <p:cSld name="Main idea 1">
    <p:spTree>
      <p:nvGrpSpPr>
        <p:cNvPr id="1" name="Shape 3723"/>
        <p:cNvGrpSpPr/>
        <p:nvPr/>
      </p:nvGrpSpPr>
      <p:grpSpPr>
        <a:xfrm>
          <a:off x="0" y="0"/>
          <a:ext cx="0" cy="0"/>
          <a:chOff x="0" y="0"/>
          <a:chExt cx="0" cy="0"/>
        </a:xfrm>
      </p:grpSpPr>
      <p:grpSp>
        <p:nvGrpSpPr>
          <p:cNvPr id="3724" name="Google Shape;3724;p25"/>
          <p:cNvGrpSpPr/>
          <p:nvPr/>
        </p:nvGrpSpPr>
        <p:grpSpPr>
          <a:xfrm>
            <a:off x="-180608" y="-649"/>
            <a:ext cx="12716167" cy="6858237"/>
            <a:chOff x="-135450" y="773125"/>
            <a:chExt cx="7704900" cy="4155500"/>
          </a:xfrm>
        </p:grpSpPr>
        <p:sp>
          <p:nvSpPr>
            <p:cNvPr id="3725" name="Google Shape;3725;p2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2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2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2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2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2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2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5" name="Google Shape;3855;p2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6" name="Google Shape;3856;p2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2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2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2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2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2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2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80" name="Google Shape;3980;p25"/>
          <p:cNvSpPr/>
          <p:nvPr/>
        </p:nvSpPr>
        <p:spPr>
          <a:xfrm rot="10800000" flipH="1">
            <a:off x="-1671800" y="-853267"/>
            <a:ext cx="13070176" cy="7827800"/>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25"/>
          <p:cNvSpPr txBox="1">
            <a:spLocks noGrp="1"/>
          </p:cNvSpPr>
          <p:nvPr>
            <p:ph type="title"/>
          </p:nvPr>
        </p:nvSpPr>
        <p:spPr>
          <a:xfrm>
            <a:off x="969767" y="1461100"/>
            <a:ext cx="5569600" cy="2564000"/>
          </a:xfrm>
          <a:prstGeom prst="rect">
            <a:avLst/>
          </a:prstGeom>
        </p:spPr>
        <p:txBody>
          <a:bodyPr spcFirstLastPara="1" wrap="square" lIns="91425" tIns="91425" rIns="91425" bIns="91425" anchor="t" anchorCtr="0">
            <a:normAutofit/>
          </a:bodyPr>
          <a:lstStyle>
            <a:lvl1pPr lvl="0" rtl="0">
              <a:spcBef>
                <a:spcPts val="0"/>
              </a:spcBef>
              <a:spcAft>
                <a:spcPts val="0"/>
              </a:spcAft>
              <a:buSzPts val="4800"/>
              <a:buNone/>
              <a:defRPr sz="8666">
                <a:solidFill>
                  <a:schemeClr val="dk1"/>
                </a:solidFill>
              </a:defRPr>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3982" name="Google Shape;3982;p25"/>
          <p:cNvSpPr txBox="1">
            <a:spLocks noGrp="1"/>
          </p:cNvSpPr>
          <p:nvPr>
            <p:ph type="subTitle" idx="1"/>
          </p:nvPr>
        </p:nvSpPr>
        <p:spPr>
          <a:xfrm>
            <a:off x="969767" y="4286227"/>
            <a:ext cx="5569600" cy="116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43623407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4253"/>
        <p:cNvGrpSpPr/>
        <p:nvPr/>
      </p:nvGrpSpPr>
      <p:grpSpPr>
        <a:xfrm>
          <a:off x="0" y="0"/>
          <a:ext cx="0" cy="0"/>
          <a:chOff x="0" y="0"/>
          <a:chExt cx="0" cy="0"/>
        </a:xfrm>
      </p:grpSpPr>
      <p:grpSp>
        <p:nvGrpSpPr>
          <p:cNvPr id="4254" name="Google Shape;4254;p27"/>
          <p:cNvGrpSpPr/>
          <p:nvPr/>
        </p:nvGrpSpPr>
        <p:grpSpPr>
          <a:xfrm>
            <a:off x="-180608" y="-649"/>
            <a:ext cx="12716167" cy="6858237"/>
            <a:chOff x="-135450" y="773125"/>
            <a:chExt cx="7704900" cy="4155500"/>
          </a:xfrm>
        </p:grpSpPr>
        <p:sp>
          <p:nvSpPr>
            <p:cNvPr id="4255" name="Google Shape;4255;p2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2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8" name="Google Shape;4298;p2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9" name="Google Shape;4299;p2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5" name="Google Shape;4345;p2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6" name="Google Shape;4346;p2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6" name="Google Shape;4356;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7" name="Google Shape;4467;p2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8" name="Google Shape;4468;p2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9" name="Google Shape;4469;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0" name="Google Shape;4470;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1" name="Google Shape;4471;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3" name="Google Shape;4503;p2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7" name="Google Shape;4507;p2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8" name="Google Shape;4508;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10" name="Google Shape;4510;p27"/>
          <p:cNvGrpSpPr/>
          <p:nvPr/>
        </p:nvGrpSpPr>
        <p:grpSpPr>
          <a:xfrm rot="10800000" flipH="1">
            <a:off x="-1933431" y="-441910"/>
            <a:ext cx="16059144" cy="7742111"/>
            <a:chOff x="-2748400" y="-38"/>
            <a:chExt cx="13516281" cy="5143576"/>
          </a:xfrm>
        </p:grpSpPr>
        <p:sp>
          <p:nvSpPr>
            <p:cNvPr id="4511" name="Google Shape;4511;p27"/>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7"/>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13" name="Google Shape;4513;p27"/>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14" name="Google Shape;4514;p27"/>
          <p:cNvSpPr txBox="1">
            <a:spLocks noGrp="1"/>
          </p:cNvSpPr>
          <p:nvPr>
            <p:ph type="subTitle" idx="1"/>
          </p:nvPr>
        </p:nvSpPr>
        <p:spPr>
          <a:xfrm>
            <a:off x="1105829"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5" name="Google Shape;4515;p27"/>
          <p:cNvSpPr txBox="1">
            <a:spLocks noGrp="1"/>
          </p:cNvSpPr>
          <p:nvPr>
            <p:ph type="subTitle" idx="2"/>
          </p:nvPr>
        </p:nvSpPr>
        <p:spPr>
          <a:xfrm>
            <a:off x="4509713"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6" name="Google Shape;4516;p27"/>
          <p:cNvSpPr txBox="1">
            <a:spLocks noGrp="1"/>
          </p:cNvSpPr>
          <p:nvPr>
            <p:ph type="subTitle" idx="3"/>
          </p:nvPr>
        </p:nvSpPr>
        <p:spPr>
          <a:xfrm>
            <a:off x="7930171"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7" name="Google Shape;4517;p27"/>
          <p:cNvSpPr txBox="1">
            <a:spLocks noGrp="1"/>
          </p:cNvSpPr>
          <p:nvPr>
            <p:ph type="subTitle" idx="4"/>
          </p:nvPr>
        </p:nvSpPr>
        <p:spPr>
          <a:xfrm>
            <a:off x="2737203" y="5341691"/>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8" name="Google Shape;4518;p27"/>
          <p:cNvSpPr txBox="1">
            <a:spLocks noGrp="1"/>
          </p:cNvSpPr>
          <p:nvPr>
            <p:ph type="subTitle" idx="5"/>
          </p:nvPr>
        </p:nvSpPr>
        <p:spPr>
          <a:xfrm>
            <a:off x="6298797" y="5331236"/>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9" name="Google Shape;4519;p27"/>
          <p:cNvSpPr txBox="1">
            <a:spLocks noGrp="1"/>
          </p:cNvSpPr>
          <p:nvPr>
            <p:ph type="title" idx="6"/>
          </p:nvPr>
        </p:nvSpPr>
        <p:spPr>
          <a:xfrm>
            <a:off x="1476029"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0" name="Google Shape;4520;p27"/>
          <p:cNvSpPr txBox="1">
            <a:spLocks noGrp="1"/>
          </p:cNvSpPr>
          <p:nvPr>
            <p:ph type="title" idx="7"/>
          </p:nvPr>
        </p:nvSpPr>
        <p:spPr>
          <a:xfrm>
            <a:off x="4879913"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1" name="Google Shape;4521;p27"/>
          <p:cNvSpPr txBox="1">
            <a:spLocks noGrp="1"/>
          </p:cNvSpPr>
          <p:nvPr>
            <p:ph type="title" idx="8"/>
          </p:nvPr>
        </p:nvSpPr>
        <p:spPr>
          <a:xfrm>
            <a:off x="8300371"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2" name="Google Shape;4522;p27"/>
          <p:cNvSpPr txBox="1">
            <a:spLocks noGrp="1"/>
          </p:cNvSpPr>
          <p:nvPr>
            <p:ph type="title" idx="9"/>
          </p:nvPr>
        </p:nvSpPr>
        <p:spPr>
          <a:xfrm>
            <a:off x="3107403"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3" name="Google Shape;4523;p27"/>
          <p:cNvSpPr txBox="1">
            <a:spLocks noGrp="1"/>
          </p:cNvSpPr>
          <p:nvPr>
            <p:ph type="title" idx="13"/>
          </p:nvPr>
        </p:nvSpPr>
        <p:spPr>
          <a:xfrm>
            <a:off x="6668997"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48166577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534"/>
        <p:cNvGrpSpPr/>
        <p:nvPr/>
      </p:nvGrpSpPr>
      <p:grpSpPr>
        <a:xfrm>
          <a:off x="0" y="0"/>
          <a:ext cx="0" cy="0"/>
          <a:chOff x="0" y="0"/>
          <a:chExt cx="0" cy="0"/>
        </a:xfrm>
      </p:grpSpPr>
      <p:grpSp>
        <p:nvGrpSpPr>
          <p:cNvPr id="4535" name="Google Shape;4535;p29"/>
          <p:cNvGrpSpPr/>
          <p:nvPr/>
        </p:nvGrpSpPr>
        <p:grpSpPr>
          <a:xfrm>
            <a:off x="-180608" y="-649"/>
            <a:ext cx="12716167" cy="6858237"/>
            <a:chOff x="-135450" y="773125"/>
            <a:chExt cx="7704900" cy="4155500"/>
          </a:xfrm>
        </p:grpSpPr>
        <p:sp>
          <p:nvSpPr>
            <p:cNvPr id="4536" name="Google Shape;4536;p2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9" name="Google Shape;4549;p2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0" name="Google Shape;4610;p2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1" name="Google Shape;4611;p2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1" name="Google Shape;4621;p2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2" name="Google Shape;4672;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3" name="Google Shape;4673;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7" name="Google Shape;4687;p2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8" name="Google Shape;4688;p2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1" name="Google Shape;4691;p2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2" name="Google Shape;4692;p2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3" name="Google Shape;4693;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4" name="Google Shape;4694;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5" name="Google Shape;4695;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7" name="Google Shape;4727;p2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1" name="Google Shape;4731;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2" name="Google Shape;4732;p2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3" name="Google Shape;4773;p2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4" name="Google Shape;4774;p2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5" name="Google Shape;4775;p2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91" name="Google Shape;4791;p2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92" name="Google Shape;4792;p29"/>
          <p:cNvSpPr txBox="1">
            <a:spLocks noGrp="1"/>
          </p:cNvSpPr>
          <p:nvPr>
            <p:ph type="subTitle" idx="1"/>
          </p:nvPr>
        </p:nvSpPr>
        <p:spPr>
          <a:xfrm>
            <a:off x="10854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3" name="Google Shape;4793;p29"/>
          <p:cNvSpPr txBox="1">
            <a:spLocks noGrp="1"/>
          </p:cNvSpPr>
          <p:nvPr>
            <p:ph type="subTitle" idx="2"/>
          </p:nvPr>
        </p:nvSpPr>
        <p:spPr>
          <a:xfrm>
            <a:off x="45781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4" name="Google Shape;4794;p29"/>
          <p:cNvSpPr txBox="1">
            <a:spLocks noGrp="1"/>
          </p:cNvSpPr>
          <p:nvPr>
            <p:ph type="subTitle" idx="3"/>
          </p:nvPr>
        </p:nvSpPr>
        <p:spPr>
          <a:xfrm>
            <a:off x="80708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5" name="Google Shape;4795;p29"/>
          <p:cNvSpPr txBox="1">
            <a:spLocks noGrp="1"/>
          </p:cNvSpPr>
          <p:nvPr>
            <p:ph type="title" idx="4"/>
          </p:nvPr>
        </p:nvSpPr>
        <p:spPr>
          <a:xfrm>
            <a:off x="10854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FBB040"/>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6" name="Google Shape;4796;p29"/>
          <p:cNvSpPr txBox="1">
            <a:spLocks noGrp="1"/>
          </p:cNvSpPr>
          <p:nvPr>
            <p:ph type="title" idx="5"/>
          </p:nvPr>
        </p:nvSpPr>
        <p:spPr>
          <a:xfrm>
            <a:off x="45781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3D88B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7" name="Google Shape;4797;p29"/>
          <p:cNvSpPr txBox="1">
            <a:spLocks noGrp="1"/>
          </p:cNvSpPr>
          <p:nvPr>
            <p:ph type="title" idx="6"/>
          </p:nvPr>
        </p:nvSpPr>
        <p:spPr>
          <a:xfrm>
            <a:off x="80708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E9504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8" name="Google Shape;4798;p29"/>
          <p:cNvSpPr txBox="1">
            <a:spLocks noGrp="1"/>
          </p:cNvSpPr>
          <p:nvPr>
            <p:ph type="title" idx="7" hasCustomPrompt="1"/>
          </p:nvPr>
        </p:nvSpPr>
        <p:spPr>
          <a:xfrm>
            <a:off x="10854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799" name="Google Shape;4799;p29"/>
          <p:cNvSpPr txBox="1">
            <a:spLocks noGrp="1"/>
          </p:cNvSpPr>
          <p:nvPr>
            <p:ph type="title" idx="8" hasCustomPrompt="1"/>
          </p:nvPr>
        </p:nvSpPr>
        <p:spPr>
          <a:xfrm>
            <a:off x="45781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800" name="Google Shape;4800;p29"/>
          <p:cNvSpPr txBox="1">
            <a:spLocks noGrp="1"/>
          </p:cNvSpPr>
          <p:nvPr>
            <p:ph type="title" idx="9" hasCustomPrompt="1"/>
          </p:nvPr>
        </p:nvSpPr>
        <p:spPr>
          <a:xfrm>
            <a:off x="80708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E9504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32418536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808"/>
        <p:cNvGrpSpPr/>
        <p:nvPr/>
      </p:nvGrpSpPr>
      <p:grpSpPr>
        <a:xfrm>
          <a:off x="0" y="0"/>
          <a:ext cx="0" cy="0"/>
          <a:chOff x="0" y="0"/>
          <a:chExt cx="0" cy="0"/>
        </a:xfrm>
      </p:grpSpPr>
      <p:grpSp>
        <p:nvGrpSpPr>
          <p:cNvPr id="4809" name="Google Shape;4809;p33"/>
          <p:cNvGrpSpPr/>
          <p:nvPr/>
        </p:nvGrpSpPr>
        <p:grpSpPr>
          <a:xfrm>
            <a:off x="-180608" y="-649"/>
            <a:ext cx="12716167" cy="6858237"/>
            <a:chOff x="-135450" y="773125"/>
            <a:chExt cx="7704900" cy="4155500"/>
          </a:xfrm>
        </p:grpSpPr>
        <p:sp>
          <p:nvSpPr>
            <p:cNvPr id="4810" name="Google Shape;4810;p3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3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3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3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3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3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3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3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3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3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3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3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3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3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3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3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3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3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2" name="Google Shape;4832;p3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3" name="Google Shape;4833;p3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3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3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3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3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0" name="Google Shape;4840;p3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3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3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3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3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3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3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3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3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3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3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3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3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3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3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3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3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3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3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3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3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3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7" name="Google Shape;4867;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8" name="Google Shape;4868;p3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3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3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3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6" name="Google Shape;4876;p3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3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3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3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3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3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3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3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3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3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3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3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3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3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3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3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3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3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3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3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3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3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3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3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3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3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3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3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3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3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2" name="Google Shape;4912;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3" name="Google Shape;4913;p3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3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3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3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3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3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3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3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7" name="Google Shape;4927;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3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3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3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3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3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3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3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3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3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3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3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1" name="Google Shape;4941;p3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2" name="Google Shape;4942;p3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3" name="Google Shape;4943;p3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4" name="Google Shape;4944;p3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5" name="Google Shape;4945;p3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3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3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3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3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3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3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3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3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3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3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3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3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3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3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3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3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3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3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3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3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3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3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7" name="Google Shape;4977;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3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3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1" name="Google Shape;4981;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2" name="Google Shape;4982;p3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3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3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3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3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3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3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3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3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3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3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3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3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3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3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3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3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3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3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3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3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3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3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3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3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3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3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3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3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3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3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3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3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3" name="Google Shape;5023;p3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4" name="Google Shape;5024;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5" name="Google Shape;5025;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3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3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3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3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3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3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3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3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3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3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3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3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3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3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3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3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3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3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3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3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3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3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3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3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3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9" name="Google Shape;5059;p3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0" name="Google Shape;5060;p3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3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3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065" name="Google Shape;5065;p33"/>
          <p:cNvGrpSpPr/>
          <p:nvPr/>
        </p:nvGrpSpPr>
        <p:grpSpPr>
          <a:xfrm rot="10800000" flipH="1">
            <a:off x="-1242440" y="-109095"/>
            <a:ext cx="14676879" cy="7076189"/>
            <a:chOff x="-2748400" y="-38"/>
            <a:chExt cx="13516281" cy="5143576"/>
          </a:xfrm>
        </p:grpSpPr>
        <p:sp>
          <p:nvSpPr>
            <p:cNvPr id="5066" name="Google Shape;5066;p33"/>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33"/>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68" name="Google Shape;5068;p33"/>
          <p:cNvSpPr txBox="1">
            <a:spLocks noGrp="1"/>
          </p:cNvSpPr>
          <p:nvPr>
            <p:ph type="title" hasCustomPrompt="1"/>
          </p:nvPr>
        </p:nvSpPr>
        <p:spPr>
          <a:xfrm>
            <a:off x="2288200" y="2158133"/>
            <a:ext cx="7615600" cy="1603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0"/>
              <a:buNone/>
              <a:defRPr sz="10133">
                <a:solidFill>
                  <a:schemeClr val="dk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069" name="Google Shape;5069;p33"/>
          <p:cNvSpPr txBox="1">
            <a:spLocks noGrp="1"/>
          </p:cNvSpPr>
          <p:nvPr>
            <p:ph type="body" idx="1"/>
          </p:nvPr>
        </p:nvSpPr>
        <p:spPr>
          <a:xfrm>
            <a:off x="2812400" y="3827467"/>
            <a:ext cx="6567200" cy="8724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solidFill>
                  <a:schemeClr val="dk2"/>
                </a:solidFill>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247131265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070"/>
        <p:cNvGrpSpPr/>
        <p:nvPr/>
      </p:nvGrpSpPr>
      <p:grpSpPr>
        <a:xfrm>
          <a:off x="0" y="0"/>
          <a:ext cx="0" cy="0"/>
          <a:chOff x="0" y="0"/>
          <a:chExt cx="0" cy="0"/>
        </a:xfrm>
      </p:grpSpPr>
      <p:grpSp>
        <p:nvGrpSpPr>
          <p:cNvPr id="5071" name="Google Shape;5071;p34"/>
          <p:cNvGrpSpPr/>
          <p:nvPr/>
        </p:nvGrpSpPr>
        <p:grpSpPr>
          <a:xfrm>
            <a:off x="-180608" y="-649"/>
            <a:ext cx="12716167" cy="6858237"/>
            <a:chOff x="-135450" y="773125"/>
            <a:chExt cx="7704900" cy="4155500"/>
          </a:xfrm>
        </p:grpSpPr>
        <p:sp>
          <p:nvSpPr>
            <p:cNvPr id="5072" name="Google Shape;5072;p3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3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3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3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3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3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3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3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3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3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3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3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3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3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3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3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3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3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3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3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3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3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3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3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3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3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4" name="Google Shape;5104;p3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5" name="Google Shape;5105;p3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3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3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8" name="Google Shape;5108;p3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3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3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3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3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3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3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3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3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3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3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3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3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3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3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3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3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3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3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3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3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3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3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3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3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3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3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3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3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3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3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3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3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3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3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3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3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3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3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3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3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3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3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3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3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3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3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3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0" name="Google Shape;5170;p3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1" name="Google Shape;5171;p3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2" name="Google Shape;5172;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3" name="Google Shape;5173;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4" name="Google Shape;5174;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5" name="Google Shape;5175;p3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6" name="Google Shape;5176;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7" name="Google Shape;5177;p3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8" name="Google Shape;5178;p3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9" name="Google Shape;5179;p3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0" name="Google Shape;5180;p3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1" name="Google Shape;5181;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2" name="Google Shape;5182;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3" name="Google Shape;5183;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4" name="Google Shape;5184;p3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5" name="Google Shape;5185;p3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6" name="Google Shape;5186;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7" name="Google Shape;5187;p3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8" name="Google Shape;5188;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9" name="Google Shape;5189;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0" name="Google Shape;5190;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1" name="Google Shape;5191;p3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2" name="Google Shape;5192;p3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3" name="Google Shape;5193;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4" name="Google Shape;5194;p3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5" name="Google Shape;5195;p3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6" name="Google Shape;5196;p3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7" name="Google Shape;5197;p3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8" name="Google Shape;5198;p3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9" name="Google Shape;5199;p3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0" name="Google Shape;5200;p3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1" name="Google Shape;5201;p3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2" name="Google Shape;5202;p3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3" name="Google Shape;5203;p3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4" name="Google Shape;5204;p3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5" name="Google Shape;5205;p3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6" name="Google Shape;5206;p3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7" name="Google Shape;5207;p3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8" name="Google Shape;5208;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9" name="Google Shape;5209;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0" name="Google Shape;5210;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1" name="Google Shape;5211;p3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2" name="Google Shape;5212;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3" name="Google Shape;5213;p3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4" name="Google Shape;5214;p3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5" name="Google Shape;5215;p3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6" name="Google Shape;5216;p3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7" name="Google Shape;5217;p3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8" name="Google Shape;5218;p3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9" name="Google Shape;5219;p3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0" name="Google Shape;5220;p3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1" name="Google Shape;5221;p3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2" name="Google Shape;5222;p3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3" name="Google Shape;5223;p3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4" name="Google Shape;5224;p3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5" name="Google Shape;5225;p3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6" name="Google Shape;5226;p3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7" name="Google Shape;5227;p3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8" name="Google Shape;5228;p3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9" name="Google Shape;5229;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0" name="Google Shape;5230;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1" name="Google Shape;5231;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2" name="Google Shape;5232;p3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3" name="Google Shape;5233;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4" name="Google Shape;5234;p3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5" name="Google Shape;5235;p3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6" name="Google Shape;5236;p3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7" name="Google Shape;5237;p3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8" name="Google Shape;5238;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9" name="Google Shape;5239;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0" name="Google Shape;5240;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1" name="Google Shape;5241;p3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2" name="Google Shape;5242;p3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3" name="Google Shape;5243;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4" name="Google Shape;5244;p3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5" name="Google Shape;5245;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6" name="Google Shape;5246;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7" name="Google Shape;5247;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8" name="Google Shape;5248;p3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9" name="Google Shape;5249;p3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0" name="Google Shape;525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1" name="Google Shape;5251;p3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2" name="Google Shape;5252;p3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3" name="Google Shape;5253;p3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4" name="Google Shape;5254;p3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5" name="Google Shape;5255;p3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6" name="Google Shape;5256;p3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7" name="Google Shape;5257;p3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8" name="Google Shape;5258;p3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9" name="Google Shape;5259;p3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0" name="Google Shape;5260;p3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1" name="Google Shape;5261;p3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2" name="Google Shape;5262;p3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3" name="Google Shape;5263;p3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4" name="Google Shape;5264;p3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5" name="Google Shape;5265;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6" name="Google Shape;5266;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7" name="Google Shape;5267;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8" name="Google Shape;5268;p3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9" name="Google Shape;5269;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0" name="Google Shape;5270;p3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1" name="Google Shape;5271;p3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2" name="Google Shape;5272;p3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3" name="Google Shape;5273;p3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4" name="Google Shape;5274;p3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5" name="Google Shape;5275;p3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6" name="Google Shape;5276;p3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7" name="Google Shape;5277;p3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8" name="Google Shape;5278;p3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9" name="Google Shape;5279;p3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0" name="Google Shape;5280;p3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1" name="Google Shape;5281;p3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2" name="Google Shape;5282;p3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3" name="Google Shape;5283;p3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4" name="Google Shape;5284;p3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5" name="Google Shape;5285;p3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6" name="Google Shape;5286;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7" name="Google Shape;5287;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8" name="Google Shape;5288;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9" name="Google Shape;5289;p3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0" name="Google Shape;5290;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1" name="Google Shape;5291;p3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2" name="Google Shape;5292;p3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3" name="Google Shape;5293;p3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4" name="Google Shape;5294;p3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5" name="Google Shape;5295;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6" name="Google Shape;5296;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7" name="Google Shape;5297;p3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8" name="Google Shape;5298;p3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9" name="Google Shape;5299;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0" name="Google Shape;530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1" name="Google Shape;5301;p3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2" name="Google Shape;5302;p3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3" name="Google Shape;5303;p3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4" name="Google Shape;5304;p3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5" name="Google Shape;5305;p3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6" name="Google Shape;5306;p3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7" name="Google Shape;5307;p3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8" name="Google Shape;5308;p3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9" name="Google Shape;5309;p3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0" name="Google Shape;5310;p3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1" name="Google Shape;5311;p3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2" name="Google Shape;5312;p3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3" name="Google Shape;5313;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4" name="Google Shape;5314;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5" name="Google Shape;5315;p3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6" name="Google Shape;5316;p3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7" name="Google Shape;5317;p3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8" name="Google Shape;5318;p3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9" name="Google Shape;5319;p3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0" name="Google Shape;5320;p3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1" name="Google Shape;5321;p3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2" name="Google Shape;5322;p3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3" name="Google Shape;5323;p3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4" name="Google Shape;5324;p3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5" name="Google Shape;5325;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6" name="Google Shape;5326;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327" name="Google Shape;5327;p34"/>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8" name="Google Shape;5328;p34"/>
          <p:cNvSpPr txBox="1">
            <a:spLocks noGrp="1"/>
          </p:cNvSpPr>
          <p:nvPr>
            <p:ph type="title"/>
          </p:nvPr>
        </p:nvSpPr>
        <p:spPr>
          <a:xfrm>
            <a:off x="6160600" y="2312600"/>
            <a:ext cx="5136000" cy="2084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329" name="Google Shape;5329;p34"/>
          <p:cNvSpPr txBox="1">
            <a:spLocks noGrp="1"/>
          </p:cNvSpPr>
          <p:nvPr>
            <p:ph type="subTitle" idx="1"/>
          </p:nvPr>
        </p:nvSpPr>
        <p:spPr>
          <a:xfrm>
            <a:off x="6468016" y="4488751"/>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30" name="Google Shape;5330;p34"/>
          <p:cNvSpPr txBox="1">
            <a:spLocks noGrp="1"/>
          </p:cNvSpPr>
          <p:nvPr>
            <p:ph type="title" idx="2" hasCustomPrompt="1"/>
          </p:nvPr>
        </p:nvSpPr>
        <p:spPr>
          <a:xfrm>
            <a:off x="7744201" y="1309417"/>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2"/>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22076844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four columns 3">
  <p:cSld name="Title and four columns 3">
    <p:spTree>
      <p:nvGrpSpPr>
        <p:cNvPr id="1" name="Shape 5331"/>
        <p:cNvGrpSpPr/>
        <p:nvPr/>
      </p:nvGrpSpPr>
      <p:grpSpPr>
        <a:xfrm>
          <a:off x="0" y="0"/>
          <a:ext cx="0" cy="0"/>
          <a:chOff x="0" y="0"/>
          <a:chExt cx="0" cy="0"/>
        </a:xfrm>
      </p:grpSpPr>
      <p:sp>
        <p:nvSpPr>
          <p:cNvPr id="5332" name="Google Shape;5332;p35"/>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333" name="Google Shape;5333;p35"/>
          <p:cNvSpPr txBox="1">
            <a:spLocks noGrp="1"/>
          </p:cNvSpPr>
          <p:nvPr>
            <p:ph type="subTitle" idx="1"/>
          </p:nvPr>
        </p:nvSpPr>
        <p:spPr>
          <a:xfrm>
            <a:off x="4276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4" name="Google Shape;5334;p35"/>
          <p:cNvSpPr txBox="1">
            <a:spLocks noGrp="1"/>
          </p:cNvSpPr>
          <p:nvPr>
            <p:ph type="subTitle" idx="2"/>
          </p:nvPr>
        </p:nvSpPr>
        <p:spPr>
          <a:xfrm>
            <a:off x="8060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5" name="Google Shape;5335;p35"/>
          <p:cNvSpPr txBox="1">
            <a:spLocks noGrp="1"/>
          </p:cNvSpPr>
          <p:nvPr>
            <p:ph type="subTitle" idx="3"/>
          </p:nvPr>
        </p:nvSpPr>
        <p:spPr>
          <a:xfrm>
            <a:off x="4276888" y="4490164"/>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6" name="Google Shape;5336;p35"/>
          <p:cNvSpPr txBox="1">
            <a:spLocks noGrp="1"/>
          </p:cNvSpPr>
          <p:nvPr>
            <p:ph type="subTitle" idx="4"/>
          </p:nvPr>
        </p:nvSpPr>
        <p:spPr>
          <a:xfrm>
            <a:off x="8060888" y="4490171"/>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7" name="Google Shape;5337;p35"/>
          <p:cNvSpPr txBox="1">
            <a:spLocks noGrp="1"/>
          </p:cNvSpPr>
          <p:nvPr>
            <p:ph type="title" idx="5"/>
          </p:nvPr>
        </p:nvSpPr>
        <p:spPr>
          <a:xfrm>
            <a:off x="4276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00929A"/>
              </a:buClr>
              <a:buSzPts val="2000"/>
              <a:buNone/>
              <a:defRPr sz="2667">
                <a:solidFill>
                  <a:srgbClr val="00929A"/>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8" name="Google Shape;5338;p35"/>
          <p:cNvSpPr txBox="1">
            <a:spLocks noGrp="1"/>
          </p:cNvSpPr>
          <p:nvPr>
            <p:ph type="title" idx="6"/>
          </p:nvPr>
        </p:nvSpPr>
        <p:spPr>
          <a:xfrm>
            <a:off x="8060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EA4335"/>
              </a:buClr>
              <a:buSzPts val="2000"/>
              <a:buNone/>
              <a:defRPr sz="2667">
                <a:solidFill>
                  <a:srgbClr val="E9504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9" name="Google Shape;5339;p35"/>
          <p:cNvSpPr txBox="1">
            <a:spLocks noGrp="1"/>
          </p:cNvSpPr>
          <p:nvPr>
            <p:ph type="title" idx="7"/>
          </p:nvPr>
        </p:nvSpPr>
        <p:spPr>
          <a:xfrm>
            <a:off x="4276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6DA8D6"/>
              </a:buClr>
              <a:buSzPts val="2000"/>
              <a:buNone/>
              <a:defRPr sz="2667">
                <a:solidFill>
                  <a:srgbClr val="3D88B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40" name="Google Shape;5340;p35"/>
          <p:cNvSpPr txBox="1">
            <a:spLocks noGrp="1"/>
          </p:cNvSpPr>
          <p:nvPr>
            <p:ph type="title" idx="8"/>
          </p:nvPr>
        </p:nvSpPr>
        <p:spPr>
          <a:xfrm>
            <a:off x="8060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FCBF60"/>
              </a:buClr>
              <a:buSzPts val="2000"/>
              <a:buNone/>
              <a:defRPr sz="2667">
                <a:solidFill>
                  <a:srgbClr val="FBB040"/>
                </a:solidFill>
              </a:defRPr>
            </a:lvl1pPr>
            <a:lvl2pPr lvl="1" rtl="0">
              <a:spcBef>
                <a:spcPts val="0"/>
              </a:spcBef>
              <a:spcAft>
                <a:spcPts val="0"/>
              </a:spcAft>
              <a:buClr>
                <a:srgbClr val="FCBF60"/>
              </a:buClr>
              <a:buSzPts val="2000"/>
              <a:buNone/>
              <a:defRPr sz="2667">
                <a:solidFill>
                  <a:srgbClr val="FCBF60"/>
                </a:solidFill>
              </a:defRPr>
            </a:lvl2pPr>
            <a:lvl3pPr lvl="2" rtl="0">
              <a:spcBef>
                <a:spcPts val="0"/>
              </a:spcBef>
              <a:spcAft>
                <a:spcPts val="0"/>
              </a:spcAft>
              <a:buClr>
                <a:srgbClr val="FCBF60"/>
              </a:buClr>
              <a:buSzPts val="2000"/>
              <a:buNone/>
              <a:defRPr sz="2667">
                <a:solidFill>
                  <a:srgbClr val="FCBF60"/>
                </a:solidFill>
              </a:defRPr>
            </a:lvl3pPr>
            <a:lvl4pPr lvl="3" rtl="0">
              <a:spcBef>
                <a:spcPts val="0"/>
              </a:spcBef>
              <a:spcAft>
                <a:spcPts val="0"/>
              </a:spcAft>
              <a:buClr>
                <a:srgbClr val="FCBF60"/>
              </a:buClr>
              <a:buSzPts val="2000"/>
              <a:buNone/>
              <a:defRPr sz="2667">
                <a:solidFill>
                  <a:srgbClr val="FCBF60"/>
                </a:solidFill>
              </a:defRPr>
            </a:lvl4pPr>
            <a:lvl5pPr lvl="4" rtl="0">
              <a:spcBef>
                <a:spcPts val="0"/>
              </a:spcBef>
              <a:spcAft>
                <a:spcPts val="0"/>
              </a:spcAft>
              <a:buClr>
                <a:srgbClr val="FCBF60"/>
              </a:buClr>
              <a:buSzPts val="2000"/>
              <a:buNone/>
              <a:defRPr sz="2667">
                <a:solidFill>
                  <a:srgbClr val="FCBF60"/>
                </a:solidFill>
              </a:defRPr>
            </a:lvl5pPr>
            <a:lvl6pPr lvl="5" rtl="0">
              <a:spcBef>
                <a:spcPts val="0"/>
              </a:spcBef>
              <a:spcAft>
                <a:spcPts val="0"/>
              </a:spcAft>
              <a:buClr>
                <a:srgbClr val="FCBF60"/>
              </a:buClr>
              <a:buSzPts val="2000"/>
              <a:buNone/>
              <a:defRPr sz="2667">
                <a:solidFill>
                  <a:srgbClr val="FCBF60"/>
                </a:solidFill>
              </a:defRPr>
            </a:lvl6pPr>
            <a:lvl7pPr lvl="6" rtl="0">
              <a:spcBef>
                <a:spcPts val="0"/>
              </a:spcBef>
              <a:spcAft>
                <a:spcPts val="0"/>
              </a:spcAft>
              <a:buClr>
                <a:srgbClr val="FCBF60"/>
              </a:buClr>
              <a:buSzPts val="2000"/>
              <a:buNone/>
              <a:defRPr sz="2667">
                <a:solidFill>
                  <a:srgbClr val="FCBF60"/>
                </a:solidFill>
              </a:defRPr>
            </a:lvl7pPr>
            <a:lvl8pPr lvl="7" rtl="0">
              <a:spcBef>
                <a:spcPts val="0"/>
              </a:spcBef>
              <a:spcAft>
                <a:spcPts val="0"/>
              </a:spcAft>
              <a:buClr>
                <a:srgbClr val="FCBF60"/>
              </a:buClr>
              <a:buSzPts val="2000"/>
              <a:buNone/>
              <a:defRPr sz="2667">
                <a:solidFill>
                  <a:srgbClr val="FCBF60"/>
                </a:solidFill>
              </a:defRPr>
            </a:lvl8pPr>
            <a:lvl9pPr lvl="8" rtl="0">
              <a:spcBef>
                <a:spcPts val="0"/>
              </a:spcBef>
              <a:spcAft>
                <a:spcPts val="0"/>
              </a:spcAft>
              <a:buClr>
                <a:srgbClr val="FCBF60"/>
              </a:buClr>
              <a:buSzPts val="2000"/>
              <a:buNone/>
              <a:defRPr sz="2667">
                <a:solidFill>
                  <a:srgbClr val="FCBF60"/>
                </a:solidFill>
              </a:defRPr>
            </a:lvl9pPr>
          </a:lstStyle>
          <a:p>
            <a:endParaRPr/>
          </a:p>
        </p:txBody>
      </p:sp>
    </p:spTree>
    <p:extLst>
      <p:ext uri="{BB962C8B-B14F-4D97-AF65-F5344CB8AC3E}">
        <p14:creationId xmlns:p14="http://schemas.microsoft.com/office/powerpoint/2010/main" val="240350285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5605"/>
        <p:cNvGrpSpPr/>
        <p:nvPr/>
      </p:nvGrpSpPr>
      <p:grpSpPr>
        <a:xfrm>
          <a:off x="0" y="0"/>
          <a:ext cx="0" cy="0"/>
          <a:chOff x="0" y="0"/>
          <a:chExt cx="0" cy="0"/>
        </a:xfrm>
      </p:grpSpPr>
      <p:sp>
        <p:nvSpPr>
          <p:cNvPr id="5606" name="Google Shape;5606;p37"/>
          <p:cNvSpPr txBox="1">
            <a:spLocks noGrp="1"/>
          </p:cNvSpPr>
          <p:nvPr>
            <p:ph type="subTitle" idx="1"/>
          </p:nvPr>
        </p:nvSpPr>
        <p:spPr>
          <a:xfrm>
            <a:off x="2635775" y="24928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7" name="Google Shape;5607;p37"/>
          <p:cNvSpPr txBox="1">
            <a:spLocks noGrp="1"/>
          </p:cNvSpPr>
          <p:nvPr>
            <p:ph type="title" hasCustomPrompt="1"/>
          </p:nvPr>
        </p:nvSpPr>
        <p:spPr>
          <a:xfrm>
            <a:off x="2635759" y="8781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8" name="Google Shape;5608;p37"/>
          <p:cNvSpPr txBox="1">
            <a:spLocks noGrp="1"/>
          </p:cNvSpPr>
          <p:nvPr>
            <p:ph type="subTitle" idx="2"/>
          </p:nvPr>
        </p:nvSpPr>
        <p:spPr>
          <a:xfrm>
            <a:off x="6464241" y="24927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9" name="Google Shape;5609;p37"/>
          <p:cNvSpPr txBox="1">
            <a:spLocks noGrp="1"/>
          </p:cNvSpPr>
          <p:nvPr>
            <p:ph type="title" idx="3" hasCustomPrompt="1"/>
          </p:nvPr>
        </p:nvSpPr>
        <p:spPr>
          <a:xfrm>
            <a:off x="6464225" y="8780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DF3C4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0" name="Google Shape;5610;p37"/>
          <p:cNvSpPr txBox="1">
            <a:spLocks noGrp="1"/>
          </p:cNvSpPr>
          <p:nvPr>
            <p:ph type="subTitle" idx="4"/>
          </p:nvPr>
        </p:nvSpPr>
        <p:spPr>
          <a:xfrm>
            <a:off x="2635775" y="51067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1" name="Google Shape;5611;p37"/>
          <p:cNvSpPr txBox="1">
            <a:spLocks noGrp="1"/>
          </p:cNvSpPr>
          <p:nvPr>
            <p:ph type="title" idx="5" hasCustomPrompt="1"/>
          </p:nvPr>
        </p:nvSpPr>
        <p:spPr>
          <a:xfrm>
            <a:off x="2635759" y="34920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008A8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2" name="Google Shape;5612;p37"/>
          <p:cNvSpPr txBox="1">
            <a:spLocks noGrp="1"/>
          </p:cNvSpPr>
          <p:nvPr>
            <p:ph type="subTitle" idx="6"/>
          </p:nvPr>
        </p:nvSpPr>
        <p:spPr>
          <a:xfrm>
            <a:off x="6464241" y="51066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3" name="Google Shape;5613;p37"/>
          <p:cNvSpPr txBox="1">
            <a:spLocks noGrp="1"/>
          </p:cNvSpPr>
          <p:nvPr>
            <p:ph type="title" idx="7" hasCustomPrompt="1"/>
          </p:nvPr>
        </p:nvSpPr>
        <p:spPr>
          <a:xfrm>
            <a:off x="6464225" y="34919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297134005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880"/>
        <p:cNvGrpSpPr/>
        <p:nvPr/>
      </p:nvGrpSpPr>
      <p:grpSpPr>
        <a:xfrm>
          <a:off x="0" y="0"/>
          <a:ext cx="0" cy="0"/>
          <a:chOff x="0" y="0"/>
          <a:chExt cx="0" cy="0"/>
        </a:xfrm>
      </p:grpSpPr>
      <p:grpSp>
        <p:nvGrpSpPr>
          <p:cNvPr id="5881" name="Google Shape;5881;p39"/>
          <p:cNvGrpSpPr/>
          <p:nvPr/>
        </p:nvGrpSpPr>
        <p:grpSpPr>
          <a:xfrm>
            <a:off x="-180608" y="-649"/>
            <a:ext cx="12716167" cy="6858237"/>
            <a:chOff x="-135450" y="773125"/>
            <a:chExt cx="7704900" cy="4155500"/>
          </a:xfrm>
        </p:grpSpPr>
        <p:sp>
          <p:nvSpPr>
            <p:cNvPr id="5882" name="Google Shape;5882;p3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3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3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3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3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3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3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3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3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3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3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3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3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3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3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3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3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3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3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3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3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3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3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3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3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3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3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3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3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3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3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3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3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1" name="Google Shape;5921;p3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2" name="Google Shape;5922;p3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3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3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5" name="Google Shape;5925;p3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3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3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3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3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3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3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7" name="Google Shape;5937;p3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8" name="Google Shape;5938;p3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9" name="Google Shape;5939;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3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3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3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3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3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3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3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3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2" name="Google Shape;5952;p3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3" name="Google Shape;5953;p3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4" name="Google Shape;5954;p3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5" name="Google Shape;5955;p3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6" name="Google Shape;5956;p3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3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3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3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3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3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3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3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3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3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3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3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3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3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3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3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3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3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3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3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3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3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3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3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8" name="Google Shape;5988;p3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3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3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2" name="Google Shape;5992;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3" name="Google Shape;5993;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3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3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3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3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3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3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3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3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3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3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3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3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3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3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3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3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3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3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3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3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3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3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3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3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3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3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3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3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3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3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3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4" name="Google Shape;6034;p3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3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3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3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3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3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3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3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3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3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3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3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3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3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3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3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3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3" name="Google Shape;6063;p3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4" name="Google Shape;6064;p3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3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3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3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3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3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3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3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3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3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4" name="Google Shape;6074;p3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3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3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3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3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3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3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3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3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3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3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3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3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3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3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3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3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3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3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3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3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3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3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3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3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3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3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3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3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3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3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3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3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3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3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3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3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3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3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3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3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3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3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3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3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3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3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5" name="Google Shape;6135;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6" name="Google Shape;6136;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7" name="Google Shape;6137;p39"/>
          <p:cNvSpPr/>
          <p:nvPr/>
        </p:nvSpPr>
        <p:spPr>
          <a:xfrm rot="5400000">
            <a:off x="1888414" y="-2105140"/>
            <a:ext cx="8150373" cy="14924655"/>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3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39" name="Google Shape;6139;p39"/>
          <p:cNvSpPr txBox="1">
            <a:spLocks noGrp="1"/>
          </p:cNvSpPr>
          <p:nvPr>
            <p:ph type="subTitle" idx="1"/>
          </p:nvPr>
        </p:nvSpPr>
        <p:spPr>
          <a:xfrm>
            <a:off x="2511167"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0" name="Google Shape;6140;p39"/>
          <p:cNvSpPr txBox="1">
            <a:spLocks noGrp="1"/>
          </p:cNvSpPr>
          <p:nvPr>
            <p:ph type="subTitle" idx="2"/>
          </p:nvPr>
        </p:nvSpPr>
        <p:spPr>
          <a:xfrm>
            <a:off x="6524741"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1" name="Google Shape;6141;p39"/>
          <p:cNvSpPr txBox="1">
            <a:spLocks noGrp="1"/>
          </p:cNvSpPr>
          <p:nvPr>
            <p:ph type="title" idx="3"/>
          </p:nvPr>
        </p:nvSpPr>
        <p:spPr>
          <a:xfrm>
            <a:off x="2511167"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142" name="Google Shape;6142;p39"/>
          <p:cNvSpPr txBox="1">
            <a:spLocks noGrp="1"/>
          </p:cNvSpPr>
          <p:nvPr>
            <p:ph type="title" idx="4"/>
          </p:nvPr>
        </p:nvSpPr>
        <p:spPr>
          <a:xfrm>
            <a:off x="6524741"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18571795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6409"/>
        <p:cNvGrpSpPr/>
        <p:nvPr/>
      </p:nvGrpSpPr>
      <p:grpSpPr>
        <a:xfrm>
          <a:off x="0" y="0"/>
          <a:ext cx="0" cy="0"/>
          <a:chOff x="0" y="0"/>
          <a:chExt cx="0" cy="0"/>
        </a:xfrm>
      </p:grpSpPr>
      <p:sp>
        <p:nvSpPr>
          <p:cNvPr id="6410" name="Google Shape;6410;p41"/>
          <p:cNvSpPr/>
          <p:nvPr/>
        </p:nvSpPr>
        <p:spPr>
          <a:xfrm rot="5400172" flipH="1">
            <a:off x="2492752" y="-6873631"/>
            <a:ext cx="7206501" cy="134632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1" name="Google Shape;6411;p41"/>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12" name="Google Shape;6412;p41"/>
          <p:cNvSpPr txBox="1">
            <a:spLocks noGrp="1"/>
          </p:cNvSpPr>
          <p:nvPr>
            <p:ph type="subTitle" idx="1"/>
          </p:nvPr>
        </p:nvSpPr>
        <p:spPr>
          <a:xfrm>
            <a:off x="468519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3" name="Google Shape;6413;p41"/>
          <p:cNvSpPr txBox="1">
            <a:spLocks noGrp="1"/>
          </p:cNvSpPr>
          <p:nvPr>
            <p:ph type="title" idx="2"/>
          </p:nvPr>
        </p:nvSpPr>
        <p:spPr>
          <a:xfrm>
            <a:off x="5531952"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4" name="Google Shape;6414;p41"/>
          <p:cNvSpPr txBox="1">
            <a:spLocks noGrp="1"/>
          </p:cNvSpPr>
          <p:nvPr>
            <p:ph type="subTitle" idx="3"/>
          </p:nvPr>
        </p:nvSpPr>
        <p:spPr>
          <a:xfrm>
            <a:off x="136646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5" name="Google Shape;6415;p41"/>
          <p:cNvSpPr txBox="1">
            <a:spLocks noGrp="1"/>
          </p:cNvSpPr>
          <p:nvPr>
            <p:ph type="title" idx="4"/>
          </p:nvPr>
        </p:nvSpPr>
        <p:spPr>
          <a:xfrm>
            <a:off x="2213229"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6" name="Google Shape;6416;p41"/>
          <p:cNvSpPr txBox="1">
            <a:spLocks noGrp="1"/>
          </p:cNvSpPr>
          <p:nvPr>
            <p:ph type="subTitle" idx="5"/>
          </p:nvPr>
        </p:nvSpPr>
        <p:spPr>
          <a:xfrm>
            <a:off x="8003927" y="3170031"/>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7" name="Google Shape;6417;p41"/>
          <p:cNvSpPr txBox="1">
            <a:spLocks noGrp="1"/>
          </p:cNvSpPr>
          <p:nvPr>
            <p:ph type="title" idx="6"/>
          </p:nvPr>
        </p:nvSpPr>
        <p:spPr>
          <a:xfrm>
            <a:off x="8850675" y="2442867"/>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44698163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677"/>
        <p:cNvGrpSpPr/>
        <p:nvPr/>
      </p:nvGrpSpPr>
      <p:grpSpPr>
        <a:xfrm>
          <a:off x="0" y="0"/>
          <a:ext cx="0" cy="0"/>
          <a:chOff x="0" y="0"/>
          <a:chExt cx="0" cy="0"/>
        </a:xfrm>
      </p:grpSpPr>
      <p:grpSp>
        <p:nvGrpSpPr>
          <p:cNvPr id="6678" name="Google Shape;6678;p43"/>
          <p:cNvGrpSpPr/>
          <p:nvPr/>
        </p:nvGrpSpPr>
        <p:grpSpPr>
          <a:xfrm>
            <a:off x="-180608" y="-649"/>
            <a:ext cx="12716167" cy="6858237"/>
            <a:chOff x="-135450" y="773125"/>
            <a:chExt cx="7704900" cy="4155500"/>
          </a:xfrm>
        </p:grpSpPr>
        <p:sp>
          <p:nvSpPr>
            <p:cNvPr id="6679" name="Google Shape;6679;p4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0" name="Google Shape;6680;p4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1" name="Google Shape;668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2" name="Google Shape;6682;p4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3" name="Google Shape;6683;p4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4" name="Google Shape;6684;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5" name="Google Shape;6685;p4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6" name="Google Shape;6686;p4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7" name="Google Shape;6687;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8" name="Google Shape;6688;p4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9" name="Google Shape;6689;p4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0" name="Google Shape;6690;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1" name="Google Shape;6691;p4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2" name="Google Shape;6692;p4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3" name="Google Shape;6693;p4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4" name="Google Shape;6694;p4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5" name="Google Shape;6695;p4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6" name="Google Shape;6696;p4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7" name="Google Shape;6697;p4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8" name="Google Shape;6698;p4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9" name="Google Shape;6699;p4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0" name="Google Shape;6700;p4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1" name="Google Shape;6701;p4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2" name="Google Shape;6702;p4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3" name="Google Shape;6703;p4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4" name="Google Shape;6704;p4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5" name="Google Shape;6705;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6" name="Google Shape;6706;p4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7" name="Google Shape;6707;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8" name="Google Shape;6708;p4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9" name="Google Shape;6709;p4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0" name="Google Shape;6710;p4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1" name="Google Shape;6711;p4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2" name="Google Shape;6712;p4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3" name="Google Shape;6713;p4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4" name="Google Shape;6714;p4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5" name="Google Shape;6715;p4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6" name="Google Shape;6716;p4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7" name="Google Shape;6717;p4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8" name="Google Shape;6718;p4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9" name="Google Shape;6719;p4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0" name="Google Shape;6720;p4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1" name="Google Shape;6721;p4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2" name="Google Shape;6722;p4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3" name="Google Shape;6723;p4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4" name="Google Shape;6724;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5" name="Google Shape;6725;p4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6" name="Google Shape;6726;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7" name="Google Shape;6727;p4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8" name="Google Shape;6728;p4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9" name="Google Shape;6729;p4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0" name="Google Shape;6730;p4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1" name="Google Shape;673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2" name="Google Shape;6732;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3" name="Google Shape;6733;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4" name="Google Shape;6734;p4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5" name="Google Shape;6735;p4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4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4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4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4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4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4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4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4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4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4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4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4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4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4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4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4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4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4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4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4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4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4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7" name="Google Shape;6767;p4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4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4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4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1" name="Google Shape;6771;p4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2" name="Google Shape;6772;p4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4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4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4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4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4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4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4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4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4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4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4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4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4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4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4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4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4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4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4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4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4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4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4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4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4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4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4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4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3" name="Google Shape;6813;p4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4" name="Google Shape;6814;p4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5" name="Google Shape;6815;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6" name="Google Shape;6816;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7" name="Google Shape;6817;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8" name="Google Shape;6818;p4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9" name="Google Shape;6819;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4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4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4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4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4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4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4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4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4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4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4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1" name="Google Shape;6831;p4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2" name="Google Shape;6832;p4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4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4" name="Google Shape;6834;p4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4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4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4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4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4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4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4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4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4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4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4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4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4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4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4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4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4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4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4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4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4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4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4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4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4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2" name="Google Shape;6872;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3" name="Google Shape;6873;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4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4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4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4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0" name="Google Shape;6880;p4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4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4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4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4" name="Google Shape;6884;p4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5" name="Google Shape;6885;p4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4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4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4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4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4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4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4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5" name="Google Shape;6895;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4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4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4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4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4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4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4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4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4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4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4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4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4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4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4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4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4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4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4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4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4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4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4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4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4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4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4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4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4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34" name="Google Shape;6934;p43"/>
          <p:cNvSpPr txBox="1">
            <a:spLocks noGrp="1"/>
          </p:cNvSpPr>
          <p:nvPr>
            <p:ph type="subTitle" idx="1"/>
          </p:nvPr>
        </p:nvSpPr>
        <p:spPr>
          <a:xfrm flipH="1">
            <a:off x="1184932"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2800"/>
              <a:buChar char="○"/>
              <a:defRPr sz="3733"/>
            </a:lvl2pPr>
            <a:lvl3pPr lvl="2" rtl="0">
              <a:lnSpc>
                <a:spcPct val="100000"/>
              </a:lnSpc>
              <a:spcBef>
                <a:spcPts val="0"/>
              </a:spcBef>
              <a:spcAft>
                <a:spcPts val="0"/>
              </a:spcAft>
              <a:buSzPts val="2800"/>
              <a:buChar char="■"/>
              <a:defRPr sz="3733"/>
            </a:lvl3pPr>
            <a:lvl4pPr lvl="3" rtl="0">
              <a:lnSpc>
                <a:spcPct val="100000"/>
              </a:lnSpc>
              <a:spcBef>
                <a:spcPts val="0"/>
              </a:spcBef>
              <a:spcAft>
                <a:spcPts val="0"/>
              </a:spcAft>
              <a:buSzPts val="2800"/>
              <a:buChar char="●"/>
              <a:defRPr sz="3733"/>
            </a:lvl4pPr>
            <a:lvl5pPr lvl="4" rtl="0">
              <a:lnSpc>
                <a:spcPct val="100000"/>
              </a:lnSpc>
              <a:spcBef>
                <a:spcPts val="0"/>
              </a:spcBef>
              <a:spcAft>
                <a:spcPts val="0"/>
              </a:spcAft>
              <a:buSzPts val="2800"/>
              <a:buChar char="○"/>
              <a:defRPr sz="3733"/>
            </a:lvl5pPr>
            <a:lvl6pPr lvl="5" rtl="0">
              <a:lnSpc>
                <a:spcPct val="100000"/>
              </a:lnSpc>
              <a:spcBef>
                <a:spcPts val="0"/>
              </a:spcBef>
              <a:spcAft>
                <a:spcPts val="0"/>
              </a:spcAft>
              <a:buSzPts val="2800"/>
              <a:buChar char="■"/>
              <a:defRPr sz="3733"/>
            </a:lvl6pPr>
            <a:lvl7pPr lvl="6" rtl="0">
              <a:lnSpc>
                <a:spcPct val="100000"/>
              </a:lnSpc>
              <a:spcBef>
                <a:spcPts val="0"/>
              </a:spcBef>
              <a:spcAft>
                <a:spcPts val="0"/>
              </a:spcAft>
              <a:buSzPts val="2800"/>
              <a:buChar char="●"/>
              <a:defRPr sz="3733"/>
            </a:lvl7pPr>
            <a:lvl8pPr lvl="7" rtl="0">
              <a:lnSpc>
                <a:spcPct val="100000"/>
              </a:lnSpc>
              <a:spcBef>
                <a:spcPts val="0"/>
              </a:spcBef>
              <a:spcAft>
                <a:spcPts val="0"/>
              </a:spcAft>
              <a:buSzPts val="2800"/>
              <a:buChar char="○"/>
              <a:defRPr sz="3733"/>
            </a:lvl8pPr>
            <a:lvl9pPr lvl="8" rtl="0">
              <a:lnSpc>
                <a:spcPct val="100000"/>
              </a:lnSpc>
              <a:spcBef>
                <a:spcPts val="0"/>
              </a:spcBef>
              <a:spcAft>
                <a:spcPts val="0"/>
              </a:spcAft>
              <a:buSzPts val="2800"/>
              <a:buChar char="■"/>
              <a:defRPr sz="3733"/>
            </a:lvl9pPr>
          </a:lstStyle>
          <a:p>
            <a:endParaRPr/>
          </a:p>
        </p:txBody>
      </p:sp>
      <p:sp>
        <p:nvSpPr>
          <p:cNvPr id="6935" name="Google Shape;6935;p43"/>
          <p:cNvSpPr txBox="1">
            <a:spLocks noGrp="1"/>
          </p:cNvSpPr>
          <p:nvPr>
            <p:ph type="subTitle" idx="2"/>
          </p:nvPr>
        </p:nvSpPr>
        <p:spPr>
          <a:xfrm flipH="1">
            <a:off x="6613900"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algn="r" rtl="0">
              <a:lnSpc>
                <a:spcPct val="100000"/>
              </a:lnSpc>
              <a:spcBef>
                <a:spcPts val="0"/>
              </a:spcBef>
              <a:spcAft>
                <a:spcPts val="0"/>
              </a:spcAft>
              <a:buSzPts val="2800"/>
              <a:buChar char="○"/>
              <a:defRPr sz="3733"/>
            </a:lvl2pPr>
            <a:lvl3pPr lvl="2" algn="r" rtl="0">
              <a:lnSpc>
                <a:spcPct val="100000"/>
              </a:lnSpc>
              <a:spcBef>
                <a:spcPts val="0"/>
              </a:spcBef>
              <a:spcAft>
                <a:spcPts val="0"/>
              </a:spcAft>
              <a:buSzPts val="2800"/>
              <a:buChar char="■"/>
              <a:defRPr sz="3733"/>
            </a:lvl3pPr>
            <a:lvl4pPr lvl="3" algn="r" rtl="0">
              <a:lnSpc>
                <a:spcPct val="100000"/>
              </a:lnSpc>
              <a:spcBef>
                <a:spcPts val="0"/>
              </a:spcBef>
              <a:spcAft>
                <a:spcPts val="0"/>
              </a:spcAft>
              <a:buSzPts val="2800"/>
              <a:buChar char="●"/>
              <a:defRPr sz="3733"/>
            </a:lvl4pPr>
            <a:lvl5pPr lvl="4" algn="r" rtl="0">
              <a:lnSpc>
                <a:spcPct val="100000"/>
              </a:lnSpc>
              <a:spcBef>
                <a:spcPts val="0"/>
              </a:spcBef>
              <a:spcAft>
                <a:spcPts val="0"/>
              </a:spcAft>
              <a:buSzPts val="2800"/>
              <a:buChar char="○"/>
              <a:defRPr sz="3733"/>
            </a:lvl5pPr>
            <a:lvl6pPr lvl="5" algn="r" rtl="0">
              <a:lnSpc>
                <a:spcPct val="100000"/>
              </a:lnSpc>
              <a:spcBef>
                <a:spcPts val="0"/>
              </a:spcBef>
              <a:spcAft>
                <a:spcPts val="0"/>
              </a:spcAft>
              <a:buSzPts val="2800"/>
              <a:buChar char="■"/>
              <a:defRPr sz="3733"/>
            </a:lvl6pPr>
            <a:lvl7pPr lvl="6" algn="r" rtl="0">
              <a:lnSpc>
                <a:spcPct val="100000"/>
              </a:lnSpc>
              <a:spcBef>
                <a:spcPts val="0"/>
              </a:spcBef>
              <a:spcAft>
                <a:spcPts val="0"/>
              </a:spcAft>
              <a:buSzPts val="2800"/>
              <a:buChar char="●"/>
              <a:defRPr sz="3733"/>
            </a:lvl7pPr>
            <a:lvl8pPr lvl="7" algn="r" rtl="0">
              <a:lnSpc>
                <a:spcPct val="100000"/>
              </a:lnSpc>
              <a:spcBef>
                <a:spcPts val="0"/>
              </a:spcBef>
              <a:spcAft>
                <a:spcPts val="0"/>
              </a:spcAft>
              <a:buSzPts val="2800"/>
              <a:buChar char="○"/>
              <a:defRPr sz="3733"/>
            </a:lvl8pPr>
            <a:lvl9pPr lvl="8" algn="r" rtl="0">
              <a:lnSpc>
                <a:spcPct val="100000"/>
              </a:lnSpc>
              <a:spcBef>
                <a:spcPts val="0"/>
              </a:spcBef>
              <a:spcAft>
                <a:spcPts val="0"/>
              </a:spcAft>
              <a:buSzPts val="2800"/>
              <a:buChar char="■"/>
              <a:defRPr sz="3733"/>
            </a:lvl9pPr>
          </a:lstStyle>
          <a:p>
            <a:endParaRPr/>
          </a:p>
        </p:txBody>
      </p:sp>
      <p:sp>
        <p:nvSpPr>
          <p:cNvPr id="6936" name="Google Shape;6936;p4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37" name="Google Shape;6937;p43"/>
          <p:cNvSpPr/>
          <p:nvPr/>
        </p:nvSpPr>
        <p:spPr>
          <a:xfrm rot="3216869">
            <a:off x="9943728" y="5006808"/>
            <a:ext cx="2254225" cy="42104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43"/>
          <p:cNvSpPr/>
          <p:nvPr/>
        </p:nvSpPr>
        <p:spPr>
          <a:xfrm rot="4116253" flipH="1">
            <a:off x="-190768" y="-1907437"/>
            <a:ext cx="2254161" cy="42104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3694177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e 1">
  <p:cSld name="Quote 1">
    <p:bg>
      <p:bgPr>
        <a:solidFill>
          <a:schemeClr val="lt1"/>
        </a:solidFill>
        <a:effectLst/>
      </p:bgPr>
    </p:bg>
    <p:spTree>
      <p:nvGrpSpPr>
        <p:cNvPr id="1" name="Shape 2385"/>
        <p:cNvGrpSpPr/>
        <p:nvPr/>
      </p:nvGrpSpPr>
      <p:grpSpPr>
        <a:xfrm>
          <a:off x="0" y="0"/>
          <a:ext cx="0" cy="0"/>
          <a:chOff x="0" y="0"/>
          <a:chExt cx="0" cy="0"/>
        </a:xfrm>
      </p:grpSpPr>
      <p:grpSp>
        <p:nvGrpSpPr>
          <p:cNvPr id="2386" name="Google Shape;2386;p16"/>
          <p:cNvGrpSpPr/>
          <p:nvPr/>
        </p:nvGrpSpPr>
        <p:grpSpPr>
          <a:xfrm>
            <a:off x="-180608" y="-649"/>
            <a:ext cx="12716167" cy="6858237"/>
            <a:chOff x="-135450" y="773125"/>
            <a:chExt cx="7704900" cy="4155500"/>
          </a:xfrm>
        </p:grpSpPr>
        <p:sp>
          <p:nvSpPr>
            <p:cNvPr id="2387" name="Google Shape;2387;p1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1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4" name="Google Shape;2404;p1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5" name="Google Shape;2405;p1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1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1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1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1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1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9" name="Google Shape;2569;p1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1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1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1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1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1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1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42" name="Google Shape;2642;p16"/>
          <p:cNvGrpSpPr/>
          <p:nvPr/>
        </p:nvGrpSpPr>
        <p:grpSpPr>
          <a:xfrm>
            <a:off x="1634405" y="-67"/>
            <a:ext cx="9086292" cy="6858101"/>
            <a:chOff x="186505" y="119463"/>
            <a:chExt cx="7896546" cy="5143576"/>
          </a:xfrm>
        </p:grpSpPr>
        <p:sp>
          <p:nvSpPr>
            <p:cNvPr id="2643" name="Google Shape;2643;p16"/>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6"/>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45" name="Google Shape;2645;p16"/>
          <p:cNvSpPr txBox="1">
            <a:spLocks noGrp="1"/>
          </p:cNvSpPr>
          <p:nvPr>
            <p:ph type="title"/>
          </p:nvPr>
        </p:nvSpPr>
        <p:spPr>
          <a:xfrm>
            <a:off x="3949400" y="2803500"/>
            <a:ext cx="4293200" cy="589200"/>
          </a:xfrm>
          <a:prstGeom prst="rect">
            <a:avLst/>
          </a:prstGeom>
        </p:spPr>
        <p:txBody>
          <a:bodyPr spcFirstLastPara="1" wrap="square" lIns="91425" tIns="91425" rIns="91425" bIns="91425" anchor="t" anchorCtr="0">
            <a:normAutofit/>
          </a:bodyPr>
          <a:lstStyle>
            <a:lvl1pPr lvl="0" algn="ctr" rtl="0">
              <a:spcBef>
                <a:spcPts val="0"/>
              </a:spcBef>
              <a:spcAft>
                <a:spcPts val="0"/>
              </a:spcAft>
              <a:buNone/>
              <a:defRPr sz="2667">
                <a:latin typeface="Paytone One"/>
                <a:ea typeface="Paytone One"/>
                <a:cs typeface="Paytone One"/>
                <a:sym typeface="Paytone One"/>
              </a:defRPr>
            </a:lvl1pPr>
            <a:lvl2pPr lvl="1" algn="ctr" rtl="0">
              <a:spcBef>
                <a:spcPts val="0"/>
              </a:spcBef>
              <a:spcAft>
                <a:spcPts val="0"/>
              </a:spcAft>
              <a:buNone/>
              <a:defRPr sz="2667">
                <a:latin typeface="Paytone One"/>
                <a:ea typeface="Paytone One"/>
                <a:cs typeface="Paytone One"/>
                <a:sym typeface="Paytone One"/>
              </a:defRPr>
            </a:lvl2pPr>
            <a:lvl3pPr lvl="2" algn="ctr" rtl="0">
              <a:spcBef>
                <a:spcPts val="0"/>
              </a:spcBef>
              <a:spcAft>
                <a:spcPts val="0"/>
              </a:spcAft>
              <a:buNone/>
              <a:defRPr sz="2667">
                <a:latin typeface="Paytone One"/>
                <a:ea typeface="Paytone One"/>
                <a:cs typeface="Paytone One"/>
                <a:sym typeface="Paytone One"/>
              </a:defRPr>
            </a:lvl3pPr>
            <a:lvl4pPr lvl="3" algn="ctr" rtl="0">
              <a:spcBef>
                <a:spcPts val="0"/>
              </a:spcBef>
              <a:spcAft>
                <a:spcPts val="0"/>
              </a:spcAft>
              <a:buNone/>
              <a:defRPr sz="2667">
                <a:latin typeface="Paytone One"/>
                <a:ea typeface="Paytone One"/>
                <a:cs typeface="Paytone One"/>
                <a:sym typeface="Paytone One"/>
              </a:defRPr>
            </a:lvl4pPr>
            <a:lvl5pPr lvl="4" algn="ctr" rtl="0">
              <a:spcBef>
                <a:spcPts val="0"/>
              </a:spcBef>
              <a:spcAft>
                <a:spcPts val="0"/>
              </a:spcAft>
              <a:buNone/>
              <a:defRPr sz="2667">
                <a:latin typeface="Paytone One"/>
                <a:ea typeface="Paytone One"/>
                <a:cs typeface="Paytone One"/>
                <a:sym typeface="Paytone One"/>
              </a:defRPr>
            </a:lvl5pPr>
            <a:lvl6pPr lvl="5" algn="ctr" rtl="0">
              <a:spcBef>
                <a:spcPts val="0"/>
              </a:spcBef>
              <a:spcAft>
                <a:spcPts val="0"/>
              </a:spcAft>
              <a:buNone/>
              <a:defRPr sz="2667">
                <a:latin typeface="Paytone One"/>
                <a:ea typeface="Paytone One"/>
                <a:cs typeface="Paytone One"/>
                <a:sym typeface="Paytone One"/>
              </a:defRPr>
            </a:lvl6pPr>
            <a:lvl7pPr lvl="6" algn="ctr" rtl="0">
              <a:spcBef>
                <a:spcPts val="0"/>
              </a:spcBef>
              <a:spcAft>
                <a:spcPts val="0"/>
              </a:spcAft>
              <a:buNone/>
              <a:defRPr sz="2667">
                <a:latin typeface="Paytone One"/>
                <a:ea typeface="Paytone One"/>
                <a:cs typeface="Paytone One"/>
                <a:sym typeface="Paytone One"/>
              </a:defRPr>
            </a:lvl7pPr>
            <a:lvl8pPr lvl="7" algn="ctr" rtl="0">
              <a:spcBef>
                <a:spcPts val="0"/>
              </a:spcBef>
              <a:spcAft>
                <a:spcPts val="0"/>
              </a:spcAft>
              <a:buNone/>
              <a:defRPr sz="2667">
                <a:latin typeface="Paytone One"/>
                <a:ea typeface="Paytone One"/>
                <a:cs typeface="Paytone One"/>
                <a:sym typeface="Paytone One"/>
              </a:defRPr>
            </a:lvl8pPr>
            <a:lvl9pPr lvl="8" algn="ctr" rtl="0">
              <a:spcBef>
                <a:spcPts val="0"/>
              </a:spcBef>
              <a:spcAft>
                <a:spcPts val="0"/>
              </a:spcAft>
              <a:buNone/>
              <a:defRPr sz="2667">
                <a:latin typeface="Paytone One"/>
                <a:ea typeface="Paytone One"/>
                <a:cs typeface="Paytone One"/>
                <a:sym typeface="Paytone One"/>
              </a:defRPr>
            </a:lvl9pPr>
          </a:lstStyle>
          <a:p>
            <a:endParaRPr/>
          </a:p>
        </p:txBody>
      </p:sp>
      <p:sp>
        <p:nvSpPr>
          <p:cNvPr id="2646" name="Google Shape;2646;p16"/>
          <p:cNvSpPr txBox="1">
            <a:spLocks noGrp="1"/>
          </p:cNvSpPr>
          <p:nvPr>
            <p:ph type="subTitle" idx="1"/>
          </p:nvPr>
        </p:nvSpPr>
        <p:spPr>
          <a:xfrm>
            <a:off x="3528000" y="1465751"/>
            <a:ext cx="5136000" cy="1163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16444692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8589"/>
        <p:cNvGrpSpPr/>
        <p:nvPr/>
      </p:nvGrpSpPr>
      <p:grpSpPr>
        <a:xfrm>
          <a:off x="0" y="0"/>
          <a:ext cx="0" cy="0"/>
          <a:chOff x="0" y="0"/>
          <a:chExt cx="0" cy="0"/>
        </a:xfrm>
      </p:grpSpPr>
      <p:grpSp>
        <p:nvGrpSpPr>
          <p:cNvPr id="8590" name="Google Shape;8590;p50"/>
          <p:cNvGrpSpPr/>
          <p:nvPr/>
        </p:nvGrpSpPr>
        <p:grpSpPr>
          <a:xfrm>
            <a:off x="-180608" y="-649"/>
            <a:ext cx="12716167" cy="6858237"/>
            <a:chOff x="-135450" y="773125"/>
            <a:chExt cx="7704900" cy="4155500"/>
          </a:xfrm>
        </p:grpSpPr>
        <p:sp>
          <p:nvSpPr>
            <p:cNvPr id="8591" name="Google Shape;8591;p50"/>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50"/>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50"/>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50"/>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50"/>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50"/>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50"/>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50"/>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50"/>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50"/>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50"/>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50"/>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50"/>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50"/>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50"/>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50"/>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50"/>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50"/>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50"/>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50"/>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50"/>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50"/>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50"/>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0" name="Google Shape;8620;p50"/>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1" name="Google Shape;8621;p50"/>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50"/>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50"/>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50"/>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50"/>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50"/>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50"/>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8" name="Google Shape;8628;p50"/>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50"/>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50"/>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50"/>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50"/>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3" name="Google Shape;8633;p50"/>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4" name="Google Shape;8634;p50"/>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50"/>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50"/>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50"/>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50"/>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50"/>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50"/>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4" name="Google Shape;8644;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50"/>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50"/>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50"/>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50"/>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50"/>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50"/>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50"/>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50"/>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50"/>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50"/>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50"/>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50"/>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50"/>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4" name="Google Shape;8664;p50"/>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5" name="Google Shape;8665;p50"/>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50"/>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50"/>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50"/>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50"/>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3" name="Google Shape;8673;p50"/>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50"/>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50"/>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50"/>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50"/>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50"/>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50"/>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50"/>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50"/>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50"/>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50"/>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50"/>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50"/>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50"/>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50"/>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50"/>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50"/>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50"/>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50"/>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50"/>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50"/>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50"/>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50"/>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50"/>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50"/>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50"/>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50"/>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50"/>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50"/>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50"/>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50"/>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50"/>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8" name="Google Shape;8718;p50"/>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9" name="Google Shape;8719;p50"/>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0" name="Google Shape;8720;p50"/>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1" name="Google Shape;8721;p50"/>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2" name="Google Shape;8722;p50"/>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3" name="Google Shape;8723;p50"/>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4" name="Google Shape;8724;p50"/>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5" name="Google Shape;8725;p50"/>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6" name="Google Shape;8726;p50"/>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7" name="Google Shape;8727;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8" name="Google Shape;8728;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9" name="Google Shape;8729;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0" name="Google Shape;8730;p50"/>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1" name="Google Shape;8731;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2" name="Google Shape;8732;p50"/>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3" name="Google Shape;8733;p50"/>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4" name="Google Shape;8734;p50"/>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5" name="Google Shape;8735;p50"/>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6" name="Google Shape;8736;p50"/>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7" name="Google Shape;8737;p50"/>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8" name="Google Shape;8738;p50"/>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9" name="Google Shape;8739;p50"/>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0" name="Google Shape;8740;p50"/>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1" name="Google Shape;8741;p50"/>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2" name="Google Shape;8742;p50"/>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3" name="Google Shape;8743;p50"/>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4" name="Google Shape;8744;p50"/>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5" name="Google Shape;8745;p50"/>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6" name="Google Shape;8746;p50"/>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7" name="Google Shape;8747;p50"/>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8" name="Google Shape;8748;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9" name="Google Shape;8749;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0" name="Google Shape;8750;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1" name="Google Shape;8751;p50"/>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2" name="Google Shape;8752;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3" name="Google Shape;8753;p50"/>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4" name="Google Shape;8754;p50"/>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5" name="Google Shape;8755;p50"/>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6" name="Google Shape;8756;p50"/>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7" name="Google Shape;8757;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8" name="Google Shape;8758;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9" name="Google Shape;8759;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0" name="Google Shape;8760;p50"/>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1" name="Google Shape;8761;p50"/>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2" name="Google Shape;8762;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3" name="Google Shape;8763;p50"/>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4" name="Google Shape;8764;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5" name="Google Shape;8765;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6" name="Google Shape;8766;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7" name="Google Shape;8767;p50"/>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8" name="Google Shape;8768;p50"/>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9" name="Google Shape;876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0" name="Google Shape;8770;p50"/>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1" name="Google Shape;8771;p50"/>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2" name="Google Shape;8772;p50"/>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3" name="Google Shape;8773;p50"/>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4" name="Google Shape;8774;p50"/>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5" name="Google Shape;8775;p50"/>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6" name="Google Shape;8776;p50"/>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7" name="Google Shape;8777;p50"/>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8" name="Google Shape;8778;p50"/>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9" name="Google Shape;8779;p50"/>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0" name="Google Shape;8780;p50"/>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1" name="Google Shape;8781;p50"/>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2" name="Google Shape;8782;p50"/>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3" name="Google Shape;8783;p50"/>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4" name="Google Shape;8784;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5" name="Google Shape;8785;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6" name="Google Shape;8786;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7" name="Google Shape;8787;p50"/>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8" name="Google Shape;8788;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9" name="Google Shape;8789;p50"/>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0" name="Google Shape;8790;p50"/>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1" name="Google Shape;8791;p50"/>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2" name="Google Shape;8792;p50"/>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3" name="Google Shape;8793;p50"/>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4" name="Google Shape;8794;p50"/>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5" name="Google Shape;8795;p50"/>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6" name="Google Shape;8796;p50"/>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7" name="Google Shape;8797;p50"/>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8" name="Google Shape;8798;p50"/>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9" name="Google Shape;8799;p50"/>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0" name="Google Shape;8800;p50"/>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1" name="Google Shape;8801;p50"/>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2" name="Google Shape;8802;p50"/>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3" name="Google Shape;8803;p50"/>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4" name="Google Shape;8804;p50"/>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5" name="Google Shape;8805;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6" name="Google Shape;8806;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7" name="Google Shape;8807;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8" name="Google Shape;8808;p50"/>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9" name="Google Shape;8809;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0" name="Google Shape;8810;p50"/>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1" name="Google Shape;8811;p50"/>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2" name="Google Shape;8812;p50"/>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3" name="Google Shape;8813;p50"/>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4" name="Google Shape;8814;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5" name="Google Shape;8815;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6" name="Google Shape;8816;p50"/>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7" name="Google Shape;8817;p50"/>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8" name="Google Shape;8818;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9" name="Google Shape;881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0" name="Google Shape;8820;p50"/>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1" name="Google Shape;8821;p50"/>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2" name="Google Shape;8822;p50"/>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3" name="Google Shape;8823;p50"/>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4" name="Google Shape;8824;p50"/>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5" name="Google Shape;8825;p50"/>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6" name="Google Shape;8826;p50"/>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7" name="Google Shape;8827;p50"/>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8" name="Google Shape;8828;p50"/>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9" name="Google Shape;8829;p50"/>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0" name="Google Shape;8830;p50"/>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1" name="Google Shape;8831;p50"/>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2" name="Google Shape;8832;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3" name="Google Shape;8833;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4" name="Google Shape;8834;p50"/>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5" name="Google Shape;8835;p50"/>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6" name="Google Shape;8836;p50"/>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7" name="Google Shape;8837;p50"/>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8" name="Google Shape;8838;p50"/>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9" name="Google Shape;8839;p50"/>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0" name="Google Shape;8840;p50"/>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1" name="Google Shape;8841;p50"/>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2" name="Google Shape;8842;p50"/>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3" name="Google Shape;8843;p50"/>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4" name="Google Shape;8844;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5" name="Google Shape;8845;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846" name="Google Shape;8846;p50"/>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54871146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47"/>
        <p:cNvGrpSpPr/>
        <p:nvPr/>
      </p:nvGrpSpPr>
      <p:grpSpPr>
        <a:xfrm>
          <a:off x="0" y="0"/>
          <a:ext cx="0" cy="0"/>
          <a:chOff x="0" y="0"/>
          <a:chExt cx="0" cy="0"/>
        </a:xfrm>
      </p:grpSpPr>
      <p:grpSp>
        <p:nvGrpSpPr>
          <p:cNvPr id="8848" name="Google Shape;8848;p51"/>
          <p:cNvGrpSpPr/>
          <p:nvPr/>
        </p:nvGrpSpPr>
        <p:grpSpPr>
          <a:xfrm>
            <a:off x="-180608" y="-649"/>
            <a:ext cx="12716167" cy="6858237"/>
            <a:chOff x="-135450" y="773125"/>
            <a:chExt cx="7704900" cy="4155500"/>
          </a:xfrm>
        </p:grpSpPr>
        <p:sp>
          <p:nvSpPr>
            <p:cNvPr id="8849" name="Google Shape;8849;p51"/>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0" name="Google Shape;8850;p51"/>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1" name="Google Shape;885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2" name="Google Shape;8852;p51"/>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3" name="Google Shape;8853;p51"/>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4" name="Google Shape;8854;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5" name="Google Shape;8855;p51"/>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6" name="Google Shape;8856;p51"/>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7" name="Google Shape;8857;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8" name="Google Shape;8858;p51"/>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9" name="Google Shape;8859;p51"/>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0" name="Google Shape;8860;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1" name="Google Shape;8861;p51"/>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2" name="Google Shape;8862;p51"/>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3" name="Google Shape;8863;p51"/>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4" name="Google Shape;8864;p51"/>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5" name="Google Shape;8865;p51"/>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6" name="Google Shape;8866;p51"/>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7" name="Google Shape;8867;p51"/>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8" name="Google Shape;8868;p51"/>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9" name="Google Shape;8869;p51"/>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0" name="Google Shape;8870;p51"/>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1" name="Google Shape;8871;p51"/>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2" name="Google Shape;8872;p51"/>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3" name="Google Shape;8873;p51"/>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4" name="Google Shape;8874;p51"/>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5" name="Google Shape;8875;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6" name="Google Shape;8876;p51"/>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7" name="Google Shape;8877;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8" name="Google Shape;8878;p51"/>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9" name="Google Shape;8879;p51"/>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0" name="Google Shape;8880;p51"/>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1" name="Google Shape;8881;p51"/>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2" name="Google Shape;8882;p51"/>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3" name="Google Shape;8883;p51"/>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4" name="Google Shape;8884;p51"/>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5" name="Google Shape;8885;p51"/>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6" name="Google Shape;8886;p51"/>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7" name="Google Shape;8887;p51"/>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8" name="Google Shape;8888;p51"/>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9" name="Google Shape;8889;p51"/>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0" name="Google Shape;8890;p51"/>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1" name="Google Shape;8891;p51"/>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2" name="Google Shape;8892;p51"/>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3" name="Google Shape;8893;p51"/>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4" name="Google Shape;8894;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5" name="Google Shape;8895;p51"/>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6" name="Google Shape;8896;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7" name="Google Shape;8897;p51"/>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8" name="Google Shape;8898;p51"/>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9" name="Google Shape;8899;p51"/>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0" name="Google Shape;8900;p51"/>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1" name="Google Shape;890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2" name="Google Shape;8902;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3" name="Google Shape;8903;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4" name="Google Shape;8904;p51"/>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5" name="Google Shape;8905;p51"/>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6" name="Google Shape;8906;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7" name="Google Shape;8907;p51"/>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8" name="Google Shape;8908;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9" name="Google Shape;8909;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0" name="Google Shape;8910;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1" name="Google Shape;8911;p51"/>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2" name="Google Shape;8912;p51"/>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3" name="Google Shape;8913;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4" name="Google Shape;8914;p51"/>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5" name="Google Shape;8915;p51"/>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6" name="Google Shape;8916;p51"/>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7" name="Google Shape;8917;p51"/>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8" name="Google Shape;8918;p51"/>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9" name="Google Shape;8919;p51"/>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0" name="Google Shape;8920;p51"/>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1" name="Google Shape;8921;p51"/>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2" name="Google Shape;8922;p51"/>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3" name="Google Shape;8923;p51"/>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4" name="Google Shape;8924;p51"/>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5" name="Google Shape;8925;p51"/>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6" name="Google Shape;8926;p51"/>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7" name="Google Shape;8927;p51"/>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8" name="Google Shape;8928;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9" name="Google Shape;8929;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0" name="Google Shape;8930;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1" name="Google Shape;8931;p51"/>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2" name="Google Shape;8932;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3" name="Google Shape;8933;p51"/>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4" name="Google Shape;8934;p51"/>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5" name="Google Shape;8935;p51"/>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6" name="Google Shape;8936;p51"/>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7" name="Google Shape;8937;p51"/>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8" name="Google Shape;8938;p51"/>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9" name="Google Shape;8939;p51"/>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0" name="Google Shape;8940;p51"/>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1" name="Google Shape;8941;p51"/>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2" name="Google Shape;8942;p51"/>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3" name="Google Shape;8943;p51"/>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4" name="Google Shape;8944;p51"/>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5" name="Google Shape;8945;p51"/>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6" name="Google Shape;8946;p51"/>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7" name="Google Shape;8947;p51"/>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8" name="Google Shape;8948;p51"/>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9" name="Google Shape;8949;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0" name="Google Shape;8950;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1" name="Google Shape;8951;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2" name="Google Shape;8952;p51"/>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3" name="Google Shape;8953;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4" name="Google Shape;8954;p51"/>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5" name="Google Shape;8955;p51"/>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6" name="Google Shape;8956;p51"/>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7" name="Google Shape;8957;p51"/>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8" name="Google Shape;8958;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9" name="Google Shape;8959;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0" name="Google Shape;8960;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1" name="Google Shape;8961;p51"/>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2" name="Google Shape;8962;p51"/>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3" name="Google Shape;8963;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4" name="Google Shape;8964;p51"/>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5" name="Google Shape;8965;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6" name="Google Shape;8966;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7" name="Google Shape;8967;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8" name="Google Shape;8968;p51"/>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9" name="Google Shape;8969;p51"/>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0" name="Google Shape;8970;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1" name="Google Shape;8971;p51"/>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2" name="Google Shape;8972;p51"/>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3" name="Google Shape;8973;p51"/>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4" name="Google Shape;8974;p51"/>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5" name="Google Shape;8975;p51"/>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6" name="Google Shape;8976;p51"/>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7" name="Google Shape;8977;p51"/>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8" name="Google Shape;8978;p51"/>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9" name="Google Shape;8979;p51"/>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0" name="Google Shape;8980;p51"/>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1" name="Google Shape;8981;p51"/>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2" name="Google Shape;8982;p51"/>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3" name="Google Shape;8983;p51"/>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4" name="Google Shape;8984;p51"/>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5" name="Google Shape;8985;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6" name="Google Shape;8986;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7" name="Google Shape;8987;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8" name="Google Shape;8988;p51"/>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9" name="Google Shape;8989;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0" name="Google Shape;8990;p51"/>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1" name="Google Shape;8991;p51"/>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2" name="Google Shape;8992;p51"/>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3" name="Google Shape;8993;p51"/>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4" name="Google Shape;8994;p51"/>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5" name="Google Shape;8995;p51"/>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6" name="Google Shape;8996;p51"/>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7" name="Google Shape;8997;p51"/>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8" name="Google Shape;8998;p51"/>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9" name="Google Shape;8999;p51"/>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0" name="Google Shape;9000;p51"/>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1" name="Google Shape;9001;p51"/>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2" name="Google Shape;9002;p51"/>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3" name="Google Shape;9003;p51"/>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4" name="Google Shape;9004;p51"/>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5" name="Google Shape;9005;p51"/>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6" name="Google Shape;9006;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7" name="Google Shape;9007;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8" name="Google Shape;9008;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9" name="Google Shape;9009;p51"/>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0" name="Google Shape;9010;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1" name="Google Shape;9011;p51"/>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2" name="Google Shape;9012;p51"/>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3" name="Google Shape;9013;p51"/>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4" name="Google Shape;9014;p51"/>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5" name="Google Shape;9015;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6" name="Google Shape;9016;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7" name="Google Shape;9017;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8" name="Google Shape;9018;p51"/>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9" name="Google Shape;9019;p51"/>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0" name="Google Shape;9020;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1" name="Google Shape;9021;p51"/>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2" name="Google Shape;9022;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3" name="Google Shape;9023;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4" name="Google Shape;9024;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5" name="Google Shape;9025;p51"/>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6" name="Google Shape;9026;p51"/>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7" name="Google Shape;902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8" name="Google Shape;9028;p51"/>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9" name="Google Shape;9029;p51"/>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0" name="Google Shape;9030;p51"/>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1" name="Google Shape;9031;p51"/>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2" name="Google Shape;9032;p51"/>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3" name="Google Shape;9033;p51"/>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4" name="Google Shape;9034;p51"/>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5" name="Google Shape;9035;p51"/>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6" name="Google Shape;9036;p51"/>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7" name="Google Shape;9037;p51"/>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8" name="Google Shape;9038;p51"/>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9" name="Google Shape;9039;p51"/>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0" name="Google Shape;9040;p51"/>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1" name="Google Shape;9041;p51"/>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2" name="Google Shape;9042;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3" name="Google Shape;9043;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4" name="Google Shape;9044;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5" name="Google Shape;9045;p51"/>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6" name="Google Shape;9046;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7" name="Google Shape;9047;p51"/>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8" name="Google Shape;9048;p51"/>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9" name="Google Shape;9049;p51"/>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0" name="Google Shape;9050;p51"/>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1" name="Google Shape;9051;p51"/>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2" name="Google Shape;9052;p51"/>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3" name="Google Shape;9053;p51"/>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4" name="Google Shape;9054;p51"/>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5" name="Google Shape;9055;p51"/>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6" name="Google Shape;9056;p51"/>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7" name="Google Shape;9057;p51"/>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8" name="Google Shape;9058;p51"/>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9" name="Google Shape;9059;p51"/>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0" name="Google Shape;9060;p51"/>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1" name="Google Shape;9061;p51"/>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2" name="Google Shape;9062;p51"/>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3" name="Google Shape;9063;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4" name="Google Shape;9064;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5" name="Google Shape;9065;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6" name="Google Shape;9066;p51"/>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7" name="Google Shape;9067;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8" name="Google Shape;9068;p51"/>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9" name="Google Shape;9069;p51"/>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0" name="Google Shape;9070;p51"/>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1" name="Google Shape;9071;p51"/>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2" name="Google Shape;9072;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3" name="Google Shape;9073;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4" name="Google Shape;9074;p51"/>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5" name="Google Shape;9075;p51"/>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6" name="Google Shape;9076;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7" name="Google Shape;907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8" name="Google Shape;9078;p51"/>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9" name="Google Shape;9079;p51"/>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0" name="Google Shape;9080;p51"/>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1" name="Google Shape;9081;p51"/>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2" name="Google Shape;9082;p51"/>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3" name="Google Shape;9083;p51"/>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4" name="Google Shape;9084;p51"/>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5" name="Google Shape;9085;p51"/>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6" name="Google Shape;9086;p51"/>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7" name="Google Shape;9087;p51"/>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8" name="Google Shape;9088;p51"/>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9" name="Google Shape;9089;p51"/>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0" name="Google Shape;9090;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1" name="Google Shape;9091;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2" name="Google Shape;9092;p51"/>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3" name="Google Shape;9093;p51"/>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4" name="Google Shape;9094;p51"/>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5" name="Google Shape;9095;p51"/>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6" name="Google Shape;9096;p51"/>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7" name="Google Shape;9097;p51"/>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8" name="Google Shape;9098;p51"/>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9" name="Google Shape;9099;p51"/>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0" name="Google Shape;9100;p51"/>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1" name="Google Shape;9101;p51"/>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2" name="Google Shape;9102;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3" name="Google Shape;9103;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104" name="Google Shape;9104;p51"/>
          <p:cNvSpPr/>
          <p:nvPr/>
        </p:nvSpPr>
        <p:spPr>
          <a:xfrm>
            <a:off x="960000" y="1600533"/>
            <a:ext cx="10272000" cy="48376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16978341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105"/>
        <p:cNvGrpSpPr/>
        <p:nvPr/>
      </p:nvGrpSpPr>
      <p:grpSpPr>
        <a:xfrm>
          <a:off x="0" y="0"/>
          <a:ext cx="0" cy="0"/>
          <a:chOff x="0" y="0"/>
          <a:chExt cx="0" cy="0"/>
        </a:xfrm>
      </p:grpSpPr>
      <p:grpSp>
        <p:nvGrpSpPr>
          <p:cNvPr id="9106" name="Google Shape;9106;p52"/>
          <p:cNvGrpSpPr/>
          <p:nvPr/>
        </p:nvGrpSpPr>
        <p:grpSpPr>
          <a:xfrm>
            <a:off x="-180608" y="-649"/>
            <a:ext cx="12716167" cy="6858237"/>
            <a:chOff x="-135450" y="773125"/>
            <a:chExt cx="7704900" cy="4155500"/>
          </a:xfrm>
        </p:grpSpPr>
        <p:sp>
          <p:nvSpPr>
            <p:cNvPr id="9107" name="Google Shape;9107;p5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8" name="Google Shape;9108;p5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9" name="Google Shape;910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0" name="Google Shape;9110;p5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1" name="Google Shape;9111;p5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2" name="Google Shape;9112;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3" name="Google Shape;9113;p5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4" name="Google Shape;9114;p5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5" name="Google Shape;9115;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6" name="Google Shape;9116;p5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7" name="Google Shape;9117;p5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8" name="Google Shape;9118;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9" name="Google Shape;9119;p5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0" name="Google Shape;9120;p5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1" name="Google Shape;9121;p5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2" name="Google Shape;9122;p5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3" name="Google Shape;9123;p5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4" name="Google Shape;9124;p5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5" name="Google Shape;9125;p5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6" name="Google Shape;9126;p5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7" name="Google Shape;9127;p5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8" name="Google Shape;9128;p5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9" name="Google Shape;9129;p5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0" name="Google Shape;9130;p5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1" name="Google Shape;9131;p5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2" name="Google Shape;9132;p5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3" name="Google Shape;9133;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4" name="Google Shape;9134;p5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5" name="Google Shape;9135;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6" name="Google Shape;9136;p5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7" name="Google Shape;9137;p5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8" name="Google Shape;9138;p5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9" name="Google Shape;9139;p5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0" name="Google Shape;9140;p5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1" name="Google Shape;9141;p5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2" name="Google Shape;9142;p5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3" name="Google Shape;9143;p5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4" name="Google Shape;9144;p5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5" name="Google Shape;9145;p5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6" name="Google Shape;9146;p5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7" name="Google Shape;9147;p5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8" name="Google Shape;9148;p5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9" name="Google Shape;9149;p5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0" name="Google Shape;9150;p5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1" name="Google Shape;9151;p5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2" name="Google Shape;9152;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3" name="Google Shape;9153;p5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4" name="Google Shape;9154;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5" name="Google Shape;9155;p5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6" name="Google Shape;9156;p5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7" name="Google Shape;9157;p5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8" name="Google Shape;9158;p5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9" name="Google Shape;915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0" name="Google Shape;9160;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1" name="Google Shape;9161;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2" name="Google Shape;9162;p5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3" name="Google Shape;9163;p5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4" name="Google Shape;9164;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5" name="Google Shape;9165;p5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6" name="Google Shape;9166;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7" name="Google Shape;9167;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8" name="Google Shape;9168;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9" name="Google Shape;9169;p5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0" name="Google Shape;9170;p5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1" name="Google Shape;9171;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2" name="Google Shape;9172;p5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3" name="Google Shape;9173;p5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4" name="Google Shape;9174;p5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5" name="Google Shape;9175;p5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6" name="Google Shape;9176;p5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7" name="Google Shape;9177;p5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8" name="Google Shape;9178;p5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9" name="Google Shape;9179;p5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0" name="Google Shape;9180;p5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1" name="Google Shape;9181;p5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2" name="Google Shape;9182;p5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3" name="Google Shape;9183;p5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4" name="Google Shape;9184;p5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5" name="Google Shape;9185;p5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6" name="Google Shape;9186;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7" name="Google Shape;9187;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8" name="Google Shape;9188;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9" name="Google Shape;9189;p5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0" name="Google Shape;9190;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1" name="Google Shape;9191;p5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2" name="Google Shape;9192;p5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3" name="Google Shape;9193;p5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4" name="Google Shape;9194;p5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5" name="Google Shape;9195;p5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6" name="Google Shape;9196;p5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7" name="Google Shape;9197;p5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8" name="Google Shape;9198;p5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9" name="Google Shape;9199;p5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0" name="Google Shape;9200;p5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1" name="Google Shape;9201;p5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2" name="Google Shape;9202;p5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3" name="Google Shape;9203;p5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4" name="Google Shape;9204;p5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5" name="Google Shape;9205;p5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6" name="Google Shape;9206;p5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7" name="Google Shape;9207;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8" name="Google Shape;9208;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9" name="Google Shape;9209;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0" name="Google Shape;9210;p5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1" name="Google Shape;9211;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2" name="Google Shape;9212;p5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3" name="Google Shape;9213;p5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4" name="Google Shape;9214;p5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5" name="Google Shape;9215;p5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6" name="Google Shape;9216;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7" name="Google Shape;9217;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8" name="Google Shape;9218;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9" name="Google Shape;9219;p5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0" name="Google Shape;9220;p5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1" name="Google Shape;9221;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2" name="Google Shape;9222;p5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3" name="Google Shape;9223;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4" name="Google Shape;9224;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5" name="Google Shape;9225;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6" name="Google Shape;9226;p5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7" name="Google Shape;9227;p5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8" name="Google Shape;9228;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9" name="Google Shape;9229;p5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0" name="Google Shape;9230;p5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1" name="Google Shape;9231;p5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2" name="Google Shape;9232;p5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3" name="Google Shape;9233;p5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4" name="Google Shape;9234;p5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5" name="Google Shape;9235;p5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6" name="Google Shape;9236;p5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7" name="Google Shape;9237;p5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8" name="Google Shape;9238;p5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9" name="Google Shape;9239;p5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0" name="Google Shape;9240;p5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1" name="Google Shape;9241;p5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2" name="Google Shape;9242;p5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3" name="Google Shape;9243;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4" name="Google Shape;9244;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5" name="Google Shape;9245;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6" name="Google Shape;9246;p5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7" name="Google Shape;9247;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8" name="Google Shape;9248;p5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9" name="Google Shape;9249;p5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0" name="Google Shape;9250;p5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1" name="Google Shape;9251;p5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2" name="Google Shape;9252;p5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3" name="Google Shape;9253;p5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4" name="Google Shape;9254;p5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5" name="Google Shape;9255;p5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6" name="Google Shape;9256;p5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7" name="Google Shape;9257;p5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8" name="Google Shape;9258;p5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9" name="Google Shape;9259;p5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0" name="Google Shape;9260;p5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1" name="Google Shape;9261;p5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2" name="Google Shape;9262;p5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3" name="Google Shape;9263;p5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4" name="Google Shape;9264;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5" name="Google Shape;9265;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6" name="Google Shape;9266;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7" name="Google Shape;9267;p5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8" name="Google Shape;9268;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9" name="Google Shape;9269;p5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0" name="Google Shape;9270;p5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1" name="Google Shape;9271;p5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2" name="Google Shape;9272;p5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3" name="Google Shape;9273;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4" name="Google Shape;9274;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5" name="Google Shape;9275;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6" name="Google Shape;9276;p5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7" name="Google Shape;9277;p5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8" name="Google Shape;9278;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9" name="Google Shape;9279;p5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0" name="Google Shape;9280;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1" name="Google Shape;9281;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2" name="Google Shape;9282;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3" name="Google Shape;9283;p5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4" name="Google Shape;9284;p5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5" name="Google Shape;928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6" name="Google Shape;9286;p5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7" name="Google Shape;9287;p5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8" name="Google Shape;9288;p5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9" name="Google Shape;9289;p5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0" name="Google Shape;9290;p5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1" name="Google Shape;9291;p5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2" name="Google Shape;9292;p5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3" name="Google Shape;9293;p5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4" name="Google Shape;9294;p5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5" name="Google Shape;9295;p5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6" name="Google Shape;9296;p5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7" name="Google Shape;9297;p5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8" name="Google Shape;9298;p5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9" name="Google Shape;9299;p5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0" name="Google Shape;9300;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1" name="Google Shape;9301;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2" name="Google Shape;9302;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3" name="Google Shape;9303;p5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4" name="Google Shape;9304;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5" name="Google Shape;9305;p5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6" name="Google Shape;9306;p5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7" name="Google Shape;9307;p5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8" name="Google Shape;9308;p5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9" name="Google Shape;9309;p5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0" name="Google Shape;9310;p5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1" name="Google Shape;9311;p5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2" name="Google Shape;9312;p5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3" name="Google Shape;9313;p5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4" name="Google Shape;9314;p5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5" name="Google Shape;9315;p5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6" name="Google Shape;9316;p5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7" name="Google Shape;9317;p5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8" name="Google Shape;9318;p5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9" name="Google Shape;9319;p5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0" name="Google Shape;9320;p5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1" name="Google Shape;9321;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2" name="Google Shape;9322;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3" name="Google Shape;9323;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4" name="Google Shape;9324;p5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5" name="Google Shape;9325;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6" name="Google Shape;9326;p5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7" name="Google Shape;9327;p5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8" name="Google Shape;9328;p5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9" name="Google Shape;9329;p5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0" name="Google Shape;9330;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1" name="Google Shape;9331;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2" name="Google Shape;9332;p5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3" name="Google Shape;9333;p5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4" name="Google Shape;9334;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5" name="Google Shape;933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6" name="Google Shape;9336;p5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7" name="Google Shape;9337;p5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8" name="Google Shape;9338;p5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9" name="Google Shape;9339;p5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0" name="Google Shape;9340;p5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1" name="Google Shape;9341;p5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2" name="Google Shape;9342;p5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3" name="Google Shape;9343;p5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4" name="Google Shape;9344;p5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5" name="Google Shape;9345;p5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6" name="Google Shape;9346;p5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7" name="Google Shape;9347;p5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8" name="Google Shape;9348;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9" name="Google Shape;9349;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0" name="Google Shape;9350;p5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1" name="Google Shape;9351;p5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2" name="Google Shape;9352;p5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3" name="Google Shape;9353;p5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4" name="Google Shape;9354;p5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5" name="Google Shape;9355;p5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6" name="Google Shape;9356;p5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7" name="Google Shape;9357;p5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8" name="Google Shape;9358;p5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9" name="Google Shape;9359;p5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0" name="Google Shape;9360;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1" name="Google Shape;9361;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362" name="Google Shape;9362;p52"/>
          <p:cNvGrpSpPr/>
          <p:nvPr/>
        </p:nvGrpSpPr>
        <p:grpSpPr>
          <a:xfrm rot="10800000" flipH="1">
            <a:off x="-1242440" y="-109095"/>
            <a:ext cx="14676879" cy="7076189"/>
            <a:chOff x="-2748400" y="-38"/>
            <a:chExt cx="13516281" cy="5143576"/>
          </a:xfrm>
        </p:grpSpPr>
        <p:sp>
          <p:nvSpPr>
            <p:cNvPr id="9363" name="Google Shape;9363;p52"/>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4" name="Google Shape;9364;p52"/>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7713164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907"/>
        <p:cNvGrpSpPr/>
        <p:nvPr/>
      </p:nvGrpSpPr>
      <p:grpSpPr>
        <a:xfrm>
          <a:off x="0" y="0"/>
          <a:ext cx="0" cy="0"/>
          <a:chOff x="0" y="0"/>
          <a:chExt cx="0" cy="0"/>
        </a:xfrm>
      </p:grpSpPr>
      <p:grpSp>
        <p:nvGrpSpPr>
          <p:cNvPr id="2908" name="Google Shape;2908;p18"/>
          <p:cNvGrpSpPr/>
          <p:nvPr/>
        </p:nvGrpSpPr>
        <p:grpSpPr>
          <a:xfrm>
            <a:off x="-180608" y="-649"/>
            <a:ext cx="12716167" cy="6858237"/>
            <a:chOff x="-135450" y="773125"/>
            <a:chExt cx="7704900" cy="4155500"/>
          </a:xfrm>
        </p:grpSpPr>
        <p:sp>
          <p:nvSpPr>
            <p:cNvPr id="2909" name="Google Shape;2909;p18"/>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8"/>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8"/>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8"/>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8"/>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8"/>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8"/>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8"/>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18"/>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18"/>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8"/>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8"/>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8"/>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8"/>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8"/>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8"/>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8"/>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8"/>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8"/>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8"/>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8"/>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8"/>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8"/>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8"/>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8"/>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8"/>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8"/>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8"/>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8"/>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8"/>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8"/>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8"/>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8"/>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8"/>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8"/>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8"/>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8"/>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8"/>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8"/>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8"/>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8"/>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8"/>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8"/>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8"/>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3" name="Google Shape;2963;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4" name="Google Shape;2964;p18"/>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18"/>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8"/>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8"/>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8"/>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8"/>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8"/>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8"/>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8"/>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8"/>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8"/>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8"/>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8"/>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8"/>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8"/>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8"/>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8"/>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8"/>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8"/>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8"/>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8"/>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8"/>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8"/>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18"/>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18"/>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8"/>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8"/>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8"/>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8"/>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8"/>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8"/>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8"/>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8"/>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8"/>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18"/>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8"/>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8"/>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8"/>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8"/>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8"/>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8"/>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8"/>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8"/>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8"/>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8"/>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8"/>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8"/>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8"/>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8"/>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8"/>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8"/>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8"/>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8"/>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8"/>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8"/>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8"/>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8"/>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8"/>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8"/>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8"/>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8"/>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8"/>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8"/>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8"/>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8"/>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8"/>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8"/>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8"/>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8"/>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8"/>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8"/>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8"/>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8"/>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8"/>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8"/>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8"/>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8"/>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8"/>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8"/>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8"/>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8"/>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8"/>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8"/>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8"/>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8"/>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8"/>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8"/>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8"/>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8"/>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8"/>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8"/>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8"/>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8"/>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8"/>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8"/>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8"/>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8"/>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8"/>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18"/>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18"/>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18"/>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8"/>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8"/>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8"/>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8"/>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8"/>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8"/>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8"/>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8"/>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8"/>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8"/>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8"/>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8"/>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8"/>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8"/>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8"/>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8"/>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8"/>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8"/>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8"/>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8"/>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8"/>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8"/>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8"/>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18"/>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8"/>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18"/>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18"/>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8"/>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8"/>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8"/>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8"/>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8"/>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8"/>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8"/>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8"/>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8"/>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8"/>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8"/>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8"/>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8"/>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8"/>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8"/>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8"/>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8"/>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8"/>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8"/>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64" name="Google Shape;3164;p18"/>
          <p:cNvGrpSpPr/>
          <p:nvPr/>
        </p:nvGrpSpPr>
        <p:grpSpPr>
          <a:xfrm rot="10800000" flipH="1">
            <a:off x="-1242440" y="-109095"/>
            <a:ext cx="14676879" cy="7076189"/>
            <a:chOff x="-2748400" y="-38"/>
            <a:chExt cx="13516281" cy="5143576"/>
          </a:xfrm>
        </p:grpSpPr>
        <p:sp>
          <p:nvSpPr>
            <p:cNvPr id="3165" name="Google Shape;3165;p18"/>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8"/>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67" name="Google Shape;3167;p18"/>
          <p:cNvSpPr txBox="1">
            <a:spLocks noGrp="1"/>
          </p:cNvSpPr>
          <p:nvPr>
            <p:ph type="title"/>
          </p:nvPr>
        </p:nvSpPr>
        <p:spPr>
          <a:xfrm>
            <a:off x="960000" y="720000"/>
            <a:ext cx="10272000" cy="702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168" name="Google Shape;3168;p18"/>
          <p:cNvSpPr txBox="1">
            <a:spLocks noGrp="1"/>
          </p:cNvSpPr>
          <p:nvPr>
            <p:ph type="body" idx="1"/>
          </p:nvPr>
        </p:nvSpPr>
        <p:spPr>
          <a:xfrm>
            <a:off x="3528000" y="21264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35892759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169"/>
        <p:cNvGrpSpPr/>
        <p:nvPr/>
      </p:nvGrpSpPr>
      <p:grpSpPr>
        <a:xfrm>
          <a:off x="0" y="0"/>
          <a:ext cx="0" cy="0"/>
          <a:chOff x="0" y="0"/>
          <a:chExt cx="0" cy="0"/>
        </a:xfrm>
      </p:grpSpPr>
      <p:grpSp>
        <p:nvGrpSpPr>
          <p:cNvPr id="3170" name="Google Shape;3170;p19"/>
          <p:cNvGrpSpPr/>
          <p:nvPr/>
        </p:nvGrpSpPr>
        <p:grpSpPr>
          <a:xfrm>
            <a:off x="-180608" y="-649"/>
            <a:ext cx="12716167" cy="6858237"/>
            <a:chOff x="-135450" y="773125"/>
            <a:chExt cx="7704900" cy="4155500"/>
          </a:xfrm>
        </p:grpSpPr>
        <p:sp>
          <p:nvSpPr>
            <p:cNvPr id="3171" name="Google Shape;3171;p1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1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5" name="Google Shape;3185;p1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6" name="Google Shape;3186;p1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5" name="Google Shape;3195;p1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1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1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1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1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1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1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1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6" name="Google Shape;3266;p1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8" name="Google Shape;3308;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9" name="Google Shape;3309;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0" name="Google Shape;3310;p1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1" name="Google Shape;3311;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1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1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1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1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26" name="Google Shape;3426;p19"/>
          <p:cNvSpPr txBox="1">
            <a:spLocks noGrp="1"/>
          </p:cNvSpPr>
          <p:nvPr>
            <p:ph type="title" hasCustomPrompt="1"/>
          </p:nvPr>
        </p:nvSpPr>
        <p:spPr>
          <a:xfrm>
            <a:off x="5111600" y="1387792"/>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427" name="Google Shape;3427;p19"/>
          <p:cNvGrpSpPr/>
          <p:nvPr/>
        </p:nvGrpSpPr>
        <p:grpSpPr>
          <a:xfrm>
            <a:off x="913123" y="-67"/>
            <a:ext cx="10528728" cy="6858101"/>
            <a:chOff x="186505" y="119463"/>
            <a:chExt cx="7896546" cy="5143576"/>
          </a:xfrm>
        </p:grpSpPr>
        <p:sp>
          <p:nvSpPr>
            <p:cNvPr id="3428" name="Google Shape;3428;p19"/>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9"/>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30" name="Google Shape;3430;p19"/>
          <p:cNvSpPr txBox="1">
            <a:spLocks noGrp="1"/>
          </p:cNvSpPr>
          <p:nvPr>
            <p:ph type="title" idx="2"/>
          </p:nvPr>
        </p:nvSpPr>
        <p:spPr>
          <a:xfrm>
            <a:off x="3528000" y="2396859"/>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3431" name="Google Shape;3431;p19"/>
          <p:cNvSpPr txBox="1">
            <a:spLocks noGrp="1"/>
          </p:cNvSpPr>
          <p:nvPr>
            <p:ph type="subTitle" idx="1"/>
          </p:nvPr>
        </p:nvSpPr>
        <p:spPr>
          <a:xfrm>
            <a:off x="3835400" y="4573008"/>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40844587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432"/>
        <p:cNvGrpSpPr/>
        <p:nvPr/>
      </p:nvGrpSpPr>
      <p:grpSpPr>
        <a:xfrm>
          <a:off x="0" y="0"/>
          <a:ext cx="0" cy="0"/>
          <a:chOff x="0" y="0"/>
          <a:chExt cx="0" cy="0"/>
        </a:xfrm>
      </p:grpSpPr>
      <p:sp>
        <p:nvSpPr>
          <p:cNvPr id="3433" name="Google Shape;3433;p20"/>
          <p:cNvSpPr txBox="1">
            <a:spLocks noGrp="1"/>
          </p:cNvSpPr>
          <p:nvPr>
            <p:ph type="title"/>
          </p:nvPr>
        </p:nvSpPr>
        <p:spPr>
          <a:xfrm>
            <a:off x="960000" y="770705"/>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 name="Google Shape;3434;p20"/>
          <p:cNvSpPr txBox="1">
            <a:spLocks noGrp="1"/>
          </p:cNvSpPr>
          <p:nvPr>
            <p:ph type="subTitle" idx="1"/>
          </p:nvPr>
        </p:nvSpPr>
        <p:spPr>
          <a:xfrm>
            <a:off x="2714459" y="47668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5" name="Google Shape;3435;p20"/>
          <p:cNvSpPr txBox="1">
            <a:spLocks noGrp="1"/>
          </p:cNvSpPr>
          <p:nvPr>
            <p:ph type="subTitle" idx="2"/>
          </p:nvPr>
        </p:nvSpPr>
        <p:spPr>
          <a:xfrm>
            <a:off x="6321541" y="47668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6" name="Google Shape;3436;p20"/>
          <p:cNvSpPr txBox="1">
            <a:spLocks noGrp="1"/>
          </p:cNvSpPr>
          <p:nvPr>
            <p:ph type="title" idx="3"/>
          </p:nvPr>
        </p:nvSpPr>
        <p:spPr>
          <a:xfrm>
            <a:off x="2714667" y="42362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7" name="Google Shape;3437;p20"/>
          <p:cNvSpPr txBox="1">
            <a:spLocks noGrp="1"/>
          </p:cNvSpPr>
          <p:nvPr>
            <p:ph type="title" idx="4"/>
          </p:nvPr>
        </p:nvSpPr>
        <p:spPr>
          <a:xfrm>
            <a:off x="6321533" y="42362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8" name="Google Shape;3438;p20"/>
          <p:cNvSpPr txBox="1">
            <a:spLocks noGrp="1"/>
          </p:cNvSpPr>
          <p:nvPr>
            <p:ph type="subTitle" idx="5"/>
          </p:nvPr>
        </p:nvSpPr>
        <p:spPr>
          <a:xfrm>
            <a:off x="2714459" y="27039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9" name="Google Shape;3439;p20"/>
          <p:cNvSpPr txBox="1">
            <a:spLocks noGrp="1"/>
          </p:cNvSpPr>
          <p:nvPr>
            <p:ph type="subTitle" idx="6"/>
          </p:nvPr>
        </p:nvSpPr>
        <p:spPr>
          <a:xfrm>
            <a:off x="6321541" y="27039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40" name="Google Shape;3440;p20"/>
          <p:cNvSpPr txBox="1">
            <a:spLocks noGrp="1"/>
          </p:cNvSpPr>
          <p:nvPr>
            <p:ph type="title" idx="7"/>
          </p:nvPr>
        </p:nvSpPr>
        <p:spPr>
          <a:xfrm>
            <a:off x="2714467" y="21733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41" name="Google Shape;3441;p20"/>
          <p:cNvSpPr txBox="1">
            <a:spLocks noGrp="1"/>
          </p:cNvSpPr>
          <p:nvPr>
            <p:ph type="title" idx="8"/>
          </p:nvPr>
        </p:nvSpPr>
        <p:spPr>
          <a:xfrm>
            <a:off x="6321533" y="21733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1890758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706"/>
        <p:cNvGrpSpPr/>
        <p:nvPr/>
      </p:nvGrpSpPr>
      <p:grpSpPr>
        <a:xfrm>
          <a:off x="0" y="0"/>
          <a:ext cx="0" cy="0"/>
          <a:chOff x="0" y="0"/>
          <a:chExt cx="0" cy="0"/>
        </a:xfrm>
      </p:grpSpPr>
      <p:sp>
        <p:nvSpPr>
          <p:cNvPr id="3707" name="Google Shape;3707;p22"/>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08" name="Google Shape;3708;p22"/>
          <p:cNvSpPr txBox="1">
            <a:spLocks noGrp="1"/>
          </p:cNvSpPr>
          <p:nvPr>
            <p:ph type="subTitle" idx="1"/>
          </p:nvPr>
        </p:nvSpPr>
        <p:spPr>
          <a:xfrm>
            <a:off x="362861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09" name="Google Shape;3709;p22"/>
          <p:cNvSpPr txBox="1">
            <a:spLocks noGrp="1"/>
          </p:cNvSpPr>
          <p:nvPr>
            <p:ph type="title" idx="2"/>
          </p:nvPr>
        </p:nvSpPr>
        <p:spPr>
          <a:xfrm>
            <a:off x="1004661"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0" name="Google Shape;3710;p22"/>
          <p:cNvSpPr txBox="1">
            <a:spLocks noGrp="1"/>
          </p:cNvSpPr>
          <p:nvPr>
            <p:ph type="subTitle" idx="3"/>
          </p:nvPr>
        </p:nvSpPr>
        <p:spPr>
          <a:xfrm>
            <a:off x="10983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1" name="Google Shape;3711;p22"/>
          <p:cNvSpPr txBox="1">
            <a:spLocks noGrp="1"/>
          </p:cNvSpPr>
          <p:nvPr>
            <p:ph type="title" idx="4"/>
          </p:nvPr>
        </p:nvSpPr>
        <p:spPr>
          <a:xfrm>
            <a:off x="36060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2" name="Google Shape;3712;p22"/>
          <p:cNvSpPr txBox="1">
            <a:spLocks noGrp="1"/>
          </p:cNvSpPr>
          <p:nvPr>
            <p:ph type="subTitle" idx="5"/>
          </p:nvPr>
        </p:nvSpPr>
        <p:spPr>
          <a:xfrm>
            <a:off x="6217833" y="3172101"/>
            <a:ext cx="2415600" cy="2093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3" name="Google Shape;3713;p22"/>
          <p:cNvSpPr txBox="1">
            <a:spLocks noGrp="1"/>
          </p:cNvSpPr>
          <p:nvPr>
            <p:ph type="title" idx="6"/>
          </p:nvPr>
        </p:nvSpPr>
        <p:spPr>
          <a:xfrm>
            <a:off x="61831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4" name="Google Shape;3714;p22"/>
          <p:cNvSpPr txBox="1">
            <a:spLocks noGrp="1"/>
          </p:cNvSpPr>
          <p:nvPr>
            <p:ph type="subTitle" idx="7"/>
          </p:nvPr>
        </p:nvSpPr>
        <p:spPr>
          <a:xfrm>
            <a:off x="88064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5" name="Google Shape;3715;p22"/>
          <p:cNvSpPr txBox="1">
            <a:spLocks noGrp="1"/>
          </p:cNvSpPr>
          <p:nvPr>
            <p:ph type="title" idx="8"/>
          </p:nvPr>
        </p:nvSpPr>
        <p:spPr>
          <a:xfrm>
            <a:off x="8771739"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28596755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slideLayout" Target="../slideLayouts/slideLayout50.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slideLayout" Target="../slideLayouts/slideLayout49.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29" Type="http://schemas.openxmlformats.org/officeDocument/2006/relationships/theme" Target="../theme/theme2.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28" Type="http://schemas.openxmlformats.org/officeDocument/2006/relationships/slideLayout" Target="../slideLayouts/slideLayout52.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2pPr>
            <a:lvl3pPr lvl="2"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3pPr>
            <a:lvl4pPr lvl="3"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4pPr>
            <a:lvl5pPr lvl="4"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5pPr>
            <a:lvl6pPr lvl="5"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6pPr>
            <a:lvl7pPr lvl="6"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7pPr>
            <a:lvl8pPr lvl="7"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8pPr>
            <a:lvl9pPr lvl="8"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1pPr>
            <a:lvl2pPr marL="914400" lvl="1"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2pPr>
            <a:lvl3pPr marL="1371600" lvl="2"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3pPr>
            <a:lvl4pPr marL="1828800" lvl="3"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4pPr>
            <a:lvl5pPr marL="2286000" lvl="4"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5pPr>
            <a:lvl6pPr marL="2743200" lvl="5"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6pPr>
            <a:lvl7pPr marL="3200400" lvl="6"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7pPr>
            <a:lvl8pPr marL="3657600" lvl="7"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8pPr>
            <a:lvl9pPr marL="4114800" lvl="8"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9pPr>
          </a:lstStyle>
          <a:p>
            <a:endParaRPr/>
          </a:p>
        </p:txBody>
      </p:sp>
    </p:spTree>
    <p:extLst>
      <p:ext uri="{BB962C8B-B14F-4D97-AF65-F5344CB8AC3E}">
        <p14:creationId xmlns:p14="http://schemas.microsoft.com/office/powerpoint/2010/main" val="2834587720"/>
      </p:ext>
    </p:extLst>
  </p:cSld>
  <p:clrMap bg1="lt1" tx1="dk1" bg2="dk2" tx2="lt2" accent1="accent1" accent2="accent2" accent3="accent3" accent4="accent4" accent5="accent5" accent6="accent6" hlink="hlink" folHlink="folHlink"/>
  <p:sldLayoutIdLst>
    <p:sldLayoutId id="2147483665" r:id="rId1"/>
    <p:sldLayoutId id="2147483666" r:id="rId2"/>
    <p:sldLayoutId id="2147483667" r:id="rId3"/>
    <p:sldLayoutId id="2147483668" r:id="rId4"/>
    <p:sldLayoutId id="2147483670" r:id="rId5"/>
    <p:sldLayoutId id="2147483671" r:id="rId6"/>
    <p:sldLayoutId id="2147483672" r:id="rId7"/>
    <p:sldLayoutId id="2147483673" r:id="rId8"/>
    <p:sldLayoutId id="2147483674" r:id="rId9"/>
    <p:sldLayoutId id="2147483675" r:id="rId10"/>
    <p:sldLayoutId id="2147483676" r:id="rId11"/>
    <p:sldLayoutId id="2147483677" r:id="rId12"/>
    <p:sldLayoutId id="2147483678" r:id="rId13"/>
    <p:sldLayoutId id="2147483679" r:id="rId14"/>
    <p:sldLayoutId id="2147483680" r:id="rId15"/>
    <p:sldLayoutId id="2147483681" r:id="rId16"/>
    <p:sldLayoutId id="2147483682" r:id="rId17"/>
    <p:sldLayoutId id="2147483683" r:id="rId18"/>
    <p:sldLayoutId id="2147483684" r:id="rId19"/>
    <p:sldLayoutId id="2147483685" r:id="rId20"/>
    <p:sldLayoutId id="2147483686" r:id="rId21"/>
    <p:sldLayoutId id="2147483687" r:id="rId22"/>
    <p:sldLayoutId id="2147483688" r:id="rId23"/>
    <p:sldLayoutId id="2147483689" r:id="rId2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2pPr>
            <a:lvl3pPr lvl="2"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3pPr>
            <a:lvl4pPr lvl="3"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4pPr>
            <a:lvl5pPr lvl="4"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5pPr>
            <a:lvl6pPr lvl="5"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6pPr>
            <a:lvl7pPr lvl="6"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7pPr>
            <a:lvl8pPr lvl="7"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8pPr>
            <a:lvl9pPr lvl="8"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1pPr>
            <a:lvl2pPr marL="914400" lvl="1"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2pPr>
            <a:lvl3pPr marL="1371600" lvl="2"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3pPr>
            <a:lvl4pPr marL="1828800" lvl="3"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4pPr>
            <a:lvl5pPr marL="2286000" lvl="4"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5pPr>
            <a:lvl6pPr marL="2743200" lvl="5"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6pPr>
            <a:lvl7pPr marL="3200400" lvl="6"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7pPr>
            <a:lvl8pPr marL="3657600" lvl="7"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8pPr>
            <a:lvl9pPr marL="4114800" lvl="8"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9pPr>
          </a:lstStyle>
          <a:p>
            <a:endParaRPr/>
          </a:p>
        </p:txBody>
      </p:sp>
    </p:spTree>
    <p:extLst>
      <p:ext uri="{BB962C8B-B14F-4D97-AF65-F5344CB8AC3E}">
        <p14:creationId xmlns:p14="http://schemas.microsoft.com/office/powerpoint/2010/main" val="538230646"/>
      </p:ext>
    </p:extLst>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717" r:id="rId26"/>
    <p:sldLayoutId id="2147483718" r:id="rId27"/>
    <p:sldLayoutId id="2147483719"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2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2.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372"/>
        <p:cNvGrpSpPr/>
        <p:nvPr/>
      </p:nvGrpSpPr>
      <p:grpSpPr>
        <a:xfrm>
          <a:off x="0" y="0"/>
          <a:ext cx="0" cy="0"/>
          <a:chOff x="0" y="0"/>
          <a:chExt cx="0" cy="0"/>
        </a:xfrm>
      </p:grpSpPr>
      <p:sp>
        <p:nvSpPr>
          <p:cNvPr id="9373" name="Google Shape;9373;p55"/>
          <p:cNvSpPr txBox="1">
            <a:spLocks noGrp="1"/>
          </p:cNvSpPr>
          <p:nvPr>
            <p:ph type="ctrTitle"/>
          </p:nvPr>
        </p:nvSpPr>
        <p:spPr>
          <a:xfrm>
            <a:off x="5753693" y="801742"/>
            <a:ext cx="5698615" cy="2897261"/>
          </a:xfrm>
          <a:prstGeom prst="rect">
            <a:avLst/>
          </a:prstGeom>
        </p:spPr>
        <p:txBody>
          <a:bodyPr spcFirstLastPara="1" wrap="square" lIns="121900" tIns="121900" rIns="121900" bIns="121900" anchor="t" anchorCtr="0">
            <a:noAutofit/>
          </a:bodyPr>
          <a:lstStyle/>
          <a:p>
            <a:pPr>
              <a:spcAft>
                <a:spcPts val="800"/>
              </a:spcAft>
            </a:pPr>
            <a:r>
              <a:rPr lang="en-US" sz="6400" dirty="0">
                <a:solidFill>
                  <a:schemeClr val="dk2"/>
                </a:solidFill>
              </a:rPr>
              <a:t>Thực hành</a:t>
            </a:r>
            <a:endParaRPr sz="6400" dirty="0"/>
          </a:p>
          <a:p>
            <a:pPr>
              <a:spcAft>
                <a:spcPts val="800"/>
              </a:spcAft>
            </a:pPr>
            <a:r>
              <a:rPr lang="en-US" sz="8000" dirty="0"/>
              <a:t>Tiếng Việt</a:t>
            </a:r>
            <a:endParaRPr sz="8000" dirty="0"/>
          </a:p>
          <a:p>
            <a:pPr>
              <a:lnSpc>
                <a:spcPct val="150000"/>
              </a:lnSpc>
            </a:pPr>
            <a:endParaRPr sz="7200" dirty="0"/>
          </a:p>
        </p:txBody>
      </p:sp>
      <p:sp>
        <p:nvSpPr>
          <p:cNvPr id="9374" name="Google Shape;9374;p55"/>
          <p:cNvSpPr txBox="1">
            <a:spLocks noGrp="1"/>
          </p:cNvSpPr>
          <p:nvPr>
            <p:ph type="subTitle" idx="1"/>
          </p:nvPr>
        </p:nvSpPr>
        <p:spPr>
          <a:xfrm>
            <a:off x="5713647" y="3776938"/>
            <a:ext cx="5518284" cy="1821788"/>
          </a:xfrm>
          <a:prstGeom prst="rect">
            <a:avLst/>
          </a:prstGeom>
        </p:spPr>
        <p:txBody>
          <a:bodyPr spcFirstLastPara="1" wrap="square" lIns="121900" tIns="121900" rIns="121900" bIns="121900" anchor="t" anchorCtr="0">
            <a:noAutofit/>
          </a:bodyPr>
          <a:lstStyle/>
          <a:p>
            <a:pPr marL="0" indent="0">
              <a:lnSpc>
                <a:spcPct val="100000"/>
              </a:lnSpc>
              <a:spcAft>
                <a:spcPts val="1600"/>
              </a:spcAft>
            </a:pPr>
            <a:r>
              <a:rPr lang="en-US" sz="2667" dirty="0"/>
              <a:t>Sử dụng trích dẫn, cước chú và cách đánh dấu phần bị tỉnh lược trong văn bản</a:t>
            </a:r>
            <a:endParaRPr sz="2667" dirty="0"/>
          </a:p>
          <a:p>
            <a:pPr marL="0" indent="0">
              <a:spcAft>
                <a:spcPts val="1600"/>
              </a:spcAft>
            </a:pPr>
            <a:endParaRPr dirty="0"/>
          </a:p>
        </p:txBody>
      </p:sp>
      <p:sp>
        <p:nvSpPr>
          <p:cNvPr id="2" name="Hình chữ nhật 1">
            <a:extLst>
              <a:ext uri="{FF2B5EF4-FFF2-40B4-BE49-F238E27FC236}">
                <a16:creationId xmlns="" xmlns:a16="http://schemas.microsoft.com/office/drawing/2014/main" id="{1939F5FF-A4E0-9E1D-8C4A-7FF7E5E9DA35}"/>
              </a:ext>
            </a:extLst>
          </p:cNvPr>
          <p:cNvSpPr/>
          <p:nvPr/>
        </p:nvSpPr>
        <p:spPr>
          <a:xfrm>
            <a:off x="11242328" y="3911610"/>
            <a:ext cx="66397" cy="114628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1867" kern="0">
              <a:solidFill>
                <a:srgbClr val="E9FCE3"/>
              </a:solidFill>
              <a:sym typeface="Arial"/>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3586" y="578619"/>
            <a:ext cx="5020107" cy="5020107"/>
          </a:xfrm>
          <a:prstGeom prst="rect">
            <a:avLst/>
          </a:prstGeom>
        </p:spPr>
      </p:pic>
    </p:spTree>
    <p:extLst>
      <p:ext uri="{BB962C8B-B14F-4D97-AF65-F5344CB8AC3E}">
        <p14:creationId xmlns:p14="http://schemas.microsoft.com/office/powerpoint/2010/main" val="2748537987"/>
      </p:ext>
    </p:extLst>
  </p:cSld>
  <p:clrMapOvr>
    <a:masterClrMapping/>
  </p:clrMapOvr>
  <p:transition spd="slow">
    <p:wip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373"/>
                                            </p:tgtEl>
                                            <p:attrNameLst>
                                              <p:attrName>style.visibility</p:attrName>
                                            </p:attrNameLst>
                                          </p:cBhvr>
                                          <p:to>
                                            <p:strVal val="visible"/>
                                          </p:to>
                                        </p:set>
                                        <p:animEffect transition="in" filter="fade">
                                          <p:cBhvr>
                                            <p:cTn id="7" dur="1000"/>
                                            <p:tgtEl>
                                              <p:spTgt spid="9373"/>
                                            </p:tgtEl>
                                          </p:cBhvr>
                                        </p:animEffect>
                                        <p:anim calcmode="lin" valueType="num">
                                          <p:cBhvr>
                                            <p:cTn id="8" dur="1000" fill="hold"/>
                                            <p:tgtEl>
                                              <p:spTgt spid="9373"/>
                                            </p:tgtEl>
                                            <p:attrNameLst>
                                              <p:attrName>ppt_x</p:attrName>
                                            </p:attrNameLst>
                                          </p:cBhvr>
                                          <p:tavLst>
                                            <p:tav tm="0">
                                              <p:val>
                                                <p:strVal val="#ppt_x"/>
                                              </p:val>
                                            </p:tav>
                                            <p:tav tm="100000">
                                              <p:val>
                                                <p:strVal val="#ppt_x"/>
                                              </p:val>
                                            </p:tav>
                                          </p:tavLst>
                                        </p:anim>
                                        <p:anim calcmode="lin" valueType="num">
                                          <p:cBhvr>
                                            <p:cTn id="9" dur="1000" fill="hold"/>
                                            <p:tgtEl>
                                              <p:spTgt spid="937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grpId="0" nodeType="clickEffect" p14:presetBounceEnd="50000">
                                      <p:stCondLst>
                                        <p:cond delay="0"/>
                                      </p:stCondLst>
                                      <p:childTnLst>
                                        <p:set>
                                          <p:cBhvr>
                                            <p:cTn id="13" dur="1" fill="hold">
                                              <p:stCondLst>
                                                <p:cond delay="0"/>
                                              </p:stCondLst>
                                            </p:cTn>
                                            <p:tgtEl>
                                              <p:spTgt spid="9374">
                                                <p:txEl>
                                                  <p:pRg st="0" end="0"/>
                                                </p:txEl>
                                              </p:spTgt>
                                            </p:tgtEl>
                                            <p:attrNameLst>
                                              <p:attrName>style.visibility</p:attrName>
                                            </p:attrNameLst>
                                          </p:cBhvr>
                                          <p:to>
                                            <p:strVal val="visible"/>
                                          </p:to>
                                        </p:set>
                                        <p:anim calcmode="lin" valueType="num" p14:bounceEnd="50000">
                                          <p:cBhvr additive="base">
                                            <p:cTn id="14" dur="1000" fill="hold"/>
                                            <p:tgtEl>
                                              <p:spTgt spid="9374">
                                                <p:txEl>
                                                  <p:pRg st="0" end="0"/>
                                                </p:txEl>
                                              </p:spTgt>
                                            </p:tgtEl>
                                            <p:attrNameLst>
                                              <p:attrName>ppt_x</p:attrName>
                                            </p:attrNameLst>
                                          </p:cBhvr>
                                          <p:tavLst>
                                            <p:tav tm="0">
                                              <p:val>
                                                <p:strVal val="0-#ppt_w/2"/>
                                              </p:val>
                                            </p:tav>
                                            <p:tav tm="100000">
                                              <p:val>
                                                <p:strVal val="#ppt_x"/>
                                              </p:val>
                                            </p:tav>
                                          </p:tavLst>
                                        </p:anim>
                                        <p:anim calcmode="lin" valueType="num" p14:bounceEnd="50000">
                                          <p:cBhvr additive="base">
                                            <p:cTn id="15" dur="1000" fill="hold"/>
                                            <p:tgtEl>
                                              <p:spTgt spid="9374">
                                                <p:txEl>
                                                  <p:pRg st="0" end="0"/>
                                                </p:txEl>
                                              </p:spTgt>
                                            </p:tgtEl>
                                            <p:attrNameLst>
                                              <p:attrName>ppt_y</p:attrName>
                                            </p:attrNameLst>
                                          </p:cBhvr>
                                          <p:tavLst>
                                            <p:tav tm="0">
                                              <p:val>
                                                <p:strVal val="#ppt_y"/>
                                              </p:val>
                                            </p:tav>
                                            <p:tav tm="100000">
                                              <p:val>
                                                <p:strVal val="#ppt_y"/>
                                              </p:val>
                                            </p:tav>
                                          </p:tavLst>
                                        </p:anim>
                                      </p:childTnLst>
                                    </p:cTn>
                                  </p:par>
                                  <p:par>
                                    <p:cTn id="16" presetID="2" presetClass="entr" presetSubtype="8" fill="hold" grpId="0" nodeType="withEffect" p14:presetBounceEnd="50000">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14:bounceEnd="50000">
                                          <p:cBhvr additive="base">
                                            <p:cTn id="18" dur="1000" fill="hold"/>
                                            <p:tgtEl>
                                              <p:spTgt spid="2"/>
                                            </p:tgtEl>
                                            <p:attrNameLst>
                                              <p:attrName>ppt_x</p:attrName>
                                            </p:attrNameLst>
                                          </p:cBhvr>
                                          <p:tavLst>
                                            <p:tav tm="0">
                                              <p:val>
                                                <p:strVal val="0-#ppt_w/2"/>
                                              </p:val>
                                            </p:tav>
                                            <p:tav tm="100000">
                                              <p:val>
                                                <p:strVal val="#ppt_x"/>
                                              </p:val>
                                            </p:tav>
                                          </p:tavLst>
                                        </p:anim>
                                        <p:anim calcmode="lin" valueType="num" p14:bounceEnd="50000">
                                          <p:cBhvr additive="base">
                                            <p:cTn id="19"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73" grpId="0"/>
          <p:bldP spid="9374" grpId="0" build="p"/>
          <p:bldP spid="2"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373"/>
                                            </p:tgtEl>
                                            <p:attrNameLst>
                                              <p:attrName>style.visibility</p:attrName>
                                            </p:attrNameLst>
                                          </p:cBhvr>
                                          <p:to>
                                            <p:strVal val="visible"/>
                                          </p:to>
                                        </p:set>
                                        <p:animEffect transition="in" filter="fade">
                                          <p:cBhvr>
                                            <p:cTn id="7" dur="1000"/>
                                            <p:tgtEl>
                                              <p:spTgt spid="9373"/>
                                            </p:tgtEl>
                                          </p:cBhvr>
                                        </p:animEffect>
                                        <p:anim calcmode="lin" valueType="num">
                                          <p:cBhvr>
                                            <p:cTn id="8" dur="1000" fill="hold"/>
                                            <p:tgtEl>
                                              <p:spTgt spid="9373"/>
                                            </p:tgtEl>
                                            <p:attrNameLst>
                                              <p:attrName>ppt_x</p:attrName>
                                            </p:attrNameLst>
                                          </p:cBhvr>
                                          <p:tavLst>
                                            <p:tav tm="0">
                                              <p:val>
                                                <p:strVal val="#ppt_x"/>
                                              </p:val>
                                            </p:tav>
                                            <p:tav tm="100000">
                                              <p:val>
                                                <p:strVal val="#ppt_x"/>
                                              </p:val>
                                            </p:tav>
                                          </p:tavLst>
                                        </p:anim>
                                        <p:anim calcmode="lin" valueType="num">
                                          <p:cBhvr>
                                            <p:cTn id="9" dur="1000" fill="hold"/>
                                            <p:tgtEl>
                                              <p:spTgt spid="937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9374">
                                                <p:txEl>
                                                  <p:pRg st="0" end="0"/>
                                                </p:txEl>
                                              </p:spTgt>
                                            </p:tgtEl>
                                            <p:attrNameLst>
                                              <p:attrName>style.visibility</p:attrName>
                                            </p:attrNameLst>
                                          </p:cBhvr>
                                          <p:to>
                                            <p:strVal val="visible"/>
                                          </p:to>
                                        </p:set>
                                        <p:anim calcmode="lin" valueType="num">
                                          <p:cBhvr additive="base">
                                            <p:cTn id="14" dur="1000" fill="hold"/>
                                            <p:tgtEl>
                                              <p:spTgt spid="9374">
                                                <p:txEl>
                                                  <p:pRg st="0" end="0"/>
                                                </p:txEl>
                                              </p:spTgt>
                                            </p:tgtEl>
                                            <p:attrNameLst>
                                              <p:attrName>ppt_x</p:attrName>
                                            </p:attrNameLst>
                                          </p:cBhvr>
                                          <p:tavLst>
                                            <p:tav tm="0">
                                              <p:val>
                                                <p:strVal val="0-#ppt_w/2"/>
                                              </p:val>
                                            </p:tav>
                                            <p:tav tm="100000">
                                              <p:val>
                                                <p:strVal val="#ppt_x"/>
                                              </p:val>
                                            </p:tav>
                                          </p:tavLst>
                                        </p:anim>
                                        <p:anim calcmode="lin" valueType="num">
                                          <p:cBhvr additive="base">
                                            <p:cTn id="15" dur="1000" fill="hold"/>
                                            <p:tgtEl>
                                              <p:spTgt spid="9374">
                                                <p:txEl>
                                                  <p:pRg st="0" end="0"/>
                                                </p:txEl>
                                              </p:spTgt>
                                            </p:tgtEl>
                                            <p:attrNameLst>
                                              <p:attrName>ppt_y</p:attrName>
                                            </p:attrNameLst>
                                          </p:cBhvr>
                                          <p:tavLst>
                                            <p:tav tm="0">
                                              <p:val>
                                                <p:strVal val="#ppt_y"/>
                                              </p:val>
                                            </p:tav>
                                            <p:tav tm="100000">
                                              <p:val>
                                                <p:strVal val="#ppt_y"/>
                                              </p:val>
                                            </p:tav>
                                          </p:tavLst>
                                        </p:anim>
                                      </p:childTnLst>
                                    </p:cTn>
                                  </p:par>
                                  <p:par>
                                    <p:cTn id="16" presetID="2" presetClass="entr" presetSubtype="8"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1000" fill="hold"/>
                                            <p:tgtEl>
                                              <p:spTgt spid="2"/>
                                            </p:tgtEl>
                                            <p:attrNameLst>
                                              <p:attrName>ppt_x</p:attrName>
                                            </p:attrNameLst>
                                          </p:cBhvr>
                                          <p:tavLst>
                                            <p:tav tm="0">
                                              <p:val>
                                                <p:strVal val="0-#ppt_w/2"/>
                                              </p:val>
                                            </p:tav>
                                            <p:tav tm="100000">
                                              <p:val>
                                                <p:strVal val="#ppt_x"/>
                                              </p:val>
                                            </p:tav>
                                          </p:tavLst>
                                        </p:anim>
                                        <p:anim calcmode="lin" valueType="num">
                                          <p:cBhvr additive="base">
                                            <p:cTn id="19"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73" grpId="0"/>
          <p:bldP spid="9374" grpId="0" build="p"/>
          <p:bldP spid="2" grpId="0" animBg="1"/>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544"/>
        <p:cNvGrpSpPr/>
        <p:nvPr/>
      </p:nvGrpSpPr>
      <p:grpSpPr>
        <a:xfrm>
          <a:off x="0" y="0"/>
          <a:ext cx="0" cy="0"/>
          <a:chOff x="0" y="0"/>
          <a:chExt cx="0" cy="0"/>
        </a:xfrm>
      </p:grpSpPr>
      <p:sp>
        <p:nvSpPr>
          <p:cNvPr id="10" name="Google Shape;9773;p60">
            <a:extLst>
              <a:ext uri="{FF2B5EF4-FFF2-40B4-BE49-F238E27FC236}">
                <a16:creationId xmlns="" xmlns:a16="http://schemas.microsoft.com/office/drawing/2014/main" id="{6F1AA0BF-1462-61B7-B4D8-36C4D52A3FBD}"/>
              </a:ext>
            </a:extLst>
          </p:cNvPr>
          <p:cNvSpPr txBox="1">
            <a:spLocks noGrp="1"/>
          </p:cNvSpPr>
          <p:nvPr>
            <p:ph type="title"/>
          </p:nvPr>
        </p:nvSpPr>
        <p:spPr>
          <a:xfrm>
            <a:off x="4791780" y="397338"/>
            <a:ext cx="2608440" cy="781223"/>
          </a:xfrm>
          <a:prstGeom prst="rect">
            <a:avLst/>
          </a:prstGeom>
        </p:spPr>
        <p:txBody>
          <a:bodyPr spcFirstLastPara="1" wrap="square" lIns="121900" tIns="121900" rIns="121900" bIns="121900" anchor="t" anchorCtr="0">
            <a:noAutofit/>
          </a:bodyPr>
          <a:lstStyle/>
          <a:p>
            <a:r>
              <a:rPr lang="en-US" sz="3733" dirty="0"/>
              <a:t>Gợi ý</a:t>
            </a:r>
            <a:endParaRPr sz="3733" dirty="0"/>
          </a:p>
        </p:txBody>
      </p:sp>
      <p:sp>
        <p:nvSpPr>
          <p:cNvPr id="7" name="Hộp Văn bản 6">
            <a:extLst>
              <a:ext uri="{FF2B5EF4-FFF2-40B4-BE49-F238E27FC236}">
                <a16:creationId xmlns="" xmlns:a16="http://schemas.microsoft.com/office/drawing/2014/main" id="{6D6B0FAF-FB2A-12F3-5051-BD927F5CD9A3}"/>
              </a:ext>
            </a:extLst>
          </p:cNvPr>
          <p:cNvSpPr txBox="1"/>
          <p:nvPr/>
        </p:nvSpPr>
        <p:spPr>
          <a:xfrm>
            <a:off x="1037646" y="1063709"/>
            <a:ext cx="1952045" cy="556252"/>
          </a:xfrm>
          <a:prstGeom prst="roundRect">
            <a:avLst/>
          </a:prstGeom>
          <a:solidFill>
            <a:schemeClr val="tx1">
              <a:lumMod val="20000"/>
              <a:lumOff val="80000"/>
            </a:schemeClr>
          </a:solidFill>
        </p:spPr>
        <p:txBody>
          <a:bodyPr wrap="square">
            <a:spAutoFit/>
          </a:bodyPr>
          <a:lstStyle/>
          <a:p>
            <a:pPr indent="120224" algn="just">
              <a:spcAft>
                <a:spcPts val="1067"/>
              </a:spcAft>
              <a:buClr>
                <a:srgbClr val="000000"/>
              </a:buClr>
            </a:pPr>
            <a:r>
              <a:rPr lang="en-US"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Bài tập 1</a:t>
            </a:r>
            <a:endPar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12" name="Hộp Văn bản 11">
            <a:extLst>
              <a:ext uri="{FF2B5EF4-FFF2-40B4-BE49-F238E27FC236}">
                <a16:creationId xmlns="" xmlns:a16="http://schemas.microsoft.com/office/drawing/2014/main" id="{C2C45F14-11B3-E68D-03B4-B66D30D5C97B}"/>
              </a:ext>
            </a:extLst>
          </p:cNvPr>
          <p:cNvSpPr txBox="1"/>
          <p:nvPr/>
        </p:nvSpPr>
        <p:spPr>
          <a:xfrm>
            <a:off x="1037645" y="1798903"/>
            <a:ext cx="6563803" cy="2308324"/>
          </a:xfrm>
          <a:prstGeom prst="rect">
            <a:avLst/>
          </a:prstGeom>
          <a:noFill/>
        </p:spPr>
        <p:txBody>
          <a:bodyPr wrap="square">
            <a:spAutoFit/>
          </a:bodyPr>
          <a:lstStyle/>
          <a:p>
            <a:pPr algn="just">
              <a:lnSpc>
                <a:spcPct val="150000"/>
              </a:lnSpc>
              <a:spcAft>
                <a:spcPts val="1067"/>
              </a:spcAft>
              <a:buClr>
                <a:srgbClr val="000000"/>
              </a:buClr>
            </a:pPr>
            <a:r>
              <a:rPr lang="en-US" sz="2400"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a. Lời trích dẫn trong đoạn văn giới thiệu về tác giả Hô-me-rơ không sử dụng dấu ngoặc kép vì đây là lời trích dẫn gián tiếp, tác giả không dùng nguyên văn tài liệu tham khảo.</a:t>
            </a:r>
            <a:endParaRPr lang="en-US" sz="2133"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14" name="Hộp Văn bản 13">
            <a:extLst>
              <a:ext uri="{FF2B5EF4-FFF2-40B4-BE49-F238E27FC236}">
                <a16:creationId xmlns="" xmlns:a16="http://schemas.microsoft.com/office/drawing/2014/main" id="{8715D101-C4E6-A71B-E7A1-B262FB2D3569}"/>
              </a:ext>
            </a:extLst>
          </p:cNvPr>
          <p:cNvSpPr txBox="1"/>
          <p:nvPr/>
        </p:nvSpPr>
        <p:spPr>
          <a:xfrm>
            <a:off x="1037645" y="4207732"/>
            <a:ext cx="6563803" cy="1754326"/>
          </a:xfrm>
          <a:prstGeom prst="rect">
            <a:avLst/>
          </a:prstGeom>
          <a:noFill/>
        </p:spPr>
        <p:txBody>
          <a:bodyPr wrap="square">
            <a:spAutoFit/>
          </a:bodyPr>
          <a:lstStyle/>
          <a:p>
            <a:pPr algn="just">
              <a:lnSpc>
                <a:spcPct val="150000"/>
              </a:lnSpc>
              <a:spcAft>
                <a:spcPts val="1067"/>
              </a:spcAft>
              <a:buClr>
                <a:srgbClr val="000000"/>
              </a:buClr>
            </a:pPr>
            <a:r>
              <a:rPr lang="en-US" sz="2400"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b. Nội dung của phần được đưa vào ngoặc kép là trích dẫn nguyên vẹn một nhận định của </a:t>
            </a:r>
            <a:r>
              <a:rPr lang="en-US" sz="2400"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M.Ga.xpa</a:t>
            </a:r>
            <a:r>
              <a:rPr lang="en-US" sz="2400"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-rốp (</a:t>
            </a:r>
            <a:r>
              <a:rPr lang="en-US" sz="2400"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Milkhail</a:t>
            </a:r>
            <a:r>
              <a:rPr lang="en-US" sz="2400"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400"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Gasparov</a:t>
            </a:r>
            <a:r>
              <a:rPr lang="en-US" sz="2400"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a:t>
            </a:r>
            <a:endParaRPr lang="en-US" sz="2133"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16" name="Hộp Văn bản 15">
            <a:extLst>
              <a:ext uri="{FF2B5EF4-FFF2-40B4-BE49-F238E27FC236}">
                <a16:creationId xmlns="" xmlns:a16="http://schemas.microsoft.com/office/drawing/2014/main" id="{5991DBDF-B371-34AB-6F54-5CFFD7314810}"/>
              </a:ext>
            </a:extLst>
          </p:cNvPr>
          <p:cNvSpPr txBox="1"/>
          <p:nvPr/>
        </p:nvSpPr>
        <p:spPr>
          <a:xfrm>
            <a:off x="8067923" y="1960290"/>
            <a:ext cx="3265336" cy="3970318"/>
          </a:xfrm>
          <a:prstGeom prst="rect">
            <a:avLst/>
          </a:prstGeom>
          <a:noFill/>
        </p:spPr>
        <p:txBody>
          <a:bodyPr wrap="square">
            <a:spAutoFit/>
          </a:bodyPr>
          <a:lstStyle/>
          <a:p>
            <a:pPr algn="just">
              <a:lnSpc>
                <a:spcPct val="150000"/>
              </a:lnSpc>
              <a:spcAft>
                <a:spcPts val="1067"/>
              </a:spcAft>
              <a:buClr>
                <a:srgbClr val="000000"/>
              </a:buClr>
            </a:pPr>
            <a:r>
              <a:rPr lang="en-US" sz="2400"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 Phần được đánh dấu ngoặc vuông […] trong đoạn là phần đã được người viết tỉnh lược, nhằm làm cho các thông tin cô đọng hơn.</a:t>
            </a:r>
          </a:p>
        </p:txBody>
      </p:sp>
      <p:cxnSp>
        <p:nvCxnSpPr>
          <p:cNvPr id="9" name="Đường nối Thẳng 8">
            <a:extLst>
              <a:ext uri="{FF2B5EF4-FFF2-40B4-BE49-F238E27FC236}">
                <a16:creationId xmlns="" xmlns:a16="http://schemas.microsoft.com/office/drawing/2014/main" id="{3AD73A11-9874-6B7E-6D87-2CA3C78FBCA5}"/>
              </a:ext>
            </a:extLst>
          </p:cNvPr>
          <p:cNvCxnSpPr>
            <a:cxnSpLocks/>
          </p:cNvCxnSpPr>
          <p:nvPr/>
        </p:nvCxnSpPr>
        <p:spPr>
          <a:xfrm>
            <a:off x="7760473" y="1960290"/>
            <a:ext cx="0" cy="3925861"/>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8046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75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ppt_w</p:attrName>
                                        </p:attrNameLst>
                                      </p:cBhvr>
                                      <p:tavLst>
                                        <p:tav tm="0">
                                          <p:val>
                                            <p:fltVal val="0"/>
                                          </p:val>
                                        </p:tav>
                                        <p:tav tm="100000">
                                          <p:val>
                                            <p:strVal val="#ppt_w"/>
                                          </p:val>
                                        </p:tav>
                                      </p:tavLst>
                                    </p:anim>
                                    <p:anim calcmode="lin" valueType="num">
                                      <p:cBhvr>
                                        <p:cTn id="19" dur="500" fill="hold"/>
                                        <p:tgtEl>
                                          <p:spTgt spid="12"/>
                                        </p:tgtEl>
                                        <p:attrNameLst>
                                          <p:attrName>ppt_h</p:attrName>
                                        </p:attrNameLst>
                                      </p:cBhvr>
                                      <p:tavLst>
                                        <p:tav tm="0">
                                          <p:val>
                                            <p:fltVal val="0"/>
                                          </p:val>
                                        </p:tav>
                                        <p:tav tm="100000">
                                          <p:val>
                                            <p:strVal val="#ppt_h"/>
                                          </p:val>
                                        </p:tav>
                                      </p:tavLst>
                                    </p:anim>
                                    <p:animEffect transition="in" filter="fade">
                                      <p:cBhvr>
                                        <p:cTn id="20" dur="500"/>
                                        <p:tgtEl>
                                          <p:spTgt spid="12"/>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fltVal val="0"/>
                                          </p:val>
                                        </p:tav>
                                        <p:tav tm="100000">
                                          <p:val>
                                            <p:strVal val="#ppt_w"/>
                                          </p:val>
                                        </p:tav>
                                      </p:tavLst>
                                    </p:anim>
                                    <p:anim calcmode="lin" valueType="num">
                                      <p:cBhvr>
                                        <p:cTn id="24" dur="500" fill="hold"/>
                                        <p:tgtEl>
                                          <p:spTgt spid="14"/>
                                        </p:tgtEl>
                                        <p:attrNameLst>
                                          <p:attrName>ppt_h</p:attrName>
                                        </p:attrNameLst>
                                      </p:cBhvr>
                                      <p:tavLst>
                                        <p:tav tm="0">
                                          <p:val>
                                            <p:fltVal val="0"/>
                                          </p:val>
                                        </p:tav>
                                        <p:tav tm="100000">
                                          <p:val>
                                            <p:strVal val="#ppt_h"/>
                                          </p:val>
                                        </p:tav>
                                      </p:tavLst>
                                    </p:anim>
                                    <p:animEffect transition="in" filter="fade">
                                      <p:cBhvr>
                                        <p:cTn id="25" dur="500"/>
                                        <p:tgtEl>
                                          <p:spTgt spid="14"/>
                                        </p:tgtEl>
                                      </p:cBhvr>
                                    </p:animEffect>
                                  </p:childTnLst>
                                </p:cTn>
                              </p:par>
                              <p:par>
                                <p:cTn id="26" presetID="53" presetClass="entr" presetSubtype="16" fill="hold" nodeType="with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p:cTn id="33" dur="500" fill="hold"/>
                                        <p:tgtEl>
                                          <p:spTgt spid="16"/>
                                        </p:tgtEl>
                                        <p:attrNameLst>
                                          <p:attrName>ppt_w</p:attrName>
                                        </p:attrNameLst>
                                      </p:cBhvr>
                                      <p:tavLst>
                                        <p:tav tm="0">
                                          <p:val>
                                            <p:fltVal val="0"/>
                                          </p:val>
                                        </p:tav>
                                        <p:tav tm="100000">
                                          <p:val>
                                            <p:strVal val="#ppt_w"/>
                                          </p:val>
                                        </p:tav>
                                      </p:tavLst>
                                    </p:anim>
                                    <p:anim calcmode="lin" valueType="num">
                                      <p:cBhvr>
                                        <p:cTn id="34" dur="500" fill="hold"/>
                                        <p:tgtEl>
                                          <p:spTgt spid="16"/>
                                        </p:tgtEl>
                                        <p:attrNameLst>
                                          <p:attrName>ppt_h</p:attrName>
                                        </p:attrNameLst>
                                      </p:cBhvr>
                                      <p:tavLst>
                                        <p:tav tm="0">
                                          <p:val>
                                            <p:fltVal val="0"/>
                                          </p:val>
                                        </p:tav>
                                        <p:tav tm="100000">
                                          <p:val>
                                            <p:strVal val="#ppt_h"/>
                                          </p:val>
                                        </p:tav>
                                      </p:tavLst>
                                    </p:anim>
                                    <p:animEffect transition="in" filter="fade">
                                      <p:cBhvr>
                                        <p:cTn id="3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7" grpId="0" animBg="1"/>
      <p:bldP spid="12" grpId="0"/>
      <p:bldP spid="14" grpId="0"/>
      <p:bldP spid="1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544"/>
        <p:cNvGrpSpPr/>
        <p:nvPr/>
      </p:nvGrpSpPr>
      <p:grpSpPr>
        <a:xfrm>
          <a:off x="0" y="0"/>
          <a:ext cx="0" cy="0"/>
          <a:chOff x="0" y="0"/>
          <a:chExt cx="0" cy="0"/>
        </a:xfrm>
      </p:grpSpPr>
      <p:sp>
        <p:nvSpPr>
          <p:cNvPr id="10" name="Google Shape;9773;p60">
            <a:extLst>
              <a:ext uri="{FF2B5EF4-FFF2-40B4-BE49-F238E27FC236}">
                <a16:creationId xmlns="" xmlns:a16="http://schemas.microsoft.com/office/drawing/2014/main" id="{6F1AA0BF-1462-61B7-B4D8-36C4D52A3FBD}"/>
              </a:ext>
            </a:extLst>
          </p:cNvPr>
          <p:cNvSpPr txBox="1">
            <a:spLocks noGrp="1"/>
          </p:cNvSpPr>
          <p:nvPr>
            <p:ph type="title"/>
          </p:nvPr>
        </p:nvSpPr>
        <p:spPr>
          <a:xfrm>
            <a:off x="4791780" y="397338"/>
            <a:ext cx="2608440" cy="781223"/>
          </a:xfrm>
          <a:prstGeom prst="rect">
            <a:avLst/>
          </a:prstGeom>
        </p:spPr>
        <p:txBody>
          <a:bodyPr spcFirstLastPara="1" wrap="square" lIns="121900" tIns="121900" rIns="121900" bIns="121900" anchor="t" anchorCtr="0">
            <a:noAutofit/>
          </a:bodyPr>
          <a:lstStyle/>
          <a:p>
            <a:r>
              <a:rPr lang="en-US" sz="3733" dirty="0"/>
              <a:t>Gợi ý</a:t>
            </a:r>
            <a:endParaRPr sz="3733" dirty="0"/>
          </a:p>
        </p:txBody>
      </p:sp>
      <p:sp>
        <p:nvSpPr>
          <p:cNvPr id="7" name="Hộp Văn bản 6">
            <a:extLst>
              <a:ext uri="{FF2B5EF4-FFF2-40B4-BE49-F238E27FC236}">
                <a16:creationId xmlns="" xmlns:a16="http://schemas.microsoft.com/office/drawing/2014/main" id="{6D6B0FAF-FB2A-12F3-5051-BD927F5CD9A3}"/>
              </a:ext>
            </a:extLst>
          </p:cNvPr>
          <p:cNvSpPr txBox="1"/>
          <p:nvPr/>
        </p:nvSpPr>
        <p:spPr>
          <a:xfrm>
            <a:off x="1037646" y="1063709"/>
            <a:ext cx="1952045" cy="556252"/>
          </a:xfrm>
          <a:prstGeom prst="roundRect">
            <a:avLst/>
          </a:prstGeom>
          <a:solidFill>
            <a:schemeClr val="tx1">
              <a:lumMod val="20000"/>
              <a:lumOff val="80000"/>
            </a:schemeClr>
          </a:solidFill>
        </p:spPr>
        <p:txBody>
          <a:bodyPr wrap="square">
            <a:spAutoFit/>
          </a:bodyPr>
          <a:lstStyle/>
          <a:p>
            <a:pPr indent="120224" algn="just">
              <a:spcAft>
                <a:spcPts val="1067"/>
              </a:spcAft>
              <a:buClr>
                <a:srgbClr val="000000"/>
              </a:buClr>
            </a:pPr>
            <a:r>
              <a:rPr lang="en-US"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Bài tập 2</a:t>
            </a:r>
            <a:endPar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endParaRPr>
          </a:p>
        </p:txBody>
      </p:sp>
      <p:cxnSp>
        <p:nvCxnSpPr>
          <p:cNvPr id="9" name="Đường nối Thẳng 8">
            <a:extLst>
              <a:ext uri="{FF2B5EF4-FFF2-40B4-BE49-F238E27FC236}">
                <a16:creationId xmlns="" xmlns:a16="http://schemas.microsoft.com/office/drawing/2014/main" id="{3AD73A11-9874-6B7E-6D87-2CA3C78FBCA5}"/>
              </a:ext>
            </a:extLst>
          </p:cNvPr>
          <p:cNvCxnSpPr>
            <a:cxnSpLocks/>
          </p:cNvCxnSpPr>
          <p:nvPr/>
        </p:nvCxnSpPr>
        <p:spPr>
          <a:xfrm>
            <a:off x="8375375" y="1960290"/>
            <a:ext cx="0" cy="3925861"/>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sp>
        <p:nvSpPr>
          <p:cNvPr id="11" name="Hộp Văn bản 10">
            <a:extLst>
              <a:ext uri="{FF2B5EF4-FFF2-40B4-BE49-F238E27FC236}">
                <a16:creationId xmlns="" xmlns:a16="http://schemas.microsoft.com/office/drawing/2014/main" id="{291C47E7-B22C-B560-F1FC-58EF1E8ED1A2}"/>
              </a:ext>
            </a:extLst>
          </p:cNvPr>
          <p:cNvSpPr txBox="1"/>
          <p:nvPr/>
        </p:nvSpPr>
        <p:spPr>
          <a:xfrm>
            <a:off x="805736" y="1868430"/>
            <a:ext cx="7410609" cy="3970318"/>
          </a:xfrm>
          <a:prstGeom prst="rect">
            <a:avLst/>
          </a:prstGeom>
          <a:noFill/>
        </p:spPr>
        <p:txBody>
          <a:bodyPr wrap="square">
            <a:spAutoFit/>
          </a:bodyPr>
          <a:lstStyle/>
          <a:p>
            <a:pPr algn="just">
              <a:lnSpc>
                <a:spcPct val="150000"/>
              </a:lnSpc>
              <a:spcAft>
                <a:spcPts val="1067"/>
              </a:spcAft>
              <a:buClr>
                <a:srgbClr val="000000"/>
              </a:buClr>
            </a:pPr>
            <a:r>
              <a:rPr lang="en-US" sz="2400"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a. Phần cước chú ở chân trang giúp giải nghĩa các từ ngữ, bổ sung, diễn giải chi tiết về các thông tin được nhắc tới trong văn bản, giúp người đọc có thêm tri thức nền để hiểu sâu về văn bản. Trong một văn bản sử thi, những thông tin trong phần cước chú càng đặc biệt quan trọng, giúp người đọc hiểu rõ ngữ cảnh văn hóa xung quanh văn bản.</a:t>
            </a:r>
          </a:p>
        </p:txBody>
      </p:sp>
      <p:sp>
        <p:nvSpPr>
          <p:cNvPr id="13" name="Hộp Văn bản 12">
            <a:extLst>
              <a:ext uri="{FF2B5EF4-FFF2-40B4-BE49-F238E27FC236}">
                <a16:creationId xmlns="" xmlns:a16="http://schemas.microsoft.com/office/drawing/2014/main" id="{4082BCA6-8110-7F2B-B6F5-4BEAEE9669A0}"/>
              </a:ext>
            </a:extLst>
          </p:cNvPr>
          <p:cNvSpPr txBox="1"/>
          <p:nvPr/>
        </p:nvSpPr>
        <p:spPr>
          <a:xfrm>
            <a:off x="8619220" y="1868430"/>
            <a:ext cx="2862467" cy="2862322"/>
          </a:xfrm>
          <a:prstGeom prst="rect">
            <a:avLst/>
          </a:prstGeom>
          <a:noFill/>
        </p:spPr>
        <p:txBody>
          <a:bodyPr wrap="square">
            <a:spAutoFit/>
          </a:bodyPr>
          <a:lstStyle/>
          <a:p>
            <a:pPr algn="just">
              <a:lnSpc>
                <a:spcPct val="150000"/>
              </a:lnSpc>
              <a:buClr>
                <a:srgbClr val="000000"/>
              </a:buClr>
              <a:buFont typeface="Arial"/>
              <a:buNone/>
            </a:pPr>
            <a:r>
              <a:rPr lang="en-US" sz="2400"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b. Đoạn văn có hai cước chú, gồm: giải thích từ ngữ, giải thích các điển cố, bổ sung thông tin.</a:t>
            </a:r>
          </a:p>
        </p:txBody>
      </p:sp>
    </p:spTree>
    <p:extLst>
      <p:ext uri="{BB962C8B-B14F-4D97-AF65-F5344CB8AC3E}">
        <p14:creationId xmlns:p14="http://schemas.microsoft.com/office/powerpoint/2010/main" val="317926838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75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ppt_w</p:attrName>
                                        </p:attrNameLst>
                                      </p:cBhvr>
                                      <p:tavLst>
                                        <p:tav tm="0">
                                          <p:val>
                                            <p:fltVal val="0"/>
                                          </p:val>
                                        </p:tav>
                                        <p:tav tm="100000">
                                          <p:val>
                                            <p:strVal val="#ppt_w"/>
                                          </p:val>
                                        </p:tav>
                                      </p:tavLst>
                                    </p:anim>
                                    <p:anim calcmode="lin" valueType="num">
                                      <p:cBhvr>
                                        <p:cTn id="19" dur="500" fill="hold"/>
                                        <p:tgtEl>
                                          <p:spTgt spid="11"/>
                                        </p:tgtEl>
                                        <p:attrNameLst>
                                          <p:attrName>ppt_h</p:attrName>
                                        </p:attrNameLst>
                                      </p:cBhvr>
                                      <p:tavLst>
                                        <p:tav tm="0">
                                          <p:val>
                                            <p:fltVal val="0"/>
                                          </p:val>
                                        </p:tav>
                                        <p:tav tm="100000">
                                          <p:val>
                                            <p:strVal val="#ppt_h"/>
                                          </p:val>
                                        </p:tav>
                                      </p:tavLst>
                                    </p:anim>
                                    <p:animEffect transition="in" filter="fade">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7" grpId="0" animBg="1"/>
      <p:bldP spid="11" grpId="0"/>
      <p:bldP spid="1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772"/>
        <p:cNvGrpSpPr/>
        <p:nvPr/>
      </p:nvGrpSpPr>
      <p:grpSpPr>
        <a:xfrm>
          <a:off x="0" y="0"/>
          <a:ext cx="0" cy="0"/>
          <a:chOff x="0" y="0"/>
          <a:chExt cx="0" cy="0"/>
        </a:xfrm>
      </p:grpSpPr>
      <p:sp>
        <p:nvSpPr>
          <p:cNvPr id="9773" name="Google Shape;9773;p60"/>
          <p:cNvSpPr txBox="1">
            <a:spLocks noGrp="1"/>
          </p:cNvSpPr>
          <p:nvPr>
            <p:ph type="title"/>
          </p:nvPr>
        </p:nvSpPr>
        <p:spPr>
          <a:xfrm>
            <a:off x="482645" y="2886549"/>
            <a:ext cx="6323371" cy="1976400"/>
          </a:xfrm>
          <a:prstGeom prst="rect">
            <a:avLst/>
          </a:prstGeom>
        </p:spPr>
        <p:txBody>
          <a:bodyPr spcFirstLastPara="1" wrap="square" lIns="121900" tIns="121900" rIns="121900" bIns="121900" anchor="t" anchorCtr="0">
            <a:noAutofit/>
          </a:bodyPr>
          <a:lstStyle/>
          <a:p>
            <a:r>
              <a:rPr lang="vi-VN" sz="8800" dirty="0"/>
              <a:t>Vận dụng</a:t>
            </a:r>
            <a:endParaRPr sz="8800" dirty="0"/>
          </a:p>
        </p:txBody>
      </p:sp>
      <p:sp>
        <p:nvSpPr>
          <p:cNvPr id="9775" name="Google Shape;9775;p60"/>
          <p:cNvSpPr txBox="1">
            <a:spLocks noGrp="1"/>
          </p:cNvSpPr>
          <p:nvPr>
            <p:ph type="title" idx="2"/>
          </p:nvPr>
        </p:nvSpPr>
        <p:spPr>
          <a:xfrm>
            <a:off x="2543601" y="1390733"/>
            <a:ext cx="1968800" cy="1003200"/>
          </a:xfrm>
          <a:prstGeom prst="rect">
            <a:avLst/>
          </a:prstGeom>
        </p:spPr>
        <p:txBody>
          <a:bodyPr spcFirstLastPara="1" wrap="square" lIns="121900" tIns="121900" rIns="121900" bIns="121900" anchor="t" anchorCtr="0">
            <a:noAutofit/>
          </a:bodyPr>
          <a:lstStyle/>
          <a:p>
            <a:r>
              <a:rPr lang="vi-VN" sz="8000" dirty="0">
                <a:solidFill>
                  <a:srgbClr val="0070C0"/>
                </a:solidFill>
              </a:rPr>
              <a:t>0</a:t>
            </a:r>
            <a:r>
              <a:rPr lang="en-US" sz="8000" dirty="0">
                <a:solidFill>
                  <a:srgbClr val="0070C0"/>
                </a:solidFill>
              </a:rPr>
              <a:t>3</a:t>
            </a:r>
            <a:endParaRPr sz="8000" dirty="0">
              <a:solidFill>
                <a:srgbClr val="0070C0"/>
              </a:solidFill>
            </a:endParaRPr>
          </a:p>
        </p:txBody>
      </p:sp>
      <p:grpSp>
        <p:nvGrpSpPr>
          <p:cNvPr id="105" name="Google Shape;12390;p87">
            <a:extLst>
              <a:ext uri="{FF2B5EF4-FFF2-40B4-BE49-F238E27FC236}">
                <a16:creationId xmlns="" xmlns:a16="http://schemas.microsoft.com/office/drawing/2014/main" id="{F33288BA-1296-0503-CE38-92C8226FD462}"/>
              </a:ext>
            </a:extLst>
          </p:cNvPr>
          <p:cNvGrpSpPr/>
          <p:nvPr/>
        </p:nvGrpSpPr>
        <p:grpSpPr>
          <a:xfrm flipH="1">
            <a:off x="8402320" y="351549"/>
            <a:ext cx="2522256" cy="6474784"/>
            <a:chOff x="5365825" y="1024575"/>
            <a:chExt cx="1546350" cy="3969575"/>
          </a:xfrm>
        </p:grpSpPr>
        <p:sp>
          <p:nvSpPr>
            <p:cNvPr id="106" name="Google Shape;12391;p87">
              <a:extLst>
                <a:ext uri="{FF2B5EF4-FFF2-40B4-BE49-F238E27FC236}">
                  <a16:creationId xmlns="" xmlns:a16="http://schemas.microsoft.com/office/drawing/2014/main" id="{C46AC10F-89DB-5056-E16E-DE97A9868F29}"/>
                </a:ext>
              </a:extLst>
            </p:cNvPr>
            <p:cNvSpPr/>
            <p:nvPr/>
          </p:nvSpPr>
          <p:spPr>
            <a:xfrm>
              <a:off x="5959850" y="1029350"/>
              <a:ext cx="441125" cy="401325"/>
            </a:xfrm>
            <a:custGeom>
              <a:avLst/>
              <a:gdLst/>
              <a:ahLst/>
              <a:cxnLst/>
              <a:rect l="l" t="t" r="r" b="b"/>
              <a:pathLst>
                <a:path w="17645" h="16053" extrusionOk="0">
                  <a:moveTo>
                    <a:pt x="6643" y="1"/>
                  </a:moveTo>
                  <a:cubicBezTo>
                    <a:pt x="2974" y="1"/>
                    <a:pt x="0" y="2448"/>
                    <a:pt x="0" y="2448"/>
                  </a:cubicBezTo>
                  <a:cubicBezTo>
                    <a:pt x="0" y="2448"/>
                    <a:pt x="9275" y="16052"/>
                    <a:pt x="12904" y="16052"/>
                  </a:cubicBezTo>
                  <a:cubicBezTo>
                    <a:pt x="13111" y="16052"/>
                    <a:pt x="13300" y="16008"/>
                    <a:pt x="13467" y="15914"/>
                  </a:cubicBezTo>
                  <a:cubicBezTo>
                    <a:pt x="16572" y="14157"/>
                    <a:pt x="17644" y="5278"/>
                    <a:pt x="10637" y="1101"/>
                  </a:cubicBezTo>
                  <a:cubicBezTo>
                    <a:pt x="9285" y="298"/>
                    <a:pt x="7922" y="1"/>
                    <a:pt x="6643" y="1"/>
                  </a:cubicBezTo>
                  <a:close/>
                </a:path>
              </a:pathLst>
            </a:custGeom>
            <a:solidFill>
              <a:srgbClr val="7F5E6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2392;p87">
              <a:extLst>
                <a:ext uri="{FF2B5EF4-FFF2-40B4-BE49-F238E27FC236}">
                  <a16:creationId xmlns="" xmlns:a16="http://schemas.microsoft.com/office/drawing/2014/main" id="{28E85D42-7825-76CD-647F-46AD2D32E7AD}"/>
                </a:ext>
              </a:extLst>
            </p:cNvPr>
            <p:cNvSpPr/>
            <p:nvPr/>
          </p:nvSpPr>
          <p:spPr>
            <a:xfrm>
              <a:off x="5980400" y="1024575"/>
              <a:ext cx="384625" cy="189225"/>
            </a:xfrm>
            <a:custGeom>
              <a:avLst/>
              <a:gdLst/>
              <a:ahLst/>
              <a:cxnLst/>
              <a:rect l="l" t="t" r="r" b="b"/>
              <a:pathLst>
                <a:path w="15385" h="7569" extrusionOk="0">
                  <a:moveTo>
                    <a:pt x="6257" y="0"/>
                  </a:moveTo>
                  <a:cubicBezTo>
                    <a:pt x="6039" y="0"/>
                    <a:pt x="5824" y="5"/>
                    <a:pt x="5615" y="14"/>
                  </a:cubicBezTo>
                  <a:cubicBezTo>
                    <a:pt x="5022" y="37"/>
                    <a:pt x="4451" y="151"/>
                    <a:pt x="3949" y="265"/>
                  </a:cubicBezTo>
                  <a:cubicBezTo>
                    <a:pt x="3675" y="333"/>
                    <a:pt x="3424" y="425"/>
                    <a:pt x="3196" y="493"/>
                  </a:cubicBezTo>
                  <a:cubicBezTo>
                    <a:pt x="2967" y="584"/>
                    <a:pt x="2739" y="653"/>
                    <a:pt x="2511" y="767"/>
                  </a:cubicBezTo>
                  <a:cubicBezTo>
                    <a:pt x="2100" y="950"/>
                    <a:pt x="1712" y="1155"/>
                    <a:pt x="1415" y="1360"/>
                  </a:cubicBezTo>
                  <a:cubicBezTo>
                    <a:pt x="1255" y="1474"/>
                    <a:pt x="1096" y="1566"/>
                    <a:pt x="959" y="1657"/>
                  </a:cubicBezTo>
                  <a:cubicBezTo>
                    <a:pt x="845" y="1771"/>
                    <a:pt x="730" y="1863"/>
                    <a:pt x="616" y="1931"/>
                  </a:cubicBezTo>
                  <a:cubicBezTo>
                    <a:pt x="411" y="2091"/>
                    <a:pt x="274" y="2251"/>
                    <a:pt x="160" y="2342"/>
                  </a:cubicBezTo>
                  <a:cubicBezTo>
                    <a:pt x="46" y="2456"/>
                    <a:pt x="0" y="2502"/>
                    <a:pt x="0" y="2502"/>
                  </a:cubicBezTo>
                  <a:cubicBezTo>
                    <a:pt x="0" y="2502"/>
                    <a:pt x="46" y="2456"/>
                    <a:pt x="160" y="2365"/>
                  </a:cubicBezTo>
                  <a:cubicBezTo>
                    <a:pt x="297" y="2296"/>
                    <a:pt x="434" y="2136"/>
                    <a:pt x="662" y="1999"/>
                  </a:cubicBezTo>
                  <a:cubicBezTo>
                    <a:pt x="776" y="1931"/>
                    <a:pt x="890" y="1840"/>
                    <a:pt x="1027" y="1748"/>
                  </a:cubicBezTo>
                  <a:cubicBezTo>
                    <a:pt x="1164" y="1680"/>
                    <a:pt x="1324" y="1589"/>
                    <a:pt x="1484" y="1497"/>
                  </a:cubicBezTo>
                  <a:cubicBezTo>
                    <a:pt x="1803" y="1315"/>
                    <a:pt x="2191" y="1132"/>
                    <a:pt x="2602" y="972"/>
                  </a:cubicBezTo>
                  <a:cubicBezTo>
                    <a:pt x="2808" y="881"/>
                    <a:pt x="3036" y="835"/>
                    <a:pt x="3287" y="744"/>
                  </a:cubicBezTo>
                  <a:cubicBezTo>
                    <a:pt x="3515" y="676"/>
                    <a:pt x="3766" y="607"/>
                    <a:pt x="4017" y="561"/>
                  </a:cubicBezTo>
                  <a:cubicBezTo>
                    <a:pt x="4519" y="470"/>
                    <a:pt x="5067" y="402"/>
                    <a:pt x="5615" y="379"/>
                  </a:cubicBezTo>
                  <a:cubicBezTo>
                    <a:pt x="5805" y="371"/>
                    <a:pt x="5998" y="366"/>
                    <a:pt x="6192" y="366"/>
                  </a:cubicBezTo>
                  <a:cubicBezTo>
                    <a:pt x="6579" y="366"/>
                    <a:pt x="6969" y="386"/>
                    <a:pt x="7350" y="447"/>
                  </a:cubicBezTo>
                  <a:cubicBezTo>
                    <a:pt x="7943" y="539"/>
                    <a:pt x="8537" y="653"/>
                    <a:pt x="9107" y="858"/>
                  </a:cubicBezTo>
                  <a:cubicBezTo>
                    <a:pt x="9678" y="1041"/>
                    <a:pt x="10226" y="1246"/>
                    <a:pt x="10751" y="1543"/>
                  </a:cubicBezTo>
                  <a:cubicBezTo>
                    <a:pt x="11276" y="1817"/>
                    <a:pt x="11778" y="2114"/>
                    <a:pt x="12212" y="2479"/>
                  </a:cubicBezTo>
                  <a:cubicBezTo>
                    <a:pt x="12645" y="2821"/>
                    <a:pt x="13056" y="3186"/>
                    <a:pt x="13399" y="3574"/>
                  </a:cubicBezTo>
                  <a:cubicBezTo>
                    <a:pt x="13741" y="3962"/>
                    <a:pt x="14038" y="4373"/>
                    <a:pt x="14266" y="4739"/>
                  </a:cubicBezTo>
                  <a:cubicBezTo>
                    <a:pt x="14380" y="4944"/>
                    <a:pt x="14494" y="5127"/>
                    <a:pt x="14585" y="5309"/>
                  </a:cubicBezTo>
                  <a:cubicBezTo>
                    <a:pt x="14677" y="5492"/>
                    <a:pt x="14768" y="5674"/>
                    <a:pt x="14859" y="5857"/>
                  </a:cubicBezTo>
                  <a:cubicBezTo>
                    <a:pt x="14905" y="6017"/>
                    <a:pt x="14973" y="6176"/>
                    <a:pt x="15042" y="6336"/>
                  </a:cubicBezTo>
                  <a:cubicBezTo>
                    <a:pt x="15088" y="6473"/>
                    <a:pt x="15133" y="6633"/>
                    <a:pt x="15179" y="6747"/>
                  </a:cubicBezTo>
                  <a:cubicBezTo>
                    <a:pt x="15247" y="6998"/>
                    <a:pt x="15293" y="7204"/>
                    <a:pt x="15316" y="7341"/>
                  </a:cubicBezTo>
                  <a:cubicBezTo>
                    <a:pt x="15361" y="7500"/>
                    <a:pt x="15384" y="7569"/>
                    <a:pt x="15384" y="7569"/>
                  </a:cubicBezTo>
                  <a:cubicBezTo>
                    <a:pt x="15384" y="7569"/>
                    <a:pt x="15361" y="7500"/>
                    <a:pt x="15339" y="7341"/>
                  </a:cubicBezTo>
                  <a:cubicBezTo>
                    <a:pt x="15316" y="7204"/>
                    <a:pt x="15316" y="6998"/>
                    <a:pt x="15247" y="6724"/>
                  </a:cubicBezTo>
                  <a:cubicBezTo>
                    <a:pt x="15225" y="6610"/>
                    <a:pt x="15179" y="6450"/>
                    <a:pt x="15156" y="6291"/>
                  </a:cubicBezTo>
                  <a:cubicBezTo>
                    <a:pt x="15110" y="6131"/>
                    <a:pt x="15042" y="5971"/>
                    <a:pt x="14996" y="5788"/>
                  </a:cubicBezTo>
                  <a:cubicBezTo>
                    <a:pt x="14928" y="5606"/>
                    <a:pt x="14859" y="5423"/>
                    <a:pt x="14768" y="5241"/>
                  </a:cubicBezTo>
                  <a:cubicBezTo>
                    <a:pt x="14700" y="5035"/>
                    <a:pt x="14585" y="4830"/>
                    <a:pt x="14471" y="4624"/>
                  </a:cubicBezTo>
                  <a:cubicBezTo>
                    <a:pt x="14243" y="4236"/>
                    <a:pt x="13969" y="3803"/>
                    <a:pt x="13627" y="3392"/>
                  </a:cubicBezTo>
                  <a:cubicBezTo>
                    <a:pt x="13284" y="2958"/>
                    <a:pt x="12896" y="2570"/>
                    <a:pt x="12440" y="2205"/>
                  </a:cubicBezTo>
                  <a:cubicBezTo>
                    <a:pt x="11983" y="1817"/>
                    <a:pt x="11481" y="1497"/>
                    <a:pt x="10933" y="1201"/>
                  </a:cubicBezTo>
                  <a:cubicBezTo>
                    <a:pt x="10408" y="904"/>
                    <a:pt x="9815" y="653"/>
                    <a:pt x="9221" y="470"/>
                  </a:cubicBezTo>
                  <a:cubicBezTo>
                    <a:pt x="8628" y="265"/>
                    <a:pt x="8012" y="151"/>
                    <a:pt x="7395" y="59"/>
                  </a:cubicBezTo>
                  <a:cubicBezTo>
                    <a:pt x="7019" y="16"/>
                    <a:pt x="6634" y="0"/>
                    <a:pt x="6257" y="0"/>
                  </a:cubicBezTo>
                  <a:close/>
                </a:path>
              </a:pathLst>
            </a:custGeom>
            <a:solidFill>
              <a:srgbClr val="7F5E6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2393;p87">
              <a:extLst>
                <a:ext uri="{FF2B5EF4-FFF2-40B4-BE49-F238E27FC236}">
                  <a16:creationId xmlns="" xmlns:a16="http://schemas.microsoft.com/office/drawing/2014/main" id="{6BEB2356-1B99-2082-93E8-9FBB5B85ED4D}"/>
                </a:ext>
              </a:extLst>
            </p:cNvPr>
            <p:cNvSpPr/>
            <p:nvPr/>
          </p:nvSpPr>
          <p:spPr>
            <a:xfrm>
              <a:off x="6259425" y="1386675"/>
              <a:ext cx="81050" cy="25"/>
            </a:xfrm>
            <a:custGeom>
              <a:avLst/>
              <a:gdLst/>
              <a:ahLst/>
              <a:cxnLst/>
              <a:rect l="l" t="t" r="r" b="b"/>
              <a:pathLst>
                <a:path w="3242" h="1" fill="none" extrusionOk="0">
                  <a:moveTo>
                    <a:pt x="3242" y="1"/>
                  </a:moveTo>
                  <a:lnTo>
                    <a:pt x="1" y="1"/>
                  </a:lnTo>
                </a:path>
              </a:pathLst>
            </a:custGeom>
            <a:noFill/>
            <a:ln w="10275" cap="rnd" cmpd="sng">
              <a:solidFill>
                <a:srgbClr val="352836"/>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2394;p87">
              <a:extLst>
                <a:ext uri="{FF2B5EF4-FFF2-40B4-BE49-F238E27FC236}">
                  <a16:creationId xmlns="" xmlns:a16="http://schemas.microsoft.com/office/drawing/2014/main" id="{069ECC40-223C-B0F1-991F-66823EA591C4}"/>
                </a:ext>
              </a:extLst>
            </p:cNvPr>
            <p:cNvSpPr/>
            <p:nvPr/>
          </p:nvSpPr>
          <p:spPr>
            <a:xfrm>
              <a:off x="5652275" y="1474000"/>
              <a:ext cx="735575" cy="610600"/>
            </a:xfrm>
            <a:custGeom>
              <a:avLst/>
              <a:gdLst/>
              <a:ahLst/>
              <a:cxnLst/>
              <a:rect l="l" t="t" r="r" b="b"/>
              <a:pathLst>
                <a:path w="29423" h="24424" extrusionOk="0">
                  <a:moveTo>
                    <a:pt x="8788" y="0"/>
                  </a:moveTo>
                  <a:cubicBezTo>
                    <a:pt x="8788" y="1"/>
                    <a:pt x="11185" y="10797"/>
                    <a:pt x="7008" y="11573"/>
                  </a:cubicBezTo>
                  <a:cubicBezTo>
                    <a:pt x="4018" y="12120"/>
                    <a:pt x="1142" y="14700"/>
                    <a:pt x="1" y="18238"/>
                  </a:cubicBezTo>
                  <a:cubicBezTo>
                    <a:pt x="4748" y="20520"/>
                    <a:pt x="9610" y="22483"/>
                    <a:pt x="14517" y="24423"/>
                  </a:cubicBezTo>
                  <a:cubicBezTo>
                    <a:pt x="16731" y="24012"/>
                    <a:pt x="18786" y="23647"/>
                    <a:pt x="20361" y="23579"/>
                  </a:cubicBezTo>
                  <a:cubicBezTo>
                    <a:pt x="26615" y="23350"/>
                    <a:pt x="29422" y="20543"/>
                    <a:pt x="27300" y="15362"/>
                  </a:cubicBezTo>
                  <a:cubicBezTo>
                    <a:pt x="25177" y="10157"/>
                    <a:pt x="18740" y="12988"/>
                    <a:pt x="17325" y="10089"/>
                  </a:cubicBezTo>
                  <a:cubicBezTo>
                    <a:pt x="15910" y="7190"/>
                    <a:pt x="17530" y="3401"/>
                    <a:pt x="17530" y="3401"/>
                  </a:cubicBezTo>
                  <a:lnTo>
                    <a:pt x="8788" y="0"/>
                  </a:lnTo>
                  <a:close/>
                </a:path>
              </a:pathLst>
            </a:custGeom>
            <a:solidFill>
              <a:srgbClr val="FFAE9E"/>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2395;p87">
              <a:extLst>
                <a:ext uri="{FF2B5EF4-FFF2-40B4-BE49-F238E27FC236}">
                  <a16:creationId xmlns="" xmlns:a16="http://schemas.microsoft.com/office/drawing/2014/main" id="{48E47CF5-ADAC-37D6-55D1-2E54E91A30EC}"/>
                </a:ext>
              </a:extLst>
            </p:cNvPr>
            <p:cNvSpPr/>
            <p:nvPr/>
          </p:nvSpPr>
          <p:spPr>
            <a:xfrm>
              <a:off x="5865125" y="1474550"/>
              <a:ext cx="221425" cy="255675"/>
            </a:xfrm>
            <a:custGeom>
              <a:avLst/>
              <a:gdLst/>
              <a:ahLst/>
              <a:cxnLst/>
              <a:rect l="l" t="t" r="r" b="b"/>
              <a:pathLst>
                <a:path w="8857" h="10227" extrusionOk="0">
                  <a:moveTo>
                    <a:pt x="0" y="1"/>
                  </a:moveTo>
                  <a:lnTo>
                    <a:pt x="0" y="1"/>
                  </a:lnTo>
                  <a:cubicBezTo>
                    <a:pt x="0" y="1"/>
                    <a:pt x="936" y="3197"/>
                    <a:pt x="1027" y="5707"/>
                  </a:cubicBezTo>
                  <a:cubicBezTo>
                    <a:pt x="3881" y="8971"/>
                    <a:pt x="6277" y="9976"/>
                    <a:pt x="8857" y="10227"/>
                  </a:cubicBezTo>
                  <a:cubicBezTo>
                    <a:pt x="7670" y="7282"/>
                    <a:pt x="8560" y="4155"/>
                    <a:pt x="8560" y="4155"/>
                  </a:cubicBezTo>
                  <a:lnTo>
                    <a:pt x="0" y="1"/>
                  </a:lnTo>
                  <a:close/>
                </a:path>
              </a:pathLst>
            </a:custGeom>
            <a:solidFill>
              <a:srgbClr val="CE7C75">
                <a:alpha val="5446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2396;p87">
              <a:extLst>
                <a:ext uri="{FF2B5EF4-FFF2-40B4-BE49-F238E27FC236}">
                  <a16:creationId xmlns="" xmlns:a16="http://schemas.microsoft.com/office/drawing/2014/main" id="{064F3FF5-C061-1539-86C4-2E5F39B5D1B9}"/>
                </a:ext>
              </a:extLst>
            </p:cNvPr>
            <p:cNvSpPr/>
            <p:nvPr/>
          </p:nvSpPr>
          <p:spPr>
            <a:xfrm>
              <a:off x="5758975" y="1143475"/>
              <a:ext cx="553425" cy="537575"/>
            </a:xfrm>
            <a:custGeom>
              <a:avLst/>
              <a:gdLst/>
              <a:ahLst/>
              <a:cxnLst/>
              <a:rect l="l" t="t" r="r" b="b"/>
              <a:pathLst>
                <a:path w="22137" h="21503" extrusionOk="0">
                  <a:moveTo>
                    <a:pt x="12936" y="0"/>
                  </a:moveTo>
                  <a:cubicBezTo>
                    <a:pt x="11944" y="0"/>
                    <a:pt x="11277" y="165"/>
                    <a:pt x="11277" y="165"/>
                  </a:cubicBezTo>
                  <a:cubicBezTo>
                    <a:pt x="1" y="256"/>
                    <a:pt x="617" y="14842"/>
                    <a:pt x="7008" y="19316"/>
                  </a:cubicBezTo>
                  <a:cubicBezTo>
                    <a:pt x="9134" y="20808"/>
                    <a:pt x="11261" y="21503"/>
                    <a:pt x="13201" y="21503"/>
                  </a:cubicBezTo>
                  <a:cubicBezTo>
                    <a:pt x="18322" y="21503"/>
                    <a:pt x="22137" y="16659"/>
                    <a:pt x="21160" y="8862"/>
                  </a:cubicBezTo>
                  <a:cubicBezTo>
                    <a:pt x="20174" y="1089"/>
                    <a:pt x="15485" y="0"/>
                    <a:pt x="12936" y="0"/>
                  </a:cubicBezTo>
                  <a:close/>
                </a:path>
              </a:pathLst>
            </a:custGeom>
            <a:solidFill>
              <a:srgbClr val="FFAE9E"/>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2397;p87">
              <a:extLst>
                <a:ext uri="{FF2B5EF4-FFF2-40B4-BE49-F238E27FC236}">
                  <a16:creationId xmlns="" xmlns:a16="http://schemas.microsoft.com/office/drawing/2014/main" id="{48FC3D9C-5801-9F3D-CD9F-4D5FB8728226}"/>
                </a:ext>
              </a:extLst>
            </p:cNvPr>
            <p:cNvSpPr/>
            <p:nvPr/>
          </p:nvSpPr>
          <p:spPr>
            <a:xfrm>
              <a:off x="5765350" y="1365800"/>
              <a:ext cx="112350" cy="136325"/>
            </a:xfrm>
            <a:custGeom>
              <a:avLst/>
              <a:gdLst/>
              <a:ahLst/>
              <a:cxnLst/>
              <a:rect l="l" t="t" r="r" b="b"/>
              <a:pathLst>
                <a:path w="4494" h="5453" extrusionOk="0">
                  <a:moveTo>
                    <a:pt x="2401" y="0"/>
                  </a:moveTo>
                  <a:cubicBezTo>
                    <a:pt x="811" y="0"/>
                    <a:pt x="0" y="1060"/>
                    <a:pt x="453" y="3347"/>
                  </a:cubicBezTo>
                  <a:cubicBezTo>
                    <a:pt x="810" y="5213"/>
                    <a:pt x="2868" y="5452"/>
                    <a:pt x="3902" y="5452"/>
                  </a:cubicBezTo>
                  <a:cubicBezTo>
                    <a:pt x="4259" y="5452"/>
                    <a:pt x="4494" y="5424"/>
                    <a:pt x="4494" y="5424"/>
                  </a:cubicBezTo>
                  <a:cubicBezTo>
                    <a:pt x="3147" y="3621"/>
                    <a:pt x="2941" y="37"/>
                    <a:pt x="2941" y="37"/>
                  </a:cubicBezTo>
                  <a:cubicBezTo>
                    <a:pt x="2752" y="13"/>
                    <a:pt x="2572" y="0"/>
                    <a:pt x="2401" y="0"/>
                  </a:cubicBezTo>
                  <a:close/>
                </a:path>
              </a:pathLst>
            </a:custGeom>
            <a:solidFill>
              <a:srgbClr val="FFAE9E"/>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2398;p87">
              <a:extLst>
                <a:ext uri="{FF2B5EF4-FFF2-40B4-BE49-F238E27FC236}">
                  <a16:creationId xmlns="" xmlns:a16="http://schemas.microsoft.com/office/drawing/2014/main" id="{F89600DF-B09B-8C87-B7AF-DB31C8EED467}"/>
                </a:ext>
              </a:extLst>
            </p:cNvPr>
            <p:cNvSpPr/>
            <p:nvPr/>
          </p:nvSpPr>
          <p:spPr>
            <a:xfrm>
              <a:off x="5514450" y="1041100"/>
              <a:ext cx="314175" cy="242575"/>
            </a:xfrm>
            <a:custGeom>
              <a:avLst/>
              <a:gdLst/>
              <a:ahLst/>
              <a:cxnLst/>
              <a:rect l="l" t="t" r="r" b="b"/>
              <a:pathLst>
                <a:path w="12567" h="9703" extrusionOk="0">
                  <a:moveTo>
                    <a:pt x="7694" y="0"/>
                  </a:moveTo>
                  <a:cubicBezTo>
                    <a:pt x="7193" y="0"/>
                    <a:pt x="6662" y="148"/>
                    <a:pt x="6107" y="494"/>
                  </a:cubicBezTo>
                  <a:cubicBezTo>
                    <a:pt x="1" y="4313"/>
                    <a:pt x="1829" y="9702"/>
                    <a:pt x="6154" y="9702"/>
                  </a:cubicBezTo>
                  <a:cubicBezTo>
                    <a:pt x="6404" y="9702"/>
                    <a:pt x="6663" y="9684"/>
                    <a:pt x="6929" y="9647"/>
                  </a:cubicBezTo>
                  <a:cubicBezTo>
                    <a:pt x="11768" y="8985"/>
                    <a:pt x="12567" y="5082"/>
                    <a:pt x="12567" y="5082"/>
                  </a:cubicBezTo>
                  <a:cubicBezTo>
                    <a:pt x="12567" y="5082"/>
                    <a:pt x="10634" y="0"/>
                    <a:pt x="7694" y="0"/>
                  </a:cubicBezTo>
                  <a:close/>
                </a:path>
              </a:pathLst>
            </a:custGeom>
            <a:solidFill>
              <a:srgbClr val="7F5E6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2399;p87">
              <a:extLst>
                <a:ext uri="{FF2B5EF4-FFF2-40B4-BE49-F238E27FC236}">
                  <a16:creationId xmlns="" xmlns:a16="http://schemas.microsoft.com/office/drawing/2014/main" id="{303C2BAF-845F-7C5A-ED62-8F9A11E5AB36}"/>
                </a:ext>
              </a:extLst>
            </p:cNvPr>
            <p:cNvSpPr/>
            <p:nvPr/>
          </p:nvSpPr>
          <p:spPr>
            <a:xfrm>
              <a:off x="5590075" y="1052275"/>
              <a:ext cx="600325" cy="530725"/>
            </a:xfrm>
            <a:custGeom>
              <a:avLst/>
              <a:gdLst/>
              <a:ahLst/>
              <a:cxnLst/>
              <a:rect l="l" t="t" r="r" b="b"/>
              <a:pathLst>
                <a:path w="24013" h="21229" extrusionOk="0">
                  <a:moveTo>
                    <a:pt x="12338" y="1"/>
                  </a:moveTo>
                  <a:cubicBezTo>
                    <a:pt x="12121" y="1"/>
                    <a:pt x="11911" y="16"/>
                    <a:pt x="11710" y="47"/>
                  </a:cubicBezTo>
                  <a:cubicBezTo>
                    <a:pt x="7396" y="732"/>
                    <a:pt x="4840" y="7191"/>
                    <a:pt x="4840" y="7191"/>
                  </a:cubicBezTo>
                  <a:cubicBezTo>
                    <a:pt x="1" y="20909"/>
                    <a:pt x="11893" y="21229"/>
                    <a:pt x="11893" y="21229"/>
                  </a:cubicBezTo>
                  <a:cubicBezTo>
                    <a:pt x="10226" y="18718"/>
                    <a:pt x="9952" y="17828"/>
                    <a:pt x="9952" y="17828"/>
                  </a:cubicBezTo>
                  <a:cubicBezTo>
                    <a:pt x="6871" y="17280"/>
                    <a:pt x="6711" y="13240"/>
                    <a:pt x="8743" y="12829"/>
                  </a:cubicBezTo>
                  <a:cubicBezTo>
                    <a:pt x="8795" y="12819"/>
                    <a:pt x="8847" y="12814"/>
                    <a:pt x="8898" y="12814"/>
                  </a:cubicBezTo>
                  <a:cubicBezTo>
                    <a:pt x="10808" y="12814"/>
                    <a:pt x="11847" y="19699"/>
                    <a:pt x="11847" y="19699"/>
                  </a:cubicBezTo>
                  <a:cubicBezTo>
                    <a:pt x="12920" y="13925"/>
                    <a:pt x="11436" y="12167"/>
                    <a:pt x="11436" y="12167"/>
                  </a:cubicBezTo>
                  <a:cubicBezTo>
                    <a:pt x="24012" y="6271"/>
                    <a:pt x="16760" y="1"/>
                    <a:pt x="12338" y="1"/>
                  </a:cubicBezTo>
                  <a:close/>
                </a:path>
              </a:pathLst>
            </a:custGeom>
            <a:solidFill>
              <a:srgbClr val="7F5E6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2400;p87">
              <a:extLst>
                <a:ext uri="{FF2B5EF4-FFF2-40B4-BE49-F238E27FC236}">
                  <a16:creationId xmlns="" xmlns:a16="http://schemas.microsoft.com/office/drawing/2014/main" id="{AF8CC237-6ABA-BE91-A8B2-F3D7373CA10C}"/>
                </a:ext>
              </a:extLst>
            </p:cNvPr>
            <p:cNvSpPr/>
            <p:nvPr/>
          </p:nvSpPr>
          <p:spPr>
            <a:xfrm>
              <a:off x="5919900" y="1147600"/>
              <a:ext cx="135825" cy="212300"/>
            </a:xfrm>
            <a:custGeom>
              <a:avLst/>
              <a:gdLst/>
              <a:ahLst/>
              <a:cxnLst/>
              <a:rect l="l" t="t" r="r" b="b"/>
              <a:pathLst>
                <a:path w="5433" h="8492" extrusionOk="0">
                  <a:moveTo>
                    <a:pt x="4840" y="0"/>
                  </a:moveTo>
                  <a:cubicBezTo>
                    <a:pt x="4840" y="0"/>
                    <a:pt x="4862" y="46"/>
                    <a:pt x="4885" y="114"/>
                  </a:cubicBezTo>
                  <a:cubicBezTo>
                    <a:pt x="4931" y="183"/>
                    <a:pt x="4954" y="297"/>
                    <a:pt x="5022" y="434"/>
                  </a:cubicBezTo>
                  <a:cubicBezTo>
                    <a:pt x="5045" y="571"/>
                    <a:pt x="5091" y="731"/>
                    <a:pt x="5136" y="936"/>
                  </a:cubicBezTo>
                  <a:cubicBezTo>
                    <a:pt x="5159" y="1027"/>
                    <a:pt x="5159" y="1141"/>
                    <a:pt x="5159" y="1255"/>
                  </a:cubicBezTo>
                  <a:cubicBezTo>
                    <a:pt x="5182" y="1370"/>
                    <a:pt x="5182" y="1484"/>
                    <a:pt x="5182" y="1598"/>
                  </a:cubicBezTo>
                  <a:cubicBezTo>
                    <a:pt x="5182" y="1735"/>
                    <a:pt x="5182" y="1849"/>
                    <a:pt x="5159" y="1986"/>
                  </a:cubicBezTo>
                  <a:cubicBezTo>
                    <a:pt x="5136" y="2123"/>
                    <a:pt x="5113" y="2260"/>
                    <a:pt x="5091" y="2397"/>
                  </a:cubicBezTo>
                  <a:cubicBezTo>
                    <a:pt x="5068" y="2534"/>
                    <a:pt x="5022" y="2671"/>
                    <a:pt x="4999" y="2808"/>
                  </a:cubicBezTo>
                  <a:cubicBezTo>
                    <a:pt x="4976" y="2876"/>
                    <a:pt x="4954" y="2945"/>
                    <a:pt x="4931" y="3013"/>
                  </a:cubicBezTo>
                  <a:cubicBezTo>
                    <a:pt x="4908" y="3082"/>
                    <a:pt x="4862" y="3150"/>
                    <a:pt x="4840" y="3218"/>
                  </a:cubicBezTo>
                  <a:cubicBezTo>
                    <a:pt x="4794" y="3378"/>
                    <a:pt x="4725" y="3515"/>
                    <a:pt x="4657" y="3652"/>
                  </a:cubicBezTo>
                  <a:cubicBezTo>
                    <a:pt x="4588" y="3789"/>
                    <a:pt x="4520" y="3926"/>
                    <a:pt x="4429" y="4063"/>
                  </a:cubicBezTo>
                  <a:cubicBezTo>
                    <a:pt x="4292" y="4360"/>
                    <a:pt x="4063" y="4611"/>
                    <a:pt x="3881" y="4885"/>
                  </a:cubicBezTo>
                  <a:cubicBezTo>
                    <a:pt x="3698" y="5159"/>
                    <a:pt x="3470" y="5387"/>
                    <a:pt x="3265" y="5638"/>
                  </a:cubicBezTo>
                  <a:cubicBezTo>
                    <a:pt x="3059" y="5889"/>
                    <a:pt x="2808" y="6094"/>
                    <a:pt x="2580" y="6323"/>
                  </a:cubicBezTo>
                  <a:cubicBezTo>
                    <a:pt x="2489" y="6437"/>
                    <a:pt x="2374" y="6528"/>
                    <a:pt x="2260" y="6642"/>
                  </a:cubicBezTo>
                  <a:cubicBezTo>
                    <a:pt x="2146" y="6734"/>
                    <a:pt x="2032" y="6825"/>
                    <a:pt x="1918" y="6916"/>
                  </a:cubicBezTo>
                  <a:cubicBezTo>
                    <a:pt x="1712" y="7099"/>
                    <a:pt x="1507" y="7281"/>
                    <a:pt x="1302" y="7441"/>
                  </a:cubicBezTo>
                  <a:cubicBezTo>
                    <a:pt x="1119" y="7601"/>
                    <a:pt x="936" y="7738"/>
                    <a:pt x="777" y="7875"/>
                  </a:cubicBezTo>
                  <a:cubicBezTo>
                    <a:pt x="617" y="7989"/>
                    <a:pt x="480" y="8103"/>
                    <a:pt x="343" y="8194"/>
                  </a:cubicBezTo>
                  <a:cubicBezTo>
                    <a:pt x="115" y="8377"/>
                    <a:pt x="1" y="8491"/>
                    <a:pt x="1" y="8491"/>
                  </a:cubicBezTo>
                  <a:cubicBezTo>
                    <a:pt x="1" y="8491"/>
                    <a:pt x="138" y="8400"/>
                    <a:pt x="389" y="8263"/>
                  </a:cubicBezTo>
                  <a:cubicBezTo>
                    <a:pt x="526" y="8194"/>
                    <a:pt x="685" y="8103"/>
                    <a:pt x="868" y="7989"/>
                  </a:cubicBezTo>
                  <a:cubicBezTo>
                    <a:pt x="1028" y="7898"/>
                    <a:pt x="1233" y="7784"/>
                    <a:pt x="1439" y="7647"/>
                  </a:cubicBezTo>
                  <a:cubicBezTo>
                    <a:pt x="1667" y="7487"/>
                    <a:pt x="1872" y="7327"/>
                    <a:pt x="2123" y="7167"/>
                  </a:cubicBezTo>
                  <a:cubicBezTo>
                    <a:pt x="2237" y="7076"/>
                    <a:pt x="2352" y="6985"/>
                    <a:pt x="2489" y="6893"/>
                  </a:cubicBezTo>
                  <a:cubicBezTo>
                    <a:pt x="2603" y="6779"/>
                    <a:pt x="2717" y="6688"/>
                    <a:pt x="2831" y="6574"/>
                  </a:cubicBezTo>
                  <a:cubicBezTo>
                    <a:pt x="2945" y="6482"/>
                    <a:pt x="3059" y="6368"/>
                    <a:pt x="3196" y="6254"/>
                  </a:cubicBezTo>
                  <a:lnTo>
                    <a:pt x="3379" y="6094"/>
                  </a:lnTo>
                  <a:lnTo>
                    <a:pt x="3538" y="5912"/>
                  </a:lnTo>
                  <a:cubicBezTo>
                    <a:pt x="3767" y="5638"/>
                    <a:pt x="4018" y="5410"/>
                    <a:pt x="4200" y="5136"/>
                  </a:cubicBezTo>
                  <a:cubicBezTo>
                    <a:pt x="4406" y="4839"/>
                    <a:pt x="4634" y="4565"/>
                    <a:pt x="4771" y="4268"/>
                  </a:cubicBezTo>
                  <a:cubicBezTo>
                    <a:pt x="4840" y="4109"/>
                    <a:pt x="4931" y="3972"/>
                    <a:pt x="4999" y="3812"/>
                  </a:cubicBezTo>
                  <a:cubicBezTo>
                    <a:pt x="5068" y="3652"/>
                    <a:pt x="5113" y="3492"/>
                    <a:pt x="5182" y="3355"/>
                  </a:cubicBezTo>
                  <a:cubicBezTo>
                    <a:pt x="5205" y="3264"/>
                    <a:pt x="5228" y="3196"/>
                    <a:pt x="5250" y="3127"/>
                  </a:cubicBezTo>
                  <a:cubicBezTo>
                    <a:pt x="5273" y="3036"/>
                    <a:pt x="5296" y="2967"/>
                    <a:pt x="5319" y="2899"/>
                  </a:cubicBezTo>
                  <a:cubicBezTo>
                    <a:pt x="5342" y="2739"/>
                    <a:pt x="5387" y="2579"/>
                    <a:pt x="5387" y="2442"/>
                  </a:cubicBezTo>
                  <a:cubicBezTo>
                    <a:pt x="5410" y="2283"/>
                    <a:pt x="5410" y="2146"/>
                    <a:pt x="5433" y="2009"/>
                  </a:cubicBezTo>
                  <a:cubicBezTo>
                    <a:pt x="5433" y="1872"/>
                    <a:pt x="5410" y="1735"/>
                    <a:pt x="5410" y="1598"/>
                  </a:cubicBezTo>
                  <a:cubicBezTo>
                    <a:pt x="5410" y="1461"/>
                    <a:pt x="5387" y="1347"/>
                    <a:pt x="5365" y="1233"/>
                  </a:cubicBezTo>
                  <a:cubicBezTo>
                    <a:pt x="5342" y="1119"/>
                    <a:pt x="5319" y="1004"/>
                    <a:pt x="5273" y="913"/>
                  </a:cubicBezTo>
                  <a:cubicBezTo>
                    <a:pt x="5228" y="708"/>
                    <a:pt x="5136" y="548"/>
                    <a:pt x="5091" y="411"/>
                  </a:cubicBezTo>
                  <a:cubicBezTo>
                    <a:pt x="4954" y="137"/>
                    <a:pt x="4840" y="0"/>
                    <a:pt x="4840" y="0"/>
                  </a:cubicBezTo>
                  <a:close/>
                </a:path>
              </a:pathLst>
            </a:custGeom>
            <a:solidFill>
              <a:srgbClr val="7F5E6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2401;p87">
              <a:extLst>
                <a:ext uri="{FF2B5EF4-FFF2-40B4-BE49-F238E27FC236}">
                  <a16:creationId xmlns="" xmlns:a16="http://schemas.microsoft.com/office/drawing/2014/main" id="{6871293C-ADC6-3053-F182-9AE77E828160}"/>
                </a:ext>
              </a:extLst>
            </p:cNvPr>
            <p:cNvSpPr/>
            <p:nvPr/>
          </p:nvSpPr>
          <p:spPr>
            <a:xfrm>
              <a:off x="5999800" y="1359275"/>
              <a:ext cx="28550" cy="66825"/>
            </a:xfrm>
            <a:custGeom>
              <a:avLst/>
              <a:gdLst/>
              <a:ahLst/>
              <a:cxnLst/>
              <a:rect l="l" t="t" r="r" b="b"/>
              <a:pathLst>
                <a:path w="1142" h="2673" extrusionOk="0">
                  <a:moveTo>
                    <a:pt x="495" y="1"/>
                  </a:moveTo>
                  <a:cubicBezTo>
                    <a:pt x="490" y="1"/>
                    <a:pt x="485" y="1"/>
                    <a:pt x="479" y="1"/>
                  </a:cubicBezTo>
                  <a:cubicBezTo>
                    <a:pt x="183" y="24"/>
                    <a:pt x="0" y="640"/>
                    <a:pt x="46" y="1371"/>
                  </a:cubicBezTo>
                  <a:cubicBezTo>
                    <a:pt x="91" y="2088"/>
                    <a:pt x="355" y="2672"/>
                    <a:pt x="645" y="2672"/>
                  </a:cubicBezTo>
                  <a:cubicBezTo>
                    <a:pt x="651" y="2672"/>
                    <a:pt x="657" y="2672"/>
                    <a:pt x="662" y="2672"/>
                  </a:cubicBezTo>
                  <a:cubicBezTo>
                    <a:pt x="936" y="2649"/>
                    <a:pt x="1141" y="2033"/>
                    <a:pt x="1073" y="1302"/>
                  </a:cubicBezTo>
                  <a:cubicBezTo>
                    <a:pt x="1028" y="586"/>
                    <a:pt x="763" y="1"/>
                    <a:pt x="495" y="1"/>
                  </a:cubicBezTo>
                  <a:close/>
                </a:path>
              </a:pathLst>
            </a:custGeom>
            <a:solidFill>
              <a:srgbClr val="35283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2402;p87">
              <a:extLst>
                <a:ext uri="{FF2B5EF4-FFF2-40B4-BE49-F238E27FC236}">
                  <a16:creationId xmlns="" xmlns:a16="http://schemas.microsoft.com/office/drawing/2014/main" id="{AAB4061A-4638-B08E-22F8-971E661F2062}"/>
                </a:ext>
              </a:extLst>
            </p:cNvPr>
            <p:cNvSpPr/>
            <p:nvPr/>
          </p:nvSpPr>
          <p:spPr>
            <a:xfrm>
              <a:off x="6195525" y="1343300"/>
              <a:ext cx="28550" cy="66825"/>
            </a:xfrm>
            <a:custGeom>
              <a:avLst/>
              <a:gdLst/>
              <a:ahLst/>
              <a:cxnLst/>
              <a:rect l="l" t="t" r="r" b="b"/>
              <a:pathLst>
                <a:path w="1142" h="2673" extrusionOk="0">
                  <a:moveTo>
                    <a:pt x="496" y="1"/>
                  </a:moveTo>
                  <a:cubicBezTo>
                    <a:pt x="491" y="1"/>
                    <a:pt x="485" y="1"/>
                    <a:pt x="480" y="1"/>
                  </a:cubicBezTo>
                  <a:cubicBezTo>
                    <a:pt x="206" y="24"/>
                    <a:pt x="0" y="640"/>
                    <a:pt x="69" y="1371"/>
                  </a:cubicBezTo>
                  <a:cubicBezTo>
                    <a:pt x="113" y="2109"/>
                    <a:pt x="378" y="2672"/>
                    <a:pt x="646" y="2672"/>
                  </a:cubicBezTo>
                  <a:cubicBezTo>
                    <a:pt x="652" y="2672"/>
                    <a:pt x="657" y="2672"/>
                    <a:pt x="662" y="2672"/>
                  </a:cubicBezTo>
                  <a:cubicBezTo>
                    <a:pt x="959" y="2649"/>
                    <a:pt x="1141" y="2033"/>
                    <a:pt x="1096" y="1302"/>
                  </a:cubicBezTo>
                  <a:cubicBezTo>
                    <a:pt x="1051" y="585"/>
                    <a:pt x="786" y="1"/>
                    <a:pt x="496" y="1"/>
                  </a:cubicBezTo>
                  <a:close/>
                </a:path>
              </a:pathLst>
            </a:custGeom>
            <a:solidFill>
              <a:srgbClr val="35283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2403;p87">
              <a:extLst>
                <a:ext uri="{FF2B5EF4-FFF2-40B4-BE49-F238E27FC236}">
                  <a16:creationId xmlns="" xmlns:a16="http://schemas.microsoft.com/office/drawing/2014/main" id="{75A15D78-4A7E-D304-DE10-5EFEB7EE93BC}"/>
                </a:ext>
              </a:extLst>
            </p:cNvPr>
            <p:cNvSpPr/>
            <p:nvPr/>
          </p:nvSpPr>
          <p:spPr>
            <a:xfrm>
              <a:off x="6141875" y="1352450"/>
              <a:ext cx="43975" cy="123275"/>
            </a:xfrm>
            <a:custGeom>
              <a:avLst/>
              <a:gdLst/>
              <a:ahLst/>
              <a:cxnLst/>
              <a:rect l="l" t="t" r="r" b="b"/>
              <a:pathLst>
                <a:path w="1759" h="4931" extrusionOk="0">
                  <a:moveTo>
                    <a:pt x="1256" y="0"/>
                  </a:moveTo>
                  <a:cubicBezTo>
                    <a:pt x="1256" y="388"/>
                    <a:pt x="1233" y="776"/>
                    <a:pt x="1233" y="1164"/>
                  </a:cubicBezTo>
                  <a:cubicBezTo>
                    <a:pt x="1256" y="1552"/>
                    <a:pt x="1256" y="1918"/>
                    <a:pt x="1279" y="2306"/>
                  </a:cubicBezTo>
                  <a:cubicBezTo>
                    <a:pt x="1322" y="3041"/>
                    <a:pt x="1365" y="3755"/>
                    <a:pt x="1447" y="4488"/>
                  </a:cubicBezTo>
                  <a:lnTo>
                    <a:pt x="1447" y="4488"/>
                  </a:lnTo>
                  <a:cubicBezTo>
                    <a:pt x="1232" y="4550"/>
                    <a:pt x="1005" y="4623"/>
                    <a:pt x="777" y="4680"/>
                  </a:cubicBezTo>
                  <a:cubicBezTo>
                    <a:pt x="526" y="4771"/>
                    <a:pt x="252" y="4839"/>
                    <a:pt x="1" y="4931"/>
                  </a:cubicBezTo>
                  <a:cubicBezTo>
                    <a:pt x="275" y="4908"/>
                    <a:pt x="548" y="4885"/>
                    <a:pt x="822" y="4862"/>
                  </a:cubicBezTo>
                  <a:cubicBezTo>
                    <a:pt x="1096" y="4817"/>
                    <a:pt x="1370" y="4771"/>
                    <a:pt x="1644" y="4748"/>
                  </a:cubicBezTo>
                  <a:lnTo>
                    <a:pt x="1758" y="4725"/>
                  </a:lnTo>
                  <a:lnTo>
                    <a:pt x="1758" y="4588"/>
                  </a:lnTo>
                  <a:cubicBezTo>
                    <a:pt x="1735" y="3812"/>
                    <a:pt x="1667" y="3059"/>
                    <a:pt x="1598" y="2283"/>
                  </a:cubicBezTo>
                  <a:cubicBezTo>
                    <a:pt x="1553" y="1918"/>
                    <a:pt x="1507" y="1530"/>
                    <a:pt x="1461" y="1142"/>
                  </a:cubicBezTo>
                  <a:cubicBezTo>
                    <a:pt x="1416" y="754"/>
                    <a:pt x="1347" y="388"/>
                    <a:pt x="1256" y="0"/>
                  </a:cubicBezTo>
                  <a:close/>
                </a:path>
              </a:pathLst>
            </a:custGeom>
            <a:solidFill>
              <a:srgbClr val="DB78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2404;p87">
              <a:extLst>
                <a:ext uri="{FF2B5EF4-FFF2-40B4-BE49-F238E27FC236}">
                  <a16:creationId xmlns="" xmlns:a16="http://schemas.microsoft.com/office/drawing/2014/main" id="{4F3F9ED5-7B29-278D-1AAE-3ED2BFEEE2B7}"/>
                </a:ext>
              </a:extLst>
            </p:cNvPr>
            <p:cNvSpPr/>
            <p:nvPr/>
          </p:nvSpPr>
          <p:spPr>
            <a:xfrm>
              <a:off x="6181825" y="1274025"/>
              <a:ext cx="94175" cy="43075"/>
            </a:xfrm>
            <a:custGeom>
              <a:avLst/>
              <a:gdLst/>
              <a:ahLst/>
              <a:cxnLst/>
              <a:rect l="l" t="t" r="r" b="b"/>
              <a:pathLst>
                <a:path w="3767" h="1723" extrusionOk="0">
                  <a:moveTo>
                    <a:pt x="1826" y="0"/>
                  </a:moveTo>
                  <a:cubicBezTo>
                    <a:pt x="1773" y="0"/>
                    <a:pt x="1720" y="3"/>
                    <a:pt x="1667" y="10"/>
                  </a:cubicBezTo>
                  <a:cubicBezTo>
                    <a:pt x="1484" y="33"/>
                    <a:pt x="1324" y="79"/>
                    <a:pt x="1164" y="147"/>
                  </a:cubicBezTo>
                  <a:cubicBezTo>
                    <a:pt x="1005" y="193"/>
                    <a:pt x="891" y="307"/>
                    <a:pt x="754" y="376"/>
                  </a:cubicBezTo>
                  <a:cubicBezTo>
                    <a:pt x="639" y="467"/>
                    <a:pt x="548" y="581"/>
                    <a:pt x="457" y="695"/>
                  </a:cubicBezTo>
                  <a:cubicBezTo>
                    <a:pt x="366" y="786"/>
                    <a:pt x="297" y="901"/>
                    <a:pt x="251" y="1015"/>
                  </a:cubicBezTo>
                  <a:cubicBezTo>
                    <a:pt x="115" y="1197"/>
                    <a:pt x="92" y="1403"/>
                    <a:pt x="46" y="1517"/>
                  </a:cubicBezTo>
                  <a:cubicBezTo>
                    <a:pt x="23" y="1654"/>
                    <a:pt x="0" y="1722"/>
                    <a:pt x="0" y="1722"/>
                  </a:cubicBezTo>
                  <a:cubicBezTo>
                    <a:pt x="0" y="1722"/>
                    <a:pt x="69" y="1677"/>
                    <a:pt x="160" y="1585"/>
                  </a:cubicBezTo>
                  <a:cubicBezTo>
                    <a:pt x="206" y="1540"/>
                    <a:pt x="274" y="1494"/>
                    <a:pt x="343" y="1448"/>
                  </a:cubicBezTo>
                  <a:cubicBezTo>
                    <a:pt x="388" y="1380"/>
                    <a:pt x="480" y="1311"/>
                    <a:pt x="548" y="1266"/>
                  </a:cubicBezTo>
                  <a:cubicBezTo>
                    <a:pt x="639" y="1197"/>
                    <a:pt x="708" y="1129"/>
                    <a:pt x="799" y="1060"/>
                  </a:cubicBezTo>
                  <a:cubicBezTo>
                    <a:pt x="913" y="1015"/>
                    <a:pt x="1005" y="946"/>
                    <a:pt x="1096" y="901"/>
                  </a:cubicBezTo>
                  <a:cubicBezTo>
                    <a:pt x="1210" y="855"/>
                    <a:pt x="1301" y="786"/>
                    <a:pt x="1416" y="764"/>
                  </a:cubicBezTo>
                  <a:cubicBezTo>
                    <a:pt x="1530" y="741"/>
                    <a:pt x="1621" y="695"/>
                    <a:pt x="1735" y="695"/>
                  </a:cubicBezTo>
                  <a:cubicBezTo>
                    <a:pt x="1792" y="684"/>
                    <a:pt x="1849" y="684"/>
                    <a:pt x="1909" y="684"/>
                  </a:cubicBezTo>
                  <a:cubicBezTo>
                    <a:pt x="1969" y="684"/>
                    <a:pt x="2032" y="684"/>
                    <a:pt x="2100" y="672"/>
                  </a:cubicBezTo>
                  <a:cubicBezTo>
                    <a:pt x="2214" y="695"/>
                    <a:pt x="2329" y="695"/>
                    <a:pt x="2443" y="718"/>
                  </a:cubicBezTo>
                  <a:cubicBezTo>
                    <a:pt x="2557" y="741"/>
                    <a:pt x="2671" y="764"/>
                    <a:pt x="2785" y="786"/>
                  </a:cubicBezTo>
                  <a:cubicBezTo>
                    <a:pt x="2899" y="809"/>
                    <a:pt x="2991" y="855"/>
                    <a:pt x="3105" y="878"/>
                  </a:cubicBezTo>
                  <a:cubicBezTo>
                    <a:pt x="3287" y="946"/>
                    <a:pt x="3470" y="992"/>
                    <a:pt x="3584" y="1037"/>
                  </a:cubicBezTo>
                  <a:cubicBezTo>
                    <a:pt x="3698" y="1083"/>
                    <a:pt x="3767" y="1106"/>
                    <a:pt x="3767" y="1106"/>
                  </a:cubicBezTo>
                  <a:cubicBezTo>
                    <a:pt x="3767" y="1106"/>
                    <a:pt x="3630" y="832"/>
                    <a:pt x="3287" y="535"/>
                  </a:cubicBezTo>
                  <a:cubicBezTo>
                    <a:pt x="3196" y="467"/>
                    <a:pt x="3105" y="376"/>
                    <a:pt x="2991" y="307"/>
                  </a:cubicBezTo>
                  <a:cubicBezTo>
                    <a:pt x="2876" y="239"/>
                    <a:pt x="2739" y="193"/>
                    <a:pt x="2602" y="124"/>
                  </a:cubicBezTo>
                  <a:cubicBezTo>
                    <a:pt x="2466" y="79"/>
                    <a:pt x="2306" y="56"/>
                    <a:pt x="2146" y="10"/>
                  </a:cubicBezTo>
                  <a:cubicBezTo>
                    <a:pt x="2039" y="10"/>
                    <a:pt x="1933" y="0"/>
                    <a:pt x="1826" y="0"/>
                  </a:cubicBezTo>
                  <a:close/>
                </a:path>
              </a:pathLst>
            </a:custGeom>
            <a:solidFill>
              <a:srgbClr val="35283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405;p87">
              <a:extLst>
                <a:ext uri="{FF2B5EF4-FFF2-40B4-BE49-F238E27FC236}">
                  <a16:creationId xmlns="" xmlns:a16="http://schemas.microsoft.com/office/drawing/2014/main" id="{5EAA9817-53A2-AFC0-9B3F-A432994BF325}"/>
                </a:ext>
              </a:extLst>
            </p:cNvPr>
            <p:cNvSpPr/>
            <p:nvPr/>
          </p:nvSpPr>
          <p:spPr>
            <a:xfrm>
              <a:off x="5957575" y="1280400"/>
              <a:ext cx="126700" cy="52100"/>
            </a:xfrm>
            <a:custGeom>
              <a:avLst/>
              <a:gdLst/>
              <a:ahLst/>
              <a:cxnLst/>
              <a:rect l="l" t="t" r="r" b="b"/>
              <a:pathLst>
                <a:path w="5068" h="2084" extrusionOk="0">
                  <a:moveTo>
                    <a:pt x="2827" y="0"/>
                  </a:moveTo>
                  <a:cubicBezTo>
                    <a:pt x="2661" y="0"/>
                    <a:pt x="2494" y="34"/>
                    <a:pt x="2328" y="52"/>
                  </a:cubicBezTo>
                  <a:cubicBezTo>
                    <a:pt x="2123" y="98"/>
                    <a:pt x="1917" y="143"/>
                    <a:pt x="1735" y="235"/>
                  </a:cubicBezTo>
                  <a:cubicBezTo>
                    <a:pt x="1643" y="280"/>
                    <a:pt x="1552" y="326"/>
                    <a:pt x="1461" y="394"/>
                  </a:cubicBezTo>
                  <a:cubicBezTo>
                    <a:pt x="1370" y="440"/>
                    <a:pt x="1278" y="486"/>
                    <a:pt x="1210" y="531"/>
                  </a:cubicBezTo>
                  <a:cubicBezTo>
                    <a:pt x="1073" y="668"/>
                    <a:pt x="913" y="782"/>
                    <a:pt x="799" y="897"/>
                  </a:cubicBezTo>
                  <a:cubicBezTo>
                    <a:pt x="685" y="1011"/>
                    <a:pt x="594" y="1148"/>
                    <a:pt x="479" y="1262"/>
                  </a:cubicBezTo>
                  <a:cubicBezTo>
                    <a:pt x="388" y="1353"/>
                    <a:pt x="320" y="1490"/>
                    <a:pt x="274" y="1581"/>
                  </a:cubicBezTo>
                  <a:cubicBezTo>
                    <a:pt x="205" y="1695"/>
                    <a:pt x="160" y="1787"/>
                    <a:pt x="114" y="1855"/>
                  </a:cubicBezTo>
                  <a:cubicBezTo>
                    <a:pt x="46" y="1992"/>
                    <a:pt x="0" y="2083"/>
                    <a:pt x="0" y="2083"/>
                  </a:cubicBezTo>
                  <a:cubicBezTo>
                    <a:pt x="0" y="2083"/>
                    <a:pt x="91" y="2038"/>
                    <a:pt x="228" y="1947"/>
                  </a:cubicBezTo>
                  <a:cubicBezTo>
                    <a:pt x="365" y="1855"/>
                    <a:pt x="525" y="1695"/>
                    <a:pt x="776" y="1536"/>
                  </a:cubicBezTo>
                  <a:cubicBezTo>
                    <a:pt x="890" y="1467"/>
                    <a:pt x="1004" y="1376"/>
                    <a:pt x="1118" y="1285"/>
                  </a:cubicBezTo>
                  <a:cubicBezTo>
                    <a:pt x="1255" y="1216"/>
                    <a:pt x="1392" y="1148"/>
                    <a:pt x="1529" y="1056"/>
                  </a:cubicBezTo>
                  <a:cubicBezTo>
                    <a:pt x="1666" y="965"/>
                    <a:pt x="1826" y="942"/>
                    <a:pt x="1986" y="851"/>
                  </a:cubicBezTo>
                  <a:cubicBezTo>
                    <a:pt x="2123" y="782"/>
                    <a:pt x="2305" y="782"/>
                    <a:pt x="2442" y="714"/>
                  </a:cubicBezTo>
                  <a:cubicBezTo>
                    <a:pt x="2570" y="714"/>
                    <a:pt x="2698" y="685"/>
                    <a:pt x="2826" y="685"/>
                  </a:cubicBezTo>
                  <a:cubicBezTo>
                    <a:pt x="2858" y="685"/>
                    <a:pt x="2890" y="687"/>
                    <a:pt x="2922" y="691"/>
                  </a:cubicBezTo>
                  <a:cubicBezTo>
                    <a:pt x="2983" y="691"/>
                    <a:pt x="3033" y="681"/>
                    <a:pt x="3087" y="681"/>
                  </a:cubicBezTo>
                  <a:cubicBezTo>
                    <a:pt x="3114" y="681"/>
                    <a:pt x="3142" y="684"/>
                    <a:pt x="3173" y="691"/>
                  </a:cubicBezTo>
                  <a:cubicBezTo>
                    <a:pt x="3241" y="691"/>
                    <a:pt x="3333" y="714"/>
                    <a:pt x="3401" y="714"/>
                  </a:cubicBezTo>
                  <a:cubicBezTo>
                    <a:pt x="3561" y="737"/>
                    <a:pt x="3698" y="782"/>
                    <a:pt x="3835" y="828"/>
                  </a:cubicBezTo>
                  <a:cubicBezTo>
                    <a:pt x="3994" y="874"/>
                    <a:pt x="4131" y="919"/>
                    <a:pt x="4246" y="965"/>
                  </a:cubicBezTo>
                  <a:cubicBezTo>
                    <a:pt x="4360" y="1011"/>
                    <a:pt x="4474" y="1079"/>
                    <a:pt x="4588" y="1125"/>
                  </a:cubicBezTo>
                  <a:cubicBezTo>
                    <a:pt x="4679" y="1170"/>
                    <a:pt x="4771" y="1216"/>
                    <a:pt x="4839" y="1262"/>
                  </a:cubicBezTo>
                  <a:cubicBezTo>
                    <a:pt x="4976" y="1330"/>
                    <a:pt x="5067" y="1399"/>
                    <a:pt x="5067" y="1399"/>
                  </a:cubicBezTo>
                  <a:cubicBezTo>
                    <a:pt x="5067" y="1399"/>
                    <a:pt x="5022" y="1307"/>
                    <a:pt x="4930" y="1148"/>
                  </a:cubicBezTo>
                  <a:cubicBezTo>
                    <a:pt x="4885" y="1079"/>
                    <a:pt x="4816" y="1011"/>
                    <a:pt x="4748" y="919"/>
                  </a:cubicBezTo>
                  <a:cubicBezTo>
                    <a:pt x="4656" y="828"/>
                    <a:pt x="4565" y="714"/>
                    <a:pt x="4451" y="623"/>
                  </a:cubicBezTo>
                  <a:cubicBezTo>
                    <a:pt x="4337" y="531"/>
                    <a:pt x="4200" y="440"/>
                    <a:pt x="4063" y="349"/>
                  </a:cubicBezTo>
                  <a:cubicBezTo>
                    <a:pt x="3903" y="257"/>
                    <a:pt x="3743" y="189"/>
                    <a:pt x="3538" y="121"/>
                  </a:cubicBezTo>
                  <a:cubicBezTo>
                    <a:pt x="3355" y="75"/>
                    <a:pt x="3150" y="6"/>
                    <a:pt x="2945" y="6"/>
                  </a:cubicBezTo>
                  <a:cubicBezTo>
                    <a:pt x="2905" y="2"/>
                    <a:pt x="2866" y="0"/>
                    <a:pt x="2827" y="0"/>
                  </a:cubicBezTo>
                  <a:close/>
                </a:path>
              </a:pathLst>
            </a:custGeom>
            <a:solidFill>
              <a:srgbClr val="35283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406;p87">
              <a:extLst>
                <a:ext uri="{FF2B5EF4-FFF2-40B4-BE49-F238E27FC236}">
                  <a16:creationId xmlns="" xmlns:a16="http://schemas.microsoft.com/office/drawing/2014/main" id="{FCD969EF-9C4A-F04A-D4C6-1CC4FD62DC50}"/>
                </a:ext>
              </a:extLst>
            </p:cNvPr>
            <p:cNvSpPr/>
            <p:nvPr/>
          </p:nvSpPr>
          <p:spPr>
            <a:xfrm>
              <a:off x="5793225" y="1380825"/>
              <a:ext cx="58800" cy="98325"/>
            </a:xfrm>
            <a:custGeom>
              <a:avLst/>
              <a:gdLst/>
              <a:ahLst/>
              <a:cxnLst/>
              <a:rect l="l" t="t" r="r" b="b"/>
              <a:pathLst>
                <a:path w="2352" h="3933" extrusionOk="0">
                  <a:moveTo>
                    <a:pt x="714" y="1"/>
                  </a:moveTo>
                  <a:cubicBezTo>
                    <a:pt x="616" y="1"/>
                    <a:pt x="513" y="42"/>
                    <a:pt x="457" y="98"/>
                  </a:cubicBezTo>
                  <a:cubicBezTo>
                    <a:pt x="366" y="166"/>
                    <a:pt x="297" y="258"/>
                    <a:pt x="251" y="326"/>
                  </a:cubicBezTo>
                  <a:cubicBezTo>
                    <a:pt x="206" y="417"/>
                    <a:pt x="160" y="509"/>
                    <a:pt x="137" y="577"/>
                  </a:cubicBezTo>
                  <a:cubicBezTo>
                    <a:pt x="69" y="760"/>
                    <a:pt x="23" y="942"/>
                    <a:pt x="0" y="1125"/>
                  </a:cubicBezTo>
                  <a:cubicBezTo>
                    <a:pt x="92" y="965"/>
                    <a:pt x="160" y="806"/>
                    <a:pt x="251" y="646"/>
                  </a:cubicBezTo>
                  <a:cubicBezTo>
                    <a:pt x="297" y="577"/>
                    <a:pt x="343" y="509"/>
                    <a:pt x="411" y="440"/>
                  </a:cubicBezTo>
                  <a:cubicBezTo>
                    <a:pt x="457" y="372"/>
                    <a:pt x="525" y="326"/>
                    <a:pt x="571" y="303"/>
                  </a:cubicBezTo>
                  <a:cubicBezTo>
                    <a:pt x="614" y="278"/>
                    <a:pt x="657" y="265"/>
                    <a:pt x="699" y="265"/>
                  </a:cubicBezTo>
                  <a:cubicBezTo>
                    <a:pt x="771" y="265"/>
                    <a:pt x="842" y="301"/>
                    <a:pt x="913" y="372"/>
                  </a:cubicBezTo>
                  <a:cubicBezTo>
                    <a:pt x="1005" y="463"/>
                    <a:pt x="1119" y="600"/>
                    <a:pt x="1187" y="760"/>
                  </a:cubicBezTo>
                  <a:cubicBezTo>
                    <a:pt x="1370" y="1034"/>
                    <a:pt x="1507" y="1353"/>
                    <a:pt x="1644" y="1696"/>
                  </a:cubicBezTo>
                  <a:cubicBezTo>
                    <a:pt x="1744" y="1977"/>
                    <a:pt x="1862" y="2258"/>
                    <a:pt x="1967" y="2554"/>
                  </a:cubicBezTo>
                  <a:lnTo>
                    <a:pt x="1967" y="2554"/>
                  </a:lnTo>
                  <a:lnTo>
                    <a:pt x="1895" y="2586"/>
                  </a:lnTo>
                  <a:cubicBezTo>
                    <a:pt x="1804" y="2632"/>
                    <a:pt x="1758" y="2677"/>
                    <a:pt x="1689" y="2723"/>
                  </a:cubicBezTo>
                  <a:cubicBezTo>
                    <a:pt x="1621" y="2768"/>
                    <a:pt x="1552" y="2837"/>
                    <a:pt x="1507" y="2905"/>
                  </a:cubicBezTo>
                  <a:cubicBezTo>
                    <a:pt x="1438" y="2974"/>
                    <a:pt x="1393" y="3042"/>
                    <a:pt x="1370" y="3134"/>
                  </a:cubicBezTo>
                  <a:cubicBezTo>
                    <a:pt x="1347" y="3157"/>
                    <a:pt x="1347" y="3202"/>
                    <a:pt x="1347" y="3248"/>
                  </a:cubicBezTo>
                  <a:cubicBezTo>
                    <a:pt x="1324" y="3293"/>
                    <a:pt x="1347" y="3339"/>
                    <a:pt x="1347" y="3385"/>
                  </a:cubicBezTo>
                  <a:cubicBezTo>
                    <a:pt x="1370" y="3476"/>
                    <a:pt x="1393" y="3545"/>
                    <a:pt x="1438" y="3613"/>
                  </a:cubicBezTo>
                  <a:cubicBezTo>
                    <a:pt x="1530" y="3750"/>
                    <a:pt x="1644" y="3841"/>
                    <a:pt x="1781" y="3933"/>
                  </a:cubicBezTo>
                  <a:cubicBezTo>
                    <a:pt x="1689" y="3818"/>
                    <a:pt x="1598" y="3704"/>
                    <a:pt x="1552" y="3567"/>
                  </a:cubicBezTo>
                  <a:cubicBezTo>
                    <a:pt x="1530" y="3499"/>
                    <a:pt x="1507" y="3430"/>
                    <a:pt x="1507" y="3385"/>
                  </a:cubicBezTo>
                  <a:cubicBezTo>
                    <a:pt x="1507" y="3339"/>
                    <a:pt x="1507" y="3316"/>
                    <a:pt x="1530" y="3293"/>
                  </a:cubicBezTo>
                  <a:cubicBezTo>
                    <a:pt x="1530" y="3271"/>
                    <a:pt x="1530" y="3225"/>
                    <a:pt x="1552" y="3202"/>
                  </a:cubicBezTo>
                  <a:cubicBezTo>
                    <a:pt x="1598" y="3157"/>
                    <a:pt x="1621" y="3111"/>
                    <a:pt x="1689" y="3065"/>
                  </a:cubicBezTo>
                  <a:cubicBezTo>
                    <a:pt x="1689" y="3042"/>
                    <a:pt x="1735" y="3020"/>
                    <a:pt x="1758" y="2997"/>
                  </a:cubicBezTo>
                  <a:cubicBezTo>
                    <a:pt x="1781" y="2997"/>
                    <a:pt x="1804" y="2974"/>
                    <a:pt x="1849" y="2951"/>
                  </a:cubicBezTo>
                  <a:cubicBezTo>
                    <a:pt x="1895" y="2928"/>
                    <a:pt x="1963" y="2883"/>
                    <a:pt x="2032" y="2860"/>
                  </a:cubicBezTo>
                  <a:lnTo>
                    <a:pt x="2214" y="2791"/>
                  </a:lnTo>
                  <a:lnTo>
                    <a:pt x="2351" y="2723"/>
                  </a:lnTo>
                  <a:lnTo>
                    <a:pt x="2306" y="2586"/>
                  </a:lnTo>
                  <a:cubicBezTo>
                    <a:pt x="2214" y="2244"/>
                    <a:pt x="2123" y="1901"/>
                    <a:pt x="1986" y="1559"/>
                  </a:cubicBezTo>
                  <a:cubicBezTo>
                    <a:pt x="1849" y="1216"/>
                    <a:pt x="1689" y="874"/>
                    <a:pt x="1484" y="554"/>
                  </a:cubicBezTo>
                  <a:cubicBezTo>
                    <a:pt x="1370" y="417"/>
                    <a:pt x="1256" y="258"/>
                    <a:pt x="1096" y="121"/>
                  </a:cubicBezTo>
                  <a:cubicBezTo>
                    <a:pt x="1005" y="75"/>
                    <a:pt x="913" y="7"/>
                    <a:pt x="776" y="7"/>
                  </a:cubicBezTo>
                  <a:cubicBezTo>
                    <a:pt x="756" y="3"/>
                    <a:pt x="735" y="1"/>
                    <a:pt x="714" y="1"/>
                  </a:cubicBezTo>
                  <a:close/>
                </a:path>
              </a:pathLst>
            </a:custGeom>
            <a:solidFill>
              <a:srgbClr val="DB78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407;p87">
              <a:extLst>
                <a:ext uri="{FF2B5EF4-FFF2-40B4-BE49-F238E27FC236}">
                  <a16:creationId xmlns="" xmlns:a16="http://schemas.microsoft.com/office/drawing/2014/main" id="{1B167328-DFBA-ABBA-9CEF-E22953F39D10}"/>
                </a:ext>
              </a:extLst>
            </p:cNvPr>
            <p:cNvSpPr/>
            <p:nvPr/>
          </p:nvSpPr>
          <p:spPr>
            <a:xfrm>
              <a:off x="6060850" y="1541325"/>
              <a:ext cx="111300" cy="28250"/>
            </a:xfrm>
            <a:custGeom>
              <a:avLst/>
              <a:gdLst/>
              <a:ahLst/>
              <a:cxnLst/>
              <a:rect l="l" t="t" r="r" b="b"/>
              <a:pathLst>
                <a:path w="4452" h="1130" extrusionOk="0">
                  <a:moveTo>
                    <a:pt x="0" y="1"/>
                  </a:moveTo>
                  <a:cubicBezTo>
                    <a:pt x="0" y="1"/>
                    <a:pt x="206" y="252"/>
                    <a:pt x="571" y="503"/>
                  </a:cubicBezTo>
                  <a:cubicBezTo>
                    <a:pt x="776" y="640"/>
                    <a:pt x="1005" y="777"/>
                    <a:pt x="1279" y="891"/>
                  </a:cubicBezTo>
                  <a:cubicBezTo>
                    <a:pt x="1416" y="936"/>
                    <a:pt x="1553" y="982"/>
                    <a:pt x="1712" y="1028"/>
                  </a:cubicBezTo>
                  <a:cubicBezTo>
                    <a:pt x="1872" y="1051"/>
                    <a:pt x="2009" y="1096"/>
                    <a:pt x="2169" y="1119"/>
                  </a:cubicBezTo>
                  <a:cubicBezTo>
                    <a:pt x="2275" y="1119"/>
                    <a:pt x="2382" y="1129"/>
                    <a:pt x="2488" y="1129"/>
                  </a:cubicBezTo>
                  <a:cubicBezTo>
                    <a:pt x="2542" y="1129"/>
                    <a:pt x="2595" y="1127"/>
                    <a:pt x="2648" y="1119"/>
                  </a:cubicBezTo>
                  <a:cubicBezTo>
                    <a:pt x="2808" y="1119"/>
                    <a:pt x="2968" y="1096"/>
                    <a:pt x="3105" y="1051"/>
                  </a:cubicBezTo>
                  <a:cubicBezTo>
                    <a:pt x="3242" y="1028"/>
                    <a:pt x="3379" y="982"/>
                    <a:pt x="3516" y="914"/>
                  </a:cubicBezTo>
                  <a:cubicBezTo>
                    <a:pt x="3561" y="891"/>
                    <a:pt x="3630" y="868"/>
                    <a:pt x="3698" y="845"/>
                  </a:cubicBezTo>
                  <a:cubicBezTo>
                    <a:pt x="3744" y="822"/>
                    <a:pt x="3789" y="777"/>
                    <a:pt x="3858" y="754"/>
                  </a:cubicBezTo>
                  <a:cubicBezTo>
                    <a:pt x="3949" y="685"/>
                    <a:pt x="4041" y="640"/>
                    <a:pt x="4109" y="594"/>
                  </a:cubicBezTo>
                  <a:cubicBezTo>
                    <a:pt x="4177" y="526"/>
                    <a:pt x="4246" y="457"/>
                    <a:pt x="4292" y="411"/>
                  </a:cubicBezTo>
                  <a:cubicBezTo>
                    <a:pt x="4406" y="320"/>
                    <a:pt x="4451" y="274"/>
                    <a:pt x="4451" y="274"/>
                  </a:cubicBezTo>
                  <a:lnTo>
                    <a:pt x="4451" y="274"/>
                  </a:lnTo>
                  <a:cubicBezTo>
                    <a:pt x="4451" y="274"/>
                    <a:pt x="4383" y="297"/>
                    <a:pt x="4246" y="343"/>
                  </a:cubicBezTo>
                  <a:cubicBezTo>
                    <a:pt x="4200" y="389"/>
                    <a:pt x="4132" y="411"/>
                    <a:pt x="4041" y="457"/>
                  </a:cubicBezTo>
                  <a:cubicBezTo>
                    <a:pt x="3949" y="480"/>
                    <a:pt x="3858" y="503"/>
                    <a:pt x="3744" y="548"/>
                  </a:cubicBezTo>
                  <a:cubicBezTo>
                    <a:pt x="3652" y="594"/>
                    <a:pt x="3538" y="617"/>
                    <a:pt x="3424" y="640"/>
                  </a:cubicBezTo>
                  <a:cubicBezTo>
                    <a:pt x="3310" y="662"/>
                    <a:pt x="3173" y="685"/>
                    <a:pt x="3036" y="708"/>
                  </a:cubicBezTo>
                  <a:cubicBezTo>
                    <a:pt x="2968" y="708"/>
                    <a:pt x="2899" y="708"/>
                    <a:pt x="2831" y="731"/>
                  </a:cubicBezTo>
                  <a:lnTo>
                    <a:pt x="2625" y="731"/>
                  </a:lnTo>
                  <a:cubicBezTo>
                    <a:pt x="2488" y="731"/>
                    <a:pt x="2351" y="731"/>
                    <a:pt x="2214" y="708"/>
                  </a:cubicBezTo>
                  <a:cubicBezTo>
                    <a:pt x="2078" y="708"/>
                    <a:pt x="1941" y="662"/>
                    <a:pt x="1804" y="640"/>
                  </a:cubicBezTo>
                  <a:cubicBezTo>
                    <a:pt x="1667" y="617"/>
                    <a:pt x="1530" y="594"/>
                    <a:pt x="1393" y="548"/>
                  </a:cubicBezTo>
                  <a:cubicBezTo>
                    <a:pt x="1256" y="503"/>
                    <a:pt x="1142" y="480"/>
                    <a:pt x="1028" y="434"/>
                  </a:cubicBezTo>
                  <a:cubicBezTo>
                    <a:pt x="913" y="389"/>
                    <a:pt x="799" y="343"/>
                    <a:pt x="685" y="320"/>
                  </a:cubicBezTo>
                  <a:cubicBezTo>
                    <a:pt x="274" y="138"/>
                    <a:pt x="1" y="1"/>
                    <a:pt x="0" y="1"/>
                  </a:cubicBezTo>
                  <a:close/>
                </a:path>
              </a:pathLst>
            </a:custGeom>
            <a:solidFill>
              <a:srgbClr val="DB78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408;p87">
              <a:extLst>
                <a:ext uri="{FF2B5EF4-FFF2-40B4-BE49-F238E27FC236}">
                  <a16:creationId xmlns="" xmlns:a16="http://schemas.microsoft.com/office/drawing/2014/main" id="{02894EBE-8822-DCA7-7CCA-8C6E84369491}"/>
                </a:ext>
              </a:extLst>
            </p:cNvPr>
            <p:cNvSpPr/>
            <p:nvPr/>
          </p:nvSpPr>
          <p:spPr>
            <a:xfrm>
              <a:off x="5953575" y="1319350"/>
              <a:ext cx="161500" cy="161525"/>
            </a:xfrm>
            <a:custGeom>
              <a:avLst/>
              <a:gdLst/>
              <a:ahLst/>
              <a:cxnLst/>
              <a:rect l="l" t="t" r="r" b="b"/>
              <a:pathLst>
                <a:path w="6460" h="6461" fill="none" extrusionOk="0">
                  <a:moveTo>
                    <a:pt x="0" y="3242"/>
                  </a:moveTo>
                  <a:cubicBezTo>
                    <a:pt x="0" y="5022"/>
                    <a:pt x="1438" y="6460"/>
                    <a:pt x="3219" y="6460"/>
                  </a:cubicBezTo>
                  <a:cubicBezTo>
                    <a:pt x="4999" y="6460"/>
                    <a:pt x="6460" y="5022"/>
                    <a:pt x="6460" y="3242"/>
                  </a:cubicBezTo>
                  <a:cubicBezTo>
                    <a:pt x="6460" y="1439"/>
                    <a:pt x="4999" y="1"/>
                    <a:pt x="3219" y="1"/>
                  </a:cubicBezTo>
                  <a:cubicBezTo>
                    <a:pt x="1438" y="1"/>
                    <a:pt x="0" y="1439"/>
                    <a:pt x="0" y="3242"/>
                  </a:cubicBezTo>
                  <a:close/>
                </a:path>
              </a:pathLst>
            </a:custGeom>
            <a:noFill/>
            <a:ln w="10275" cap="rnd" cmpd="sng">
              <a:solidFill>
                <a:srgbClr val="352836"/>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09;p87">
              <a:extLst>
                <a:ext uri="{FF2B5EF4-FFF2-40B4-BE49-F238E27FC236}">
                  <a16:creationId xmlns="" xmlns:a16="http://schemas.microsoft.com/office/drawing/2014/main" id="{BA89D53C-0B0C-B340-7B23-0BB82B38BCCD}"/>
                </a:ext>
              </a:extLst>
            </p:cNvPr>
            <p:cNvSpPr/>
            <p:nvPr/>
          </p:nvSpPr>
          <p:spPr>
            <a:xfrm>
              <a:off x="6178975" y="1305650"/>
              <a:ext cx="161500" cy="162100"/>
            </a:xfrm>
            <a:custGeom>
              <a:avLst/>
              <a:gdLst/>
              <a:ahLst/>
              <a:cxnLst/>
              <a:rect l="l" t="t" r="r" b="b"/>
              <a:pathLst>
                <a:path w="6460" h="6484" fill="none" extrusionOk="0">
                  <a:moveTo>
                    <a:pt x="0" y="3242"/>
                  </a:moveTo>
                  <a:cubicBezTo>
                    <a:pt x="0" y="5022"/>
                    <a:pt x="1438" y="6483"/>
                    <a:pt x="3219" y="6483"/>
                  </a:cubicBezTo>
                  <a:cubicBezTo>
                    <a:pt x="4999" y="6483"/>
                    <a:pt x="6460" y="5022"/>
                    <a:pt x="6460" y="3242"/>
                  </a:cubicBezTo>
                  <a:cubicBezTo>
                    <a:pt x="6460" y="1462"/>
                    <a:pt x="4999" y="1"/>
                    <a:pt x="3219" y="1"/>
                  </a:cubicBezTo>
                  <a:cubicBezTo>
                    <a:pt x="1438" y="1"/>
                    <a:pt x="0" y="1462"/>
                    <a:pt x="0" y="3242"/>
                  </a:cubicBezTo>
                  <a:close/>
                </a:path>
              </a:pathLst>
            </a:custGeom>
            <a:noFill/>
            <a:ln w="10275" cap="rnd" cmpd="sng">
              <a:solidFill>
                <a:srgbClr val="352836"/>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410;p87">
              <a:extLst>
                <a:ext uri="{FF2B5EF4-FFF2-40B4-BE49-F238E27FC236}">
                  <a16:creationId xmlns="" xmlns:a16="http://schemas.microsoft.com/office/drawing/2014/main" id="{E380F987-12FB-A5CC-4B9D-1458A627DFC9}"/>
                </a:ext>
              </a:extLst>
            </p:cNvPr>
            <p:cNvSpPr/>
            <p:nvPr/>
          </p:nvSpPr>
          <p:spPr>
            <a:xfrm>
              <a:off x="5858850" y="1390100"/>
              <a:ext cx="94750" cy="10300"/>
            </a:xfrm>
            <a:custGeom>
              <a:avLst/>
              <a:gdLst/>
              <a:ahLst/>
              <a:cxnLst/>
              <a:rect l="l" t="t" r="r" b="b"/>
              <a:pathLst>
                <a:path w="3790" h="412" fill="none" extrusionOk="0">
                  <a:moveTo>
                    <a:pt x="0" y="1"/>
                  </a:moveTo>
                  <a:lnTo>
                    <a:pt x="3789" y="412"/>
                  </a:lnTo>
                </a:path>
              </a:pathLst>
            </a:custGeom>
            <a:noFill/>
            <a:ln w="10275" cap="rnd" cmpd="sng">
              <a:solidFill>
                <a:srgbClr val="352836"/>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411;p87">
              <a:extLst>
                <a:ext uri="{FF2B5EF4-FFF2-40B4-BE49-F238E27FC236}">
                  <a16:creationId xmlns="" xmlns:a16="http://schemas.microsoft.com/office/drawing/2014/main" id="{1BE747DC-5E57-A39A-1CBB-A5148B5DC56C}"/>
                </a:ext>
              </a:extLst>
            </p:cNvPr>
            <p:cNvSpPr/>
            <p:nvPr/>
          </p:nvSpPr>
          <p:spPr>
            <a:xfrm>
              <a:off x="6115050" y="1353025"/>
              <a:ext cx="67375" cy="60500"/>
            </a:xfrm>
            <a:custGeom>
              <a:avLst/>
              <a:gdLst/>
              <a:ahLst/>
              <a:cxnLst/>
              <a:rect l="l" t="t" r="r" b="b"/>
              <a:pathLst>
                <a:path w="2695" h="2420" fill="none" extrusionOk="0">
                  <a:moveTo>
                    <a:pt x="1" y="1895"/>
                  </a:moveTo>
                  <a:cubicBezTo>
                    <a:pt x="1" y="1895"/>
                    <a:pt x="1074" y="0"/>
                    <a:pt x="2694" y="2420"/>
                  </a:cubicBezTo>
                </a:path>
              </a:pathLst>
            </a:custGeom>
            <a:noFill/>
            <a:ln w="10275" cap="rnd" cmpd="sng">
              <a:solidFill>
                <a:srgbClr val="352836"/>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412;p87">
              <a:extLst>
                <a:ext uri="{FF2B5EF4-FFF2-40B4-BE49-F238E27FC236}">
                  <a16:creationId xmlns="" xmlns:a16="http://schemas.microsoft.com/office/drawing/2014/main" id="{CA167924-0DCC-B894-3828-B5AA23E042A9}"/>
                </a:ext>
              </a:extLst>
            </p:cNvPr>
            <p:cNvSpPr/>
            <p:nvPr/>
          </p:nvSpPr>
          <p:spPr>
            <a:xfrm>
              <a:off x="6580375" y="2139450"/>
              <a:ext cx="331800" cy="200825"/>
            </a:xfrm>
            <a:custGeom>
              <a:avLst/>
              <a:gdLst/>
              <a:ahLst/>
              <a:cxnLst/>
              <a:rect l="l" t="t" r="r" b="b"/>
              <a:pathLst>
                <a:path w="13272" h="8033" extrusionOk="0">
                  <a:moveTo>
                    <a:pt x="5993" y="0"/>
                  </a:moveTo>
                  <a:cubicBezTo>
                    <a:pt x="5687" y="0"/>
                    <a:pt x="4464" y="3260"/>
                    <a:pt x="4464" y="3260"/>
                  </a:cubicBezTo>
                  <a:cubicBezTo>
                    <a:pt x="4464" y="3260"/>
                    <a:pt x="0" y="8032"/>
                    <a:pt x="2335" y="8032"/>
                  </a:cubicBezTo>
                  <a:cubicBezTo>
                    <a:pt x="2844" y="8032"/>
                    <a:pt x="3674" y="7806"/>
                    <a:pt x="4944" y="7255"/>
                  </a:cubicBezTo>
                  <a:cubicBezTo>
                    <a:pt x="11570" y="4388"/>
                    <a:pt x="12566" y="3692"/>
                    <a:pt x="11972" y="3692"/>
                  </a:cubicBezTo>
                  <a:cubicBezTo>
                    <a:pt x="11412" y="3692"/>
                    <a:pt x="9440" y="4310"/>
                    <a:pt x="9440" y="4310"/>
                  </a:cubicBezTo>
                  <a:cubicBezTo>
                    <a:pt x="12714" y="2696"/>
                    <a:pt x="13271" y="2210"/>
                    <a:pt x="12753" y="2210"/>
                  </a:cubicBezTo>
                  <a:cubicBezTo>
                    <a:pt x="11968" y="2210"/>
                    <a:pt x="8710" y="3329"/>
                    <a:pt x="8710" y="3329"/>
                  </a:cubicBezTo>
                  <a:cubicBezTo>
                    <a:pt x="12113" y="1538"/>
                    <a:pt x="12938" y="977"/>
                    <a:pt x="12636" y="977"/>
                  </a:cubicBezTo>
                  <a:cubicBezTo>
                    <a:pt x="12130" y="977"/>
                    <a:pt x="8459" y="2553"/>
                    <a:pt x="8459" y="2553"/>
                  </a:cubicBezTo>
                  <a:cubicBezTo>
                    <a:pt x="10744" y="1205"/>
                    <a:pt x="11238" y="752"/>
                    <a:pt x="10865" y="752"/>
                  </a:cubicBezTo>
                  <a:cubicBezTo>
                    <a:pt x="10096" y="752"/>
                    <a:pt x="5628" y="2690"/>
                    <a:pt x="5628" y="2690"/>
                  </a:cubicBezTo>
                  <a:cubicBezTo>
                    <a:pt x="6081" y="687"/>
                    <a:pt x="6133" y="0"/>
                    <a:pt x="5993" y="0"/>
                  </a:cubicBezTo>
                  <a:close/>
                </a:path>
              </a:pathLst>
            </a:custGeom>
            <a:solidFill>
              <a:srgbClr val="FFA39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413;p87">
              <a:extLst>
                <a:ext uri="{FF2B5EF4-FFF2-40B4-BE49-F238E27FC236}">
                  <a16:creationId xmlns="" xmlns:a16="http://schemas.microsoft.com/office/drawing/2014/main" id="{AAD5DC24-9A37-BBC4-5BA9-0EBD4BA12531}"/>
                </a:ext>
              </a:extLst>
            </p:cNvPr>
            <p:cNvSpPr/>
            <p:nvPr/>
          </p:nvSpPr>
          <p:spPr>
            <a:xfrm>
              <a:off x="6388400" y="2215800"/>
              <a:ext cx="349250" cy="233650"/>
            </a:xfrm>
            <a:custGeom>
              <a:avLst/>
              <a:gdLst/>
              <a:ahLst/>
              <a:cxnLst/>
              <a:rect l="l" t="t" r="r" b="b"/>
              <a:pathLst>
                <a:path w="13970" h="9346" extrusionOk="0">
                  <a:moveTo>
                    <a:pt x="12303" y="1"/>
                  </a:moveTo>
                  <a:lnTo>
                    <a:pt x="1940" y="3014"/>
                  </a:lnTo>
                  <a:lnTo>
                    <a:pt x="1370" y="3516"/>
                  </a:lnTo>
                  <a:cubicBezTo>
                    <a:pt x="1370" y="3516"/>
                    <a:pt x="0" y="8195"/>
                    <a:pt x="1301" y="9245"/>
                  </a:cubicBezTo>
                  <a:cubicBezTo>
                    <a:pt x="1388" y="9313"/>
                    <a:pt x="1525" y="9345"/>
                    <a:pt x="1704" y="9345"/>
                  </a:cubicBezTo>
                  <a:cubicBezTo>
                    <a:pt x="3630" y="9345"/>
                    <a:pt x="10481" y="5638"/>
                    <a:pt x="13969" y="3174"/>
                  </a:cubicBezTo>
                  <a:cubicBezTo>
                    <a:pt x="13490" y="2124"/>
                    <a:pt x="12896" y="1119"/>
                    <a:pt x="12349" y="115"/>
                  </a:cubicBezTo>
                  <a:cubicBezTo>
                    <a:pt x="12326" y="69"/>
                    <a:pt x="12303" y="47"/>
                    <a:pt x="12303" y="1"/>
                  </a:cubicBezTo>
                  <a:close/>
                </a:path>
              </a:pathLst>
            </a:custGeom>
            <a:solidFill>
              <a:srgbClr val="FFA39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414;p87">
              <a:extLst>
                <a:ext uri="{FF2B5EF4-FFF2-40B4-BE49-F238E27FC236}">
                  <a16:creationId xmlns="" xmlns:a16="http://schemas.microsoft.com/office/drawing/2014/main" id="{C558D8C6-8596-DAC9-1F99-51686771DB61}"/>
                </a:ext>
              </a:extLst>
            </p:cNvPr>
            <p:cNvSpPr/>
            <p:nvPr/>
          </p:nvSpPr>
          <p:spPr>
            <a:xfrm>
              <a:off x="6388400" y="2248350"/>
              <a:ext cx="251675" cy="201050"/>
            </a:xfrm>
            <a:custGeom>
              <a:avLst/>
              <a:gdLst/>
              <a:ahLst/>
              <a:cxnLst/>
              <a:rect l="l" t="t" r="r" b="b"/>
              <a:pathLst>
                <a:path w="10067" h="8042" extrusionOk="0">
                  <a:moveTo>
                    <a:pt x="7875" y="0"/>
                  </a:moveTo>
                  <a:lnTo>
                    <a:pt x="1940" y="1712"/>
                  </a:lnTo>
                  <a:lnTo>
                    <a:pt x="1370" y="2214"/>
                  </a:lnTo>
                  <a:cubicBezTo>
                    <a:pt x="1370" y="2214"/>
                    <a:pt x="0" y="6893"/>
                    <a:pt x="1301" y="7943"/>
                  </a:cubicBezTo>
                  <a:cubicBezTo>
                    <a:pt x="1387" y="8010"/>
                    <a:pt x="1521" y="8041"/>
                    <a:pt x="1697" y="8041"/>
                  </a:cubicBezTo>
                  <a:cubicBezTo>
                    <a:pt x="3029" y="8041"/>
                    <a:pt x="6761" y="6251"/>
                    <a:pt x="10066" y="4337"/>
                  </a:cubicBezTo>
                  <a:cubicBezTo>
                    <a:pt x="9359" y="2876"/>
                    <a:pt x="8628" y="1415"/>
                    <a:pt x="7875" y="0"/>
                  </a:cubicBezTo>
                  <a:close/>
                </a:path>
              </a:pathLst>
            </a:custGeom>
            <a:solidFill>
              <a:srgbClr val="CE7C75">
                <a:alpha val="5446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2415;p87">
              <a:extLst>
                <a:ext uri="{FF2B5EF4-FFF2-40B4-BE49-F238E27FC236}">
                  <a16:creationId xmlns="" xmlns:a16="http://schemas.microsoft.com/office/drawing/2014/main" id="{305921E1-5664-E4E9-AE1B-5B1D80332084}"/>
                </a:ext>
              </a:extLst>
            </p:cNvPr>
            <p:cNvSpPr/>
            <p:nvPr/>
          </p:nvSpPr>
          <p:spPr>
            <a:xfrm>
              <a:off x="5599200" y="1743900"/>
              <a:ext cx="1004925" cy="748125"/>
            </a:xfrm>
            <a:custGeom>
              <a:avLst/>
              <a:gdLst/>
              <a:ahLst/>
              <a:cxnLst/>
              <a:rect l="l" t="t" r="r" b="b"/>
              <a:pathLst>
                <a:path w="40197" h="29925" extrusionOk="0">
                  <a:moveTo>
                    <a:pt x="22917" y="1"/>
                  </a:moveTo>
                  <a:cubicBezTo>
                    <a:pt x="22849" y="1"/>
                    <a:pt x="22096" y="23"/>
                    <a:pt x="21411" y="23"/>
                  </a:cubicBezTo>
                  <a:cubicBezTo>
                    <a:pt x="21297" y="1233"/>
                    <a:pt x="21685" y="4360"/>
                    <a:pt x="16800" y="5068"/>
                  </a:cubicBezTo>
                  <a:cubicBezTo>
                    <a:pt x="16386" y="5126"/>
                    <a:pt x="15982" y="5154"/>
                    <a:pt x="15588" y="5154"/>
                  </a:cubicBezTo>
                  <a:cubicBezTo>
                    <a:pt x="11536" y="5154"/>
                    <a:pt x="8629" y="2258"/>
                    <a:pt x="7921" y="822"/>
                  </a:cubicBezTo>
                  <a:cubicBezTo>
                    <a:pt x="4771" y="1941"/>
                    <a:pt x="891" y="2146"/>
                    <a:pt x="1" y="7852"/>
                  </a:cubicBezTo>
                  <a:lnTo>
                    <a:pt x="7944" y="13650"/>
                  </a:lnTo>
                  <a:lnTo>
                    <a:pt x="29423" y="29924"/>
                  </a:lnTo>
                  <a:lnTo>
                    <a:pt x="40196" y="26113"/>
                  </a:lnTo>
                  <a:lnTo>
                    <a:pt x="38302" y="19653"/>
                  </a:lnTo>
                  <a:lnTo>
                    <a:pt x="33851" y="20543"/>
                  </a:lnTo>
                  <a:lnTo>
                    <a:pt x="33097" y="14061"/>
                  </a:lnTo>
                  <a:cubicBezTo>
                    <a:pt x="33097" y="14061"/>
                    <a:pt x="33737" y="115"/>
                    <a:pt x="22917" y="1"/>
                  </a:cubicBezTo>
                  <a:close/>
                </a:path>
              </a:pathLst>
            </a:custGeom>
            <a:solidFill>
              <a:srgbClr val="5997C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2416;p87">
              <a:extLst>
                <a:ext uri="{FF2B5EF4-FFF2-40B4-BE49-F238E27FC236}">
                  <a16:creationId xmlns="" xmlns:a16="http://schemas.microsoft.com/office/drawing/2014/main" id="{7AC98C08-06A1-D5A0-25E3-7E938828BA76}"/>
                </a:ext>
              </a:extLst>
            </p:cNvPr>
            <p:cNvSpPr/>
            <p:nvPr/>
          </p:nvSpPr>
          <p:spPr>
            <a:xfrm>
              <a:off x="5786375" y="1734200"/>
              <a:ext cx="218575" cy="209450"/>
            </a:xfrm>
            <a:custGeom>
              <a:avLst/>
              <a:gdLst/>
              <a:ahLst/>
              <a:cxnLst/>
              <a:rect l="l" t="t" r="r" b="b"/>
              <a:pathLst>
                <a:path w="8743" h="8378" extrusionOk="0">
                  <a:moveTo>
                    <a:pt x="2397" y="0"/>
                  </a:moveTo>
                  <a:lnTo>
                    <a:pt x="0" y="1279"/>
                  </a:lnTo>
                  <a:lnTo>
                    <a:pt x="5068" y="8377"/>
                  </a:lnTo>
                  <a:lnTo>
                    <a:pt x="8743" y="5456"/>
                  </a:lnTo>
                  <a:lnTo>
                    <a:pt x="2397" y="0"/>
                  </a:lnTo>
                  <a:close/>
                </a:path>
              </a:pathLst>
            </a:custGeom>
            <a:solidFill>
              <a:srgbClr val="65B2D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2417;p87">
              <a:extLst>
                <a:ext uri="{FF2B5EF4-FFF2-40B4-BE49-F238E27FC236}">
                  <a16:creationId xmlns="" xmlns:a16="http://schemas.microsoft.com/office/drawing/2014/main" id="{C7615B85-D71A-985A-B9AB-7601E8DB5977}"/>
                </a:ext>
              </a:extLst>
            </p:cNvPr>
            <p:cNvSpPr/>
            <p:nvPr/>
          </p:nvSpPr>
          <p:spPr>
            <a:xfrm>
              <a:off x="6055700" y="1727925"/>
              <a:ext cx="130150" cy="196325"/>
            </a:xfrm>
            <a:custGeom>
              <a:avLst/>
              <a:gdLst/>
              <a:ahLst/>
              <a:cxnLst/>
              <a:rect l="l" t="t" r="r" b="b"/>
              <a:pathLst>
                <a:path w="5206" h="7853" extrusionOk="0">
                  <a:moveTo>
                    <a:pt x="3037" y="0"/>
                  </a:moveTo>
                  <a:lnTo>
                    <a:pt x="1" y="5205"/>
                  </a:lnTo>
                  <a:lnTo>
                    <a:pt x="2535" y="7852"/>
                  </a:lnTo>
                  <a:lnTo>
                    <a:pt x="5205" y="388"/>
                  </a:lnTo>
                  <a:lnTo>
                    <a:pt x="3037" y="0"/>
                  </a:lnTo>
                  <a:close/>
                </a:path>
              </a:pathLst>
            </a:custGeom>
            <a:solidFill>
              <a:srgbClr val="65B2D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2418;p87">
              <a:extLst>
                <a:ext uri="{FF2B5EF4-FFF2-40B4-BE49-F238E27FC236}">
                  <a16:creationId xmlns="" xmlns:a16="http://schemas.microsoft.com/office/drawing/2014/main" id="{12E54807-22E5-D5B8-D7E3-6317EB47F0C6}"/>
                </a:ext>
              </a:extLst>
            </p:cNvPr>
            <p:cNvSpPr/>
            <p:nvPr/>
          </p:nvSpPr>
          <p:spPr>
            <a:xfrm>
              <a:off x="6685700" y="1737050"/>
              <a:ext cx="174625" cy="981525"/>
            </a:xfrm>
            <a:custGeom>
              <a:avLst/>
              <a:gdLst/>
              <a:ahLst/>
              <a:cxnLst/>
              <a:rect l="l" t="t" r="r" b="b"/>
              <a:pathLst>
                <a:path w="6985" h="39261" extrusionOk="0">
                  <a:moveTo>
                    <a:pt x="2945" y="1"/>
                  </a:moveTo>
                  <a:lnTo>
                    <a:pt x="0" y="38963"/>
                  </a:lnTo>
                  <a:lnTo>
                    <a:pt x="4040" y="39260"/>
                  </a:lnTo>
                  <a:lnTo>
                    <a:pt x="6985" y="320"/>
                  </a:lnTo>
                  <a:lnTo>
                    <a:pt x="2945" y="1"/>
                  </a:lnTo>
                  <a:close/>
                </a:path>
              </a:pathLst>
            </a:custGeom>
            <a:solidFill>
              <a:srgbClr val="4386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2419;p87">
              <a:extLst>
                <a:ext uri="{FF2B5EF4-FFF2-40B4-BE49-F238E27FC236}">
                  <a16:creationId xmlns="" xmlns:a16="http://schemas.microsoft.com/office/drawing/2014/main" id="{470DE359-8ECB-855B-2BEC-7A91449CD16F}"/>
                </a:ext>
              </a:extLst>
            </p:cNvPr>
            <p:cNvSpPr/>
            <p:nvPr/>
          </p:nvSpPr>
          <p:spPr>
            <a:xfrm>
              <a:off x="6743325" y="1828925"/>
              <a:ext cx="30850" cy="2300"/>
            </a:xfrm>
            <a:custGeom>
              <a:avLst/>
              <a:gdLst/>
              <a:ahLst/>
              <a:cxnLst/>
              <a:rect l="l" t="t" r="r" b="b"/>
              <a:pathLst>
                <a:path w="1234" h="92" fill="none" extrusionOk="0">
                  <a:moveTo>
                    <a:pt x="0" y="0"/>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2420;p87">
              <a:extLst>
                <a:ext uri="{FF2B5EF4-FFF2-40B4-BE49-F238E27FC236}">
                  <a16:creationId xmlns="" xmlns:a16="http://schemas.microsoft.com/office/drawing/2014/main" id="{926D5763-0AC8-BD6B-6C9C-58C2433272F9}"/>
                </a:ext>
              </a:extLst>
            </p:cNvPr>
            <p:cNvSpPr/>
            <p:nvPr/>
          </p:nvSpPr>
          <p:spPr>
            <a:xfrm>
              <a:off x="6684550" y="2609550"/>
              <a:ext cx="30850" cy="2300"/>
            </a:xfrm>
            <a:custGeom>
              <a:avLst/>
              <a:gdLst/>
              <a:ahLst/>
              <a:cxnLst/>
              <a:rect l="l" t="t" r="r" b="b"/>
              <a:pathLst>
                <a:path w="1234" h="92" fill="none" extrusionOk="0">
                  <a:moveTo>
                    <a:pt x="0" y="0"/>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2421;p87">
              <a:extLst>
                <a:ext uri="{FF2B5EF4-FFF2-40B4-BE49-F238E27FC236}">
                  <a16:creationId xmlns="" xmlns:a16="http://schemas.microsoft.com/office/drawing/2014/main" id="{D4D4007B-5334-671B-F557-B4176E8719E1}"/>
                </a:ext>
              </a:extLst>
            </p:cNvPr>
            <p:cNvSpPr/>
            <p:nvPr/>
          </p:nvSpPr>
          <p:spPr>
            <a:xfrm>
              <a:off x="6739325" y="1880850"/>
              <a:ext cx="30850" cy="2300"/>
            </a:xfrm>
            <a:custGeom>
              <a:avLst/>
              <a:gdLst/>
              <a:ahLst/>
              <a:cxnLst/>
              <a:rect l="l" t="t" r="r" b="b"/>
              <a:pathLst>
                <a:path w="1234" h="92" fill="none" extrusionOk="0">
                  <a:moveTo>
                    <a:pt x="1" y="1"/>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2422;p87">
              <a:extLst>
                <a:ext uri="{FF2B5EF4-FFF2-40B4-BE49-F238E27FC236}">
                  <a16:creationId xmlns="" xmlns:a16="http://schemas.microsoft.com/office/drawing/2014/main" id="{1540F00A-6B0D-12DA-ADB9-97145D325A74}"/>
                </a:ext>
              </a:extLst>
            </p:cNvPr>
            <p:cNvSpPr/>
            <p:nvPr/>
          </p:nvSpPr>
          <p:spPr>
            <a:xfrm>
              <a:off x="6735325" y="1932775"/>
              <a:ext cx="30850" cy="2875"/>
            </a:xfrm>
            <a:custGeom>
              <a:avLst/>
              <a:gdLst/>
              <a:ahLst/>
              <a:cxnLst/>
              <a:rect l="l" t="t" r="r" b="b"/>
              <a:pathLst>
                <a:path w="1234" h="115" fill="none" extrusionOk="0">
                  <a:moveTo>
                    <a:pt x="1" y="1"/>
                  </a:moveTo>
                  <a:lnTo>
                    <a:pt x="1234" y="115"/>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2423;p87">
              <a:extLst>
                <a:ext uri="{FF2B5EF4-FFF2-40B4-BE49-F238E27FC236}">
                  <a16:creationId xmlns="" xmlns:a16="http://schemas.microsoft.com/office/drawing/2014/main" id="{5E6249D3-B2F1-3400-7455-8F6FD58C4AE4}"/>
                </a:ext>
              </a:extLst>
            </p:cNvPr>
            <p:cNvSpPr/>
            <p:nvPr/>
          </p:nvSpPr>
          <p:spPr>
            <a:xfrm>
              <a:off x="6731350" y="1985275"/>
              <a:ext cx="30825" cy="2300"/>
            </a:xfrm>
            <a:custGeom>
              <a:avLst/>
              <a:gdLst/>
              <a:ahLst/>
              <a:cxnLst/>
              <a:rect l="l" t="t" r="r" b="b"/>
              <a:pathLst>
                <a:path w="1233" h="92" fill="none" extrusionOk="0">
                  <a:moveTo>
                    <a:pt x="0" y="1"/>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2424;p87">
              <a:extLst>
                <a:ext uri="{FF2B5EF4-FFF2-40B4-BE49-F238E27FC236}">
                  <a16:creationId xmlns="" xmlns:a16="http://schemas.microsoft.com/office/drawing/2014/main" id="{3A8A8B0D-DBA8-3869-F022-041C74521E79}"/>
                </a:ext>
              </a:extLst>
            </p:cNvPr>
            <p:cNvSpPr/>
            <p:nvPr/>
          </p:nvSpPr>
          <p:spPr>
            <a:xfrm>
              <a:off x="6727925" y="2037200"/>
              <a:ext cx="30825" cy="2300"/>
            </a:xfrm>
            <a:custGeom>
              <a:avLst/>
              <a:gdLst/>
              <a:ahLst/>
              <a:cxnLst/>
              <a:rect l="l" t="t" r="r" b="b"/>
              <a:pathLst>
                <a:path w="1233" h="92" fill="none" extrusionOk="0">
                  <a:moveTo>
                    <a:pt x="0" y="1"/>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2425;p87">
              <a:extLst>
                <a:ext uri="{FF2B5EF4-FFF2-40B4-BE49-F238E27FC236}">
                  <a16:creationId xmlns="" xmlns:a16="http://schemas.microsoft.com/office/drawing/2014/main" id="{B03B9111-170E-C5B8-B058-14E0BBD7F44E}"/>
                </a:ext>
              </a:extLst>
            </p:cNvPr>
            <p:cNvSpPr/>
            <p:nvPr/>
          </p:nvSpPr>
          <p:spPr>
            <a:xfrm>
              <a:off x="6723925" y="2089125"/>
              <a:ext cx="30825" cy="2325"/>
            </a:xfrm>
            <a:custGeom>
              <a:avLst/>
              <a:gdLst/>
              <a:ahLst/>
              <a:cxnLst/>
              <a:rect l="l" t="t" r="r" b="b"/>
              <a:pathLst>
                <a:path w="1233" h="93" fill="none" extrusionOk="0">
                  <a:moveTo>
                    <a:pt x="0" y="1"/>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2426;p87">
              <a:extLst>
                <a:ext uri="{FF2B5EF4-FFF2-40B4-BE49-F238E27FC236}">
                  <a16:creationId xmlns="" xmlns:a16="http://schemas.microsoft.com/office/drawing/2014/main" id="{704A6C96-4975-6C14-9E34-DD2F2B2A8278}"/>
                </a:ext>
              </a:extLst>
            </p:cNvPr>
            <p:cNvSpPr/>
            <p:nvPr/>
          </p:nvSpPr>
          <p:spPr>
            <a:xfrm>
              <a:off x="6719925" y="2141050"/>
              <a:ext cx="30850" cy="2325"/>
            </a:xfrm>
            <a:custGeom>
              <a:avLst/>
              <a:gdLst/>
              <a:ahLst/>
              <a:cxnLst/>
              <a:rect l="l" t="t" r="r" b="b"/>
              <a:pathLst>
                <a:path w="1234" h="93" fill="none" extrusionOk="0">
                  <a:moveTo>
                    <a:pt x="1" y="1"/>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2427;p87">
              <a:extLst>
                <a:ext uri="{FF2B5EF4-FFF2-40B4-BE49-F238E27FC236}">
                  <a16:creationId xmlns="" xmlns:a16="http://schemas.microsoft.com/office/drawing/2014/main" id="{C0118E57-AC4D-15D6-CFB8-2095DCDA3EEF}"/>
                </a:ext>
              </a:extLst>
            </p:cNvPr>
            <p:cNvSpPr/>
            <p:nvPr/>
          </p:nvSpPr>
          <p:spPr>
            <a:xfrm>
              <a:off x="6715925" y="2192975"/>
              <a:ext cx="30850" cy="2325"/>
            </a:xfrm>
            <a:custGeom>
              <a:avLst/>
              <a:gdLst/>
              <a:ahLst/>
              <a:cxnLst/>
              <a:rect l="l" t="t" r="r" b="b"/>
              <a:pathLst>
                <a:path w="1234" h="93" fill="none" extrusionOk="0">
                  <a:moveTo>
                    <a:pt x="1" y="1"/>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2428;p87">
              <a:extLst>
                <a:ext uri="{FF2B5EF4-FFF2-40B4-BE49-F238E27FC236}">
                  <a16:creationId xmlns="" xmlns:a16="http://schemas.microsoft.com/office/drawing/2014/main" id="{56120120-4F94-5A9A-8F2C-410C1B44E2D1}"/>
                </a:ext>
              </a:extLst>
            </p:cNvPr>
            <p:cNvSpPr/>
            <p:nvPr/>
          </p:nvSpPr>
          <p:spPr>
            <a:xfrm>
              <a:off x="6711950" y="2244925"/>
              <a:ext cx="30825" cy="2300"/>
            </a:xfrm>
            <a:custGeom>
              <a:avLst/>
              <a:gdLst/>
              <a:ahLst/>
              <a:cxnLst/>
              <a:rect l="l" t="t" r="r" b="b"/>
              <a:pathLst>
                <a:path w="1233" h="92" fill="none" extrusionOk="0">
                  <a:moveTo>
                    <a:pt x="0" y="0"/>
                  </a:moveTo>
                  <a:lnTo>
                    <a:pt x="1233" y="91"/>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2429;p87">
              <a:extLst>
                <a:ext uri="{FF2B5EF4-FFF2-40B4-BE49-F238E27FC236}">
                  <a16:creationId xmlns="" xmlns:a16="http://schemas.microsoft.com/office/drawing/2014/main" id="{93E81E76-B176-EBC9-A6B8-DE558DC0CD87}"/>
                </a:ext>
              </a:extLst>
            </p:cNvPr>
            <p:cNvSpPr/>
            <p:nvPr/>
          </p:nvSpPr>
          <p:spPr>
            <a:xfrm>
              <a:off x="6707950" y="2297425"/>
              <a:ext cx="30825" cy="2300"/>
            </a:xfrm>
            <a:custGeom>
              <a:avLst/>
              <a:gdLst/>
              <a:ahLst/>
              <a:cxnLst/>
              <a:rect l="l" t="t" r="r" b="b"/>
              <a:pathLst>
                <a:path w="1233" h="92" fill="none" extrusionOk="0">
                  <a:moveTo>
                    <a:pt x="0" y="0"/>
                  </a:moveTo>
                  <a:lnTo>
                    <a:pt x="1233" y="91"/>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2430;p87">
              <a:extLst>
                <a:ext uri="{FF2B5EF4-FFF2-40B4-BE49-F238E27FC236}">
                  <a16:creationId xmlns="" xmlns:a16="http://schemas.microsoft.com/office/drawing/2014/main" id="{8F3E23E6-4616-43A6-3E0A-696D8C878103}"/>
                </a:ext>
              </a:extLst>
            </p:cNvPr>
            <p:cNvSpPr/>
            <p:nvPr/>
          </p:nvSpPr>
          <p:spPr>
            <a:xfrm>
              <a:off x="6703950" y="2349350"/>
              <a:ext cx="30850" cy="2300"/>
            </a:xfrm>
            <a:custGeom>
              <a:avLst/>
              <a:gdLst/>
              <a:ahLst/>
              <a:cxnLst/>
              <a:rect l="l" t="t" r="r" b="b"/>
              <a:pathLst>
                <a:path w="1234" h="92" fill="none" extrusionOk="0">
                  <a:moveTo>
                    <a:pt x="1" y="0"/>
                  </a:moveTo>
                  <a:lnTo>
                    <a:pt x="1233" y="91"/>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2431;p87">
              <a:extLst>
                <a:ext uri="{FF2B5EF4-FFF2-40B4-BE49-F238E27FC236}">
                  <a16:creationId xmlns="" xmlns:a16="http://schemas.microsoft.com/office/drawing/2014/main" id="{B69BD479-078C-0851-01AA-8700FE84A765}"/>
                </a:ext>
              </a:extLst>
            </p:cNvPr>
            <p:cNvSpPr/>
            <p:nvPr/>
          </p:nvSpPr>
          <p:spPr>
            <a:xfrm>
              <a:off x="6699950" y="2401275"/>
              <a:ext cx="30850" cy="2300"/>
            </a:xfrm>
            <a:custGeom>
              <a:avLst/>
              <a:gdLst/>
              <a:ahLst/>
              <a:cxnLst/>
              <a:rect l="l" t="t" r="r" b="b"/>
              <a:pathLst>
                <a:path w="1234" h="92" fill="none" extrusionOk="0">
                  <a:moveTo>
                    <a:pt x="1" y="0"/>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2432;p87">
              <a:extLst>
                <a:ext uri="{FF2B5EF4-FFF2-40B4-BE49-F238E27FC236}">
                  <a16:creationId xmlns="" xmlns:a16="http://schemas.microsoft.com/office/drawing/2014/main" id="{14B7FED7-C7BF-7B2D-7156-F71B14A38142}"/>
                </a:ext>
              </a:extLst>
            </p:cNvPr>
            <p:cNvSpPr/>
            <p:nvPr/>
          </p:nvSpPr>
          <p:spPr>
            <a:xfrm>
              <a:off x="6696525" y="2453200"/>
              <a:ext cx="30850" cy="2300"/>
            </a:xfrm>
            <a:custGeom>
              <a:avLst/>
              <a:gdLst/>
              <a:ahLst/>
              <a:cxnLst/>
              <a:rect l="l" t="t" r="r" b="b"/>
              <a:pathLst>
                <a:path w="1234" h="92" fill="none" extrusionOk="0">
                  <a:moveTo>
                    <a:pt x="1" y="0"/>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2433;p87">
              <a:extLst>
                <a:ext uri="{FF2B5EF4-FFF2-40B4-BE49-F238E27FC236}">
                  <a16:creationId xmlns="" xmlns:a16="http://schemas.microsoft.com/office/drawing/2014/main" id="{B48C9622-527A-1844-7A29-5C5840D454F9}"/>
                </a:ext>
              </a:extLst>
            </p:cNvPr>
            <p:cNvSpPr/>
            <p:nvPr/>
          </p:nvSpPr>
          <p:spPr>
            <a:xfrm>
              <a:off x="6692550" y="2505125"/>
              <a:ext cx="30825" cy="2300"/>
            </a:xfrm>
            <a:custGeom>
              <a:avLst/>
              <a:gdLst/>
              <a:ahLst/>
              <a:cxnLst/>
              <a:rect l="l" t="t" r="r" b="b"/>
              <a:pathLst>
                <a:path w="1233" h="92" fill="none" extrusionOk="0">
                  <a:moveTo>
                    <a:pt x="0" y="0"/>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2434;p87">
              <a:extLst>
                <a:ext uri="{FF2B5EF4-FFF2-40B4-BE49-F238E27FC236}">
                  <a16:creationId xmlns="" xmlns:a16="http://schemas.microsoft.com/office/drawing/2014/main" id="{8352C217-D17A-C180-78CD-F23A26EC0925}"/>
                </a:ext>
              </a:extLst>
            </p:cNvPr>
            <p:cNvSpPr/>
            <p:nvPr/>
          </p:nvSpPr>
          <p:spPr>
            <a:xfrm>
              <a:off x="6688550" y="2557050"/>
              <a:ext cx="30825" cy="2300"/>
            </a:xfrm>
            <a:custGeom>
              <a:avLst/>
              <a:gdLst/>
              <a:ahLst/>
              <a:cxnLst/>
              <a:rect l="l" t="t" r="r" b="b"/>
              <a:pathLst>
                <a:path w="1233" h="92" fill="none" extrusionOk="0">
                  <a:moveTo>
                    <a:pt x="0" y="1"/>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2435;p87">
              <a:extLst>
                <a:ext uri="{FF2B5EF4-FFF2-40B4-BE49-F238E27FC236}">
                  <a16:creationId xmlns="" xmlns:a16="http://schemas.microsoft.com/office/drawing/2014/main" id="{0EB1188A-68CC-86BA-BE0F-C40ADDFE70FE}"/>
                </a:ext>
              </a:extLst>
            </p:cNvPr>
            <p:cNvSpPr/>
            <p:nvPr/>
          </p:nvSpPr>
          <p:spPr>
            <a:xfrm>
              <a:off x="6747325" y="1777000"/>
              <a:ext cx="30825" cy="2300"/>
            </a:xfrm>
            <a:custGeom>
              <a:avLst/>
              <a:gdLst/>
              <a:ahLst/>
              <a:cxnLst/>
              <a:rect l="l" t="t" r="r" b="b"/>
              <a:pathLst>
                <a:path w="1233" h="92" fill="none" extrusionOk="0">
                  <a:moveTo>
                    <a:pt x="0" y="0"/>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2436;p87">
              <a:extLst>
                <a:ext uri="{FF2B5EF4-FFF2-40B4-BE49-F238E27FC236}">
                  <a16:creationId xmlns="" xmlns:a16="http://schemas.microsoft.com/office/drawing/2014/main" id="{6916A316-51FF-3371-F3B7-7B68B8E70E21}"/>
                </a:ext>
              </a:extLst>
            </p:cNvPr>
            <p:cNvSpPr/>
            <p:nvPr/>
          </p:nvSpPr>
          <p:spPr>
            <a:xfrm>
              <a:off x="6680550" y="2661475"/>
              <a:ext cx="30850" cy="2300"/>
            </a:xfrm>
            <a:custGeom>
              <a:avLst/>
              <a:gdLst/>
              <a:ahLst/>
              <a:cxnLst/>
              <a:rect l="l" t="t" r="r" b="b"/>
              <a:pathLst>
                <a:path w="1234" h="92" fill="none" extrusionOk="0">
                  <a:moveTo>
                    <a:pt x="1" y="1"/>
                  </a:moveTo>
                  <a:lnTo>
                    <a:pt x="1233" y="92"/>
                  </a:lnTo>
                </a:path>
              </a:pathLst>
            </a:custGeom>
            <a:noFill/>
            <a:ln w="4575" cap="flat"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2437;p87">
              <a:extLst>
                <a:ext uri="{FF2B5EF4-FFF2-40B4-BE49-F238E27FC236}">
                  <a16:creationId xmlns="" xmlns:a16="http://schemas.microsoft.com/office/drawing/2014/main" id="{991AC922-583F-E9D9-D703-435AFDDB49E1}"/>
                </a:ext>
              </a:extLst>
            </p:cNvPr>
            <p:cNvSpPr/>
            <p:nvPr/>
          </p:nvSpPr>
          <p:spPr>
            <a:xfrm>
              <a:off x="5399500" y="2967325"/>
              <a:ext cx="659650" cy="2026825"/>
            </a:xfrm>
            <a:custGeom>
              <a:avLst/>
              <a:gdLst/>
              <a:ahLst/>
              <a:cxnLst/>
              <a:rect l="l" t="t" r="r" b="b"/>
              <a:pathLst>
                <a:path w="26386" h="81073" extrusionOk="0">
                  <a:moveTo>
                    <a:pt x="26386" y="1"/>
                  </a:moveTo>
                  <a:lnTo>
                    <a:pt x="26386" y="1"/>
                  </a:lnTo>
                  <a:cubicBezTo>
                    <a:pt x="26386" y="3"/>
                    <a:pt x="22711" y="19791"/>
                    <a:pt x="12599" y="30244"/>
                  </a:cubicBezTo>
                  <a:cubicBezTo>
                    <a:pt x="2853" y="40333"/>
                    <a:pt x="3857" y="71261"/>
                    <a:pt x="3857" y="71261"/>
                  </a:cubicBezTo>
                  <a:cubicBezTo>
                    <a:pt x="502" y="78723"/>
                    <a:pt x="1" y="81073"/>
                    <a:pt x="700" y="81073"/>
                  </a:cubicBezTo>
                  <a:cubicBezTo>
                    <a:pt x="1889" y="81073"/>
                    <a:pt x="6551" y="74274"/>
                    <a:pt x="6551" y="74274"/>
                  </a:cubicBezTo>
                  <a:cubicBezTo>
                    <a:pt x="24696" y="44032"/>
                    <a:pt x="26386" y="4"/>
                    <a:pt x="26386" y="1"/>
                  </a:cubicBezTo>
                  <a:close/>
                </a:path>
              </a:pathLst>
            </a:custGeom>
            <a:solidFill>
              <a:srgbClr val="7F5E6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2438;p87">
              <a:extLst>
                <a:ext uri="{FF2B5EF4-FFF2-40B4-BE49-F238E27FC236}">
                  <a16:creationId xmlns="" xmlns:a16="http://schemas.microsoft.com/office/drawing/2014/main" id="{FCAB7D04-756A-E447-62CB-F80A3E12360A}"/>
                </a:ext>
              </a:extLst>
            </p:cNvPr>
            <p:cNvSpPr/>
            <p:nvPr/>
          </p:nvSpPr>
          <p:spPr>
            <a:xfrm>
              <a:off x="5687650" y="2967325"/>
              <a:ext cx="371500" cy="836000"/>
            </a:xfrm>
            <a:custGeom>
              <a:avLst/>
              <a:gdLst/>
              <a:ahLst/>
              <a:cxnLst/>
              <a:rect l="l" t="t" r="r" b="b"/>
              <a:pathLst>
                <a:path w="14860" h="33440" extrusionOk="0">
                  <a:moveTo>
                    <a:pt x="14860" y="1"/>
                  </a:moveTo>
                  <a:lnTo>
                    <a:pt x="14860" y="1"/>
                  </a:lnTo>
                  <a:cubicBezTo>
                    <a:pt x="14860" y="3"/>
                    <a:pt x="11185" y="19791"/>
                    <a:pt x="1073" y="30244"/>
                  </a:cubicBezTo>
                  <a:cubicBezTo>
                    <a:pt x="708" y="30632"/>
                    <a:pt x="343" y="31066"/>
                    <a:pt x="1" y="31523"/>
                  </a:cubicBezTo>
                  <a:cubicBezTo>
                    <a:pt x="1576" y="32276"/>
                    <a:pt x="3356" y="32709"/>
                    <a:pt x="5068" y="32983"/>
                  </a:cubicBezTo>
                  <a:cubicBezTo>
                    <a:pt x="6757" y="33280"/>
                    <a:pt x="8492" y="33394"/>
                    <a:pt x="10204" y="33440"/>
                  </a:cubicBezTo>
                  <a:cubicBezTo>
                    <a:pt x="14289" y="14975"/>
                    <a:pt x="14860" y="3"/>
                    <a:pt x="14860" y="1"/>
                  </a:cubicBezTo>
                  <a:close/>
                </a:path>
              </a:pathLst>
            </a:custGeom>
            <a:solidFill>
              <a:srgbClr val="5144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2439;p87">
              <a:extLst>
                <a:ext uri="{FF2B5EF4-FFF2-40B4-BE49-F238E27FC236}">
                  <a16:creationId xmlns="" xmlns:a16="http://schemas.microsoft.com/office/drawing/2014/main" id="{EB313A10-70E4-69BD-BEE5-199C226365F8}"/>
                </a:ext>
              </a:extLst>
            </p:cNvPr>
            <p:cNvSpPr/>
            <p:nvPr/>
          </p:nvSpPr>
          <p:spPr>
            <a:xfrm>
              <a:off x="5365825" y="4788225"/>
              <a:ext cx="223700" cy="202075"/>
            </a:xfrm>
            <a:custGeom>
              <a:avLst/>
              <a:gdLst/>
              <a:ahLst/>
              <a:cxnLst/>
              <a:rect l="l" t="t" r="r" b="b"/>
              <a:pathLst>
                <a:path w="8948" h="8083" extrusionOk="0">
                  <a:moveTo>
                    <a:pt x="8948" y="0"/>
                  </a:moveTo>
                  <a:lnTo>
                    <a:pt x="8948" y="0"/>
                  </a:lnTo>
                  <a:cubicBezTo>
                    <a:pt x="6339" y="2742"/>
                    <a:pt x="4962" y="3580"/>
                    <a:pt x="4253" y="3580"/>
                  </a:cubicBezTo>
                  <a:cubicBezTo>
                    <a:pt x="3138" y="3580"/>
                    <a:pt x="3675" y="1507"/>
                    <a:pt x="3675" y="1507"/>
                  </a:cubicBezTo>
                  <a:lnTo>
                    <a:pt x="3675" y="1507"/>
                  </a:lnTo>
                  <a:cubicBezTo>
                    <a:pt x="3675" y="1508"/>
                    <a:pt x="0" y="7898"/>
                    <a:pt x="2397" y="8080"/>
                  </a:cubicBezTo>
                  <a:cubicBezTo>
                    <a:pt x="2420" y="8082"/>
                    <a:pt x="2443" y="8083"/>
                    <a:pt x="2466" y="8083"/>
                  </a:cubicBezTo>
                  <a:cubicBezTo>
                    <a:pt x="4873" y="8083"/>
                    <a:pt x="8947" y="1"/>
                    <a:pt x="8948" y="0"/>
                  </a:cubicBezTo>
                  <a:close/>
                </a:path>
              </a:pathLst>
            </a:custGeom>
            <a:solidFill>
              <a:srgbClr val="35283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2440;p87">
              <a:extLst>
                <a:ext uri="{FF2B5EF4-FFF2-40B4-BE49-F238E27FC236}">
                  <a16:creationId xmlns="" xmlns:a16="http://schemas.microsoft.com/office/drawing/2014/main" id="{61F12573-23C9-0B3D-477A-DD84E2F74CC9}"/>
                </a:ext>
              </a:extLst>
            </p:cNvPr>
            <p:cNvSpPr/>
            <p:nvPr/>
          </p:nvSpPr>
          <p:spPr>
            <a:xfrm>
              <a:off x="6194950" y="4765400"/>
              <a:ext cx="293575" cy="126700"/>
            </a:xfrm>
            <a:custGeom>
              <a:avLst/>
              <a:gdLst/>
              <a:ahLst/>
              <a:cxnLst/>
              <a:rect l="l" t="t" r="r" b="b"/>
              <a:pathLst>
                <a:path w="11743" h="5068" extrusionOk="0">
                  <a:moveTo>
                    <a:pt x="3310" y="0"/>
                  </a:moveTo>
                  <a:lnTo>
                    <a:pt x="0" y="46"/>
                  </a:lnTo>
                  <a:cubicBezTo>
                    <a:pt x="0" y="46"/>
                    <a:pt x="457" y="3013"/>
                    <a:pt x="1119" y="3013"/>
                  </a:cubicBezTo>
                  <a:cubicBezTo>
                    <a:pt x="1512" y="3013"/>
                    <a:pt x="8045" y="5067"/>
                    <a:pt x="10168" y="5067"/>
                  </a:cubicBezTo>
                  <a:cubicBezTo>
                    <a:pt x="11743" y="5067"/>
                    <a:pt x="10892" y="3937"/>
                    <a:pt x="3310" y="0"/>
                  </a:cubicBezTo>
                  <a:close/>
                </a:path>
              </a:pathLst>
            </a:custGeom>
            <a:solidFill>
              <a:srgbClr val="35283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2441;p87">
              <a:extLst>
                <a:ext uri="{FF2B5EF4-FFF2-40B4-BE49-F238E27FC236}">
                  <a16:creationId xmlns="" xmlns:a16="http://schemas.microsoft.com/office/drawing/2014/main" id="{18538254-07F8-ABF6-889F-3356B354D5F0}"/>
                </a:ext>
              </a:extLst>
            </p:cNvPr>
            <p:cNvSpPr/>
            <p:nvPr/>
          </p:nvSpPr>
          <p:spPr>
            <a:xfrm>
              <a:off x="5990100" y="2910275"/>
              <a:ext cx="575775" cy="1869400"/>
            </a:xfrm>
            <a:custGeom>
              <a:avLst/>
              <a:gdLst/>
              <a:ahLst/>
              <a:cxnLst/>
              <a:rect l="l" t="t" r="r" b="b"/>
              <a:pathLst>
                <a:path w="23031" h="74776" extrusionOk="0">
                  <a:moveTo>
                    <a:pt x="12919" y="0"/>
                  </a:moveTo>
                  <a:cubicBezTo>
                    <a:pt x="12919" y="2"/>
                    <a:pt x="14220" y="20087"/>
                    <a:pt x="6985" y="32709"/>
                  </a:cubicBezTo>
                  <a:cubicBezTo>
                    <a:pt x="0" y="44875"/>
                    <a:pt x="8582" y="74593"/>
                    <a:pt x="8582" y="74593"/>
                  </a:cubicBezTo>
                  <a:cubicBezTo>
                    <a:pt x="9381" y="74662"/>
                    <a:pt x="10157" y="74707"/>
                    <a:pt x="10911" y="74776"/>
                  </a:cubicBezTo>
                  <a:cubicBezTo>
                    <a:pt x="23030" y="32459"/>
                    <a:pt x="12920" y="2"/>
                    <a:pt x="12919" y="0"/>
                  </a:cubicBezTo>
                  <a:close/>
                </a:path>
              </a:pathLst>
            </a:custGeom>
            <a:solidFill>
              <a:srgbClr val="7F5E6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2442;p87">
              <a:extLst>
                <a:ext uri="{FF2B5EF4-FFF2-40B4-BE49-F238E27FC236}">
                  <a16:creationId xmlns="" xmlns:a16="http://schemas.microsoft.com/office/drawing/2014/main" id="{1A186CD6-C7D2-38D3-53C1-01F705302D4D}"/>
                </a:ext>
              </a:extLst>
            </p:cNvPr>
            <p:cNvSpPr/>
            <p:nvPr/>
          </p:nvSpPr>
          <p:spPr>
            <a:xfrm>
              <a:off x="6132750" y="2910275"/>
              <a:ext cx="287050" cy="890775"/>
            </a:xfrm>
            <a:custGeom>
              <a:avLst/>
              <a:gdLst/>
              <a:ahLst/>
              <a:cxnLst/>
              <a:rect l="l" t="t" r="r" b="b"/>
              <a:pathLst>
                <a:path w="11482" h="35631" extrusionOk="0">
                  <a:moveTo>
                    <a:pt x="7213" y="0"/>
                  </a:moveTo>
                  <a:cubicBezTo>
                    <a:pt x="7213" y="2"/>
                    <a:pt x="8514" y="20087"/>
                    <a:pt x="1279" y="32709"/>
                  </a:cubicBezTo>
                  <a:cubicBezTo>
                    <a:pt x="776" y="33599"/>
                    <a:pt x="343" y="34581"/>
                    <a:pt x="0" y="35631"/>
                  </a:cubicBezTo>
                  <a:cubicBezTo>
                    <a:pt x="3242" y="35562"/>
                    <a:pt x="6483" y="35539"/>
                    <a:pt x="9701" y="35174"/>
                  </a:cubicBezTo>
                  <a:cubicBezTo>
                    <a:pt x="10181" y="35106"/>
                    <a:pt x="10660" y="35037"/>
                    <a:pt x="11139" y="34969"/>
                  </a:cubicBezTo>
                  <a:cubicBezTo>
                    <a:pt x="11482" y="13742"/>
                    <a:pt x="7214" y="2"/>
                    <a:pt x="7213" y="0"/>
                  </a:cubicBezTo>
                  <a:close/>
                </a:path>
              </a:pathLst>
            </a:custGeom>
            <a:solidFill>
              <a:srgbClr val="5144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2443;p87">
              <a:extLst>
                <a:ext uri="{FF2B5EF4-FFF2-40B4-BE49-F238E27FC236}">
                  <a16:creationId xmlns="" xmlns:a16="http://schemas.microsoft.com/office/drawing/2014/main" id="{64758318-DF04-C75D-1621-BE45D45979FD}"/>
                </a:ext>
              </a:extLst>
            </p:cNvPr>
            <p:cNvSpPr/>
            <p:nvPr/>
          </p:nvSpPr>
          <p:spPr>
            <a:xfrm>
              <a:off x="6188100" y="4707750"/>
              <a:ext cx="223700" cy="131125"/>
            </a:xfrm>
            <a:custGeom>
              <a:avLst/>
              <a:gdLst/>
              <a:ahLst/>
              <a:cxnLst/>
              <a:rect l="l" t="t" r="r" b="b"/>
              <a:pathLst>
                <a:path w="8948" h="5245" extrusionOk="0">
                  <a:moveTo>
                    <a:pt x="0" y="1"/>
                  </a:moveTo>
                  <a:lnTo>
                    <a:pt x="274" y="2352"/>
                  </a:lnTo>
                  <a:cubicBezTo>
                    <a:pt x="274" y="2352"/>
                    <a:pt x="7947" y="5245"/>
                    <a:pt x="8727" y="5245"/>
                  </a:cubicBezTo>
                  <a:cubicBezTo>
                    <a:pt x="8761" y="5245"/>
                    <a:pt x="8782" y="5239"/>
                    <a:pt x="8788" y="5228"/>
                  </a:cubicBezTo>
                  <a:cubicBezTo>
                    <a:pt x="8948" y="4931"/>
                    <a:pt x="2283" y="1576"/>
                    <a:pt x="2283" y="1576"/>
                  </a:cubicBezTo>
                  <a:lnTo>
                    <a:pt x="0" y="1"/>
                  </a:lnTo>
                  <a:close/>
                </a:path>
              </a:pathLst>
            </a:custGeom>
            <a:solidFill>
              <a:srgbClr val="7F5E6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2444;p87">
              <a:extLst>
                <a:ext uri="{FF2B5EF4-FFF2-40B4-BE49-F238E27FC236}">
                  <a16:creationId xmlns="" xmlns:a16="http://schemas.microsoft.com/office/drawing/2014/main" id="{9B822D88-895A-BCFA-8CB0-B21ED6DCD5D1}"/>
                </a:ext>
              </a:extLst>
            </p:cNvPr>
            <p:cNvSpPr/>
            <p:nvPr/>
          </p:nvSpPr>
          <p:spPr>
            <a:xfrm>
              <a:off x="5601500" y="2307675"/>
              <a:ext cx="1146425" cy="1467475"/>
            </a:xfrm>
            <a:custGeom>
              <a:avLst/>
              <a:gdLst/>
              <a:ahLst/>
              <a:cxnLst/>
              <a:rect l="l" t="t" r="r" b="b"/>
              <a:pathLst>
                <a:path w="45857" h="58699" extrusionOk="0">
                  <a:moveTo>
                    <a:pt x="28052" y="1"/>
                  </a:moveTo>
                  <a:cubicBezTo>
                    <a:pt x="28052" y="1"/>
                    <a:pt x="24877" y="2031"/>
                    <a:pt x="16710" y="2031"/>
                  </a:cubicBezTo>
                  <a:cubicBezTo>
                    <a:pt x="14377" y="2031"/>
                    <a:pt x="11636" y="1865"/>
                    <a:pt x="8445" y="1439"/>
                  </a:cubicBezTo>
                  <a:cubicBezTo>
                    <a:pt x="8445" y="1439"/>
                    <a:pt x="3310" y="7145"/>
                    <a:pt x="1826" y="18991"/>
                  </a:cubicBezTo>
                  <a:cubicBezTo>
                    <a:pt x="0" y="33942"/>
                    <a:pt x="2168" y="55626"/>
                    <a:pt x="2168" y="55626"/>
                  </a:cubicBezTo>
                  <a:cubicBezTo>
                    <a:pt x="2168" y="55626"/>
                    <a:pt x="8440" y="58698"/>
                    <a:pt x="17870" y="58698"/>
                  </a:cubicBezTo>
                  <a:cubicBezTo>
                    <a:pt x="23406" y="58698"/>
                    <a:pt x="30030" y="57640"/>
                    <a:pt x="37114" y="54279"/>
                  </a:cubicBezTo>
                  <a:cubicBezTo>
                    <a:pt x="37114" y="54279"/>
                    <a:pt x="45856" y="21183"/>
                    <a:pt x="28052" y="1"/>
                  </a:cubicBezTo>
                  <a:close/>
                </a:path>
              </a:pathLst>
            </a:custGeom>
            <a:solidFill>
              <a:srgbClr val="35283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2445;p87">
              <a:extLst>
                <a:ext uri="{FF2B5EF4-FFF2-40B4-BE49-F238E27FC236}">
                  <a16:creationId xmlns="" xmlns:a16="http://schemas.microsoft.com/office/drawing/2014/main" id="{FB8661A8-9738-BD5B-225F-159AF5EB0ECD}"/>
                </a:ext>
              </a:extLst>
            </p:cNvPr>
            <p:cNvSpPr/>
            <p:nvPr/>
          </p:nvSpPr>
          <p:spPr>
            <a:xfrm>
              <a:off x="5601500" y="2587300"/>
              <a:ext cx="978650" cy="1187850"/>
            </a:xfrm>
            <a:custGeom>
              <a:avLst/>
              <a:gdLst/>
              <a:ahLst/>
              <a:cxnLst/>
              <a:rect l="l" t="t" r="r" b="b"/>
              <a:pathLst>
                <a:path w="39146" h="47514" extrusionOk="0">
                  <a:moveTo>
                    <a:pt x="3515" y="0"/>
                  </a:moveTo>
                  <a:cubicBezTo>
                    <a:pt x="2808" y="2214"/>
                    <a:pt x="2214" y="4816"/>
                    <a:pt x="1826" y="7806"/>
                  </a:cubicBezTo>
                  <a:cubicBezTo>
                    <a:pt x="0" y="22757"/>
                    <a:pt x="2168" y="44441"/>
                    <a:pt x="2168" y="44441"/>
                  </a:cubicBezTo>
                  <a:cubicBezTo>
                    <a:pt x="2168" y="44441"/>
                    <a:pt x="8440" y="47513"/>
                    <a:pt x="17870" y="47513"/>
                  </a:cubicBezTo>
                  <a:cubicBezTo>
                    <a:pt x="23406" y="47513"/>
                    <a:pt x="30030" y="46455"/>
                    <a:pt x="37114" y="43094"/>
                  </a:cubicBezTo>
                  <a:cubicBezTo>
                    <a:pt x="37114" y="43094"/>
                    <a:pt x="38689" y="37183"/>
                    <a:pt x="39145" y="28760"/>
                  </a:cubicBezTo>
                  <a:lnTo>
                    <a:pt x="39145" y="28760"/>
                  </a:lnTo>
                  <a:cubicBezTo>
                    <a:pt x="38872" y="28851"/>
                    <a:pt x="38575" y="28943"/>
                    <a:pt x="38301" y="29034"/>
                  </a:cubicBezTo>
                  <a:cubicBezTo>
                    <a:pt x="35223" y="29964"/>
                    <a:pt x="31828" y="30545"/>
                    <a:pt x="28458" y="30545"/>
                  </a:cubicBezTo>
                  <a:cubicBezTo>
                    <a:pt x="24880" y="30545"/>
                    <a:pt x="21329" y="29890"/>
                    <a:pt x="18215" y="28304"/>
                  </a:cubicBezTo>
                  <a:cubicBezTo>
                    <a:pt x="12531" y="25428"/>
                    <a:pt x="9610" y="19219"/>
                    <a:pt x="7464" y="13581"/>
                  </a:cubicBezTo>
                  <a:cubicBezTo>
                    <a:pt x="5821" y="9176"/>
                    <a:pt x="4588" y="4611"/>
                    <a:pt x="3515" y="0"/>
                  </a:cubicBezTo>
                  <a:close/>
                </a:path>
              </a:pathLst>
            </a:custGeom>
            <a:solidFill>
              <a:srgbClr val="221A2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2446;p87">
              <a:extLst>
                <a:ext uri="{FF2B5EF4-FFF2-40B4-BE49-F238E27FC236}">
                  <a16:creationId xmlns="" xmlns:a16="http://schemas.microsoft.com/office/drawing/2014/main" id="{11A2C797-C62A-6F20-4C26-C2A8A1CB30A9}"/>
                </a:ext>
              </a:extLst>
            </p:cNvPr>
            <p:cNvSpPr/>
            <p:nvPr/>
          </p:nvSpPr>
          <p:spPr>
            <a:xfrm>
              <a:off x="5728750" y="1972725"/>
              <a:ext cx="673350" cy="397950"/>
            </a:xfrm>
            <a:custGeom>
              <a:avLst/>
              <a:gdLst/>
              <a:ahLst/>
              <a:cxnLst/>
              <a:rect l="l" t="t" r="r" b="b"/>
              <a:pathLst>
                <a:path w="26934" h="15918" extrusionOk="0">
                  <a:moveTo>
                    <a:pt x="23145" y="0"/>
                  </a:moveTo>
                  <a:lnTo>
                    <a:pt x="0" y="913"/>
                  </a:lnTo>
                  <a:lnTo>
                    <a:pt x="3355" y="14837"/>
                  </a:lnTo>
                  <a:cubicBezTo>
                    <a:pt x="8785" y="15656"/>
                    <a:pt x="12825" y="15917"/>
                    <a:pt x="15770" y="15917"/>
                  </a:cubicBezTo>
                  <a:cubicBezTo>
                    <a:pt x="20945" y="15917"/>
                    <a:pt x="22734" y="15111"/>
                    <a:pt x="22734" y="15111"/>
                  </a:cubicBezTo>
                  <a:lnTo>
                    <a:pt x="22985" y="9359"/>
                  </a:lnTo>
                  <a:cubicBezTo>
                    <a:pt x="26934" y="3835"/>
                    <a:pt x="23145" y="1"/>
                    <a:pt x="23145" y="0"/>
                  </a:cubicBezTo>
                  <a:close/>
                </a:path>
              </a:pathLst>
            </a:custGeom>
            <a:solidFill>
              <a:srgbClr val="5997C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2447;p87">
              <a:extLst>
                <a:ext uri="{FF2B5EF4-FFF2-40B4-BE49-F238E27FC236}">
                  <a16:creationId xmlns="" xmlns:a16="http://schemas.microsoft.com/office/drawing/2014/main" id="{331592F0-D220-4D57-8346-F59B0CE82311}"/>
                </a:ext>
              </a:extLst>
            </p:cNvPr>
            <p:cNvSpPr/>
            <p:nvPr/>
          </p:nvSpPr>
          <p:spPr>
            <a:xfrm>
              <a:off x="5748150" y="2076000"/>
              <a:ext cx="580925" cy="294675"/>
            </a:xfrm>
            <a:custGeom>
              <a:avLst/>
              <a:gdLst/>
              <a:ahLst/>
              <a:cxnLst/>
              <a:rect l="l" t="t" r="r" b="b"/>
              <a:pathLst>
                <a:path w="23237" h="11787" extrusionOk="0">
                  <a:moveTo>
                    <a:pt x="0" y="1"/>
                  </a:moveTo>
                  <a:lnTo>
                    <a:pt x="2579" y="10706"/>
                  </a:lnTo>
                  <a:cubicBezTo>
                    <a:pt x="8009" y="11525"/>
                    <a:pt x="12049" y="11786"/>
                    <a:pt x="14994" y="11786"/>
                  </a:cubicBezTo>
                  <a:cubicBezTo>
                    <a:pt x="20169" y="11786"/>
                    <a:pt x="21958" y="10980"/>
                    <a:pt x="21958" y="10980"/>
                  </a:cubicBezTo>
                  <a:lnTo>
                    <a:pt x="22209" y="5228"/>
                  </a:lnTo>
                  <a:cubicBezTo>
                    <a:pt x="22643" y="4634"/>
                    <a:pt x="22985" y="4064"/>
                    <a:pt x="23236" y="3493"/>
                  </a:cubicBezTo>
                  <a:lnTo>
                    <a:pt x="23236" y="3493"/>
                  </a:lnTo>
                  <a:cubicBezTo>
                    <a:pt x="22734" y="3699"/>
                    <a:pt x="22209" y="3881"/>
                    <a:pt x="21730" y="4041"/>
                  </a:cubicBezTo>
                  <a:cubicBezTo>
                    <a:pt x="19859" y="4702"/>
                    <a:pt x="17953" y="5101"/>
                    <a:pt x="16006" y="5101"/>
                  </a:cubicBezTo>
                  <a:cubicBezTo>
                    <a:pt x="15197" y="5101"/>
                    <a:pt x="14382" y="5033"/>
                    <a:pt x="13558" y="4885"/>
                  </a:cubicBezTo>
                  <a:cubicBezTo>
                    <a:pt x="10317" y="4292"/>
                    <a:pt x="6916" y="3310"/>
                    <a:pt x="3858" y="2146"/>
                  </a:cubicBezTo>
                  <a:cubicBezTo>
                    <a:pt x="2534" y="1644"/>
                    <a:pt x="1164" y="1051"/>
                    <a:pt x="137" y="138"/>
                  </a:cubicBezTo>
                  <a:cubicBezTo>
                    <a:pt x="91" y="92"/>
                    <a:pt x="46" y="46"/>
                    <a:pt x="0" y="1"/>
                  </a:cubicBezTo>
                  <a:close/>
                </a:path>
              </a:pathLst>
            </a:custGeom>
            <a:solidFill>
              <a:srgbClr val="65B2DB">
                <a:alpha val="5625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2448;p87">
              <a:extLst>
                <a:ext uri="{FF2B5EF4-FFF2-40B4-BE49-F238E27FC236}">
                  <a16:creationId xmlns="" xmlns:a16="http://schemas.microsoft.com/office/drawing/2014/main" id="{AAF3F45F-EB52-0714-68A3-4F6B76134B1E}"/>
                </a:ext>
              </a:extLst>
            </p:cNvPr>
            <p:cNvSpPr/>
            <p:nvPr/>
          </p:nvSpPr>
          <p:spPr>
            <a:xfrm>
              <a:off x="5466825" y="1964175"/>
              <a:ext cx="885650" cy="930150"/>
            </a:xfrm>
            <a:custGeom>
              <a:avLst/>
              <a:gdLst/>
              <a:ahLst/>
              <a:cxnLst/>
              <a:rect l="l" t="t" r="r" b="b"/>
              <a:pathLst>
                <a:path w="35426" h="37206" extrusionOk="0">
                  <a:moveTo>
                    <a:pt x="18489" y="0"/>
                  </a:moveTo>
                  <a:lnTo>
                    <a:pt x="0" y="24332"/>
                  </a:lnTo>
                  <a:lnTo>
                    <a:pt x="16937" y="37205"/>
                  </a:lnTo>
                  <a:lnTo>
                    <a:pt x="35425" y="12874"/>
                  </a:lnTo>
                  <a:lnTo>
                    <a:pt x="18489" y="0"/>
                  </a:lnTo>
                  <a:close/>
                </a:path>
              </a:pathLst>
            </a:custGeom>
            <a:solidFill>
              <a:srgbClr val="CE7C7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2449;p87">
              <a:extLst>
                <a:ext uri="{FF2B5EF4-FFF2-40B4-BE49-F238E27FC236}">
                  <a16:creationId xmlns="" xmlns:a16="http://schemas.microsoft.com/office/drawing/2014/main" id="{E3F9BB0A-7E12-A74A-D324-09421EFFB3E5}"/>
                </a:ext>
              </a:extLst>
            </p:cNvPr>
            <p:cNvSpPr/>
            <p:nvPr/>
          </p:nvSpPr>
          <p:spPr>
            <a:xfrm>
              <a:off x="5807475" y="2111950"/>
              <a:ext cx="335000" cy="8600"/>
            </a:xfrm>
            <a:custGeom>
              <a:avLst/>
              <a:gdLst/>
              <a:ahLst/>
              <a:cxnLst/>
              <a:rect l="l" t="t" r="r" b="b"/>
              <a:pathLst>
                <a:path w="13400" h="344" fill="none" extrusionOk="0">
                  <a:moveTo>
                    <a:pt x="1" y="1"/>
                  </a:moveTo>
                  <a:lnTo>
                    <a:pt x="13399" y="343"/>
                  </a:lnTo>
                </a:path>
              </a:pathLst>
            </a:custGeom>
            <a:noFill/>
            <a:ln w="9700" cap="rnd"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2450;p87">
              <a:extLst>
                <a:ext uri="{FF2B5EF4-FFF2-40B4-BE49-F238E27FC236}">
                  <a16:creationId xmlns="" xmlns:a16="http://schemas.microsoft.com/office/drawing/2014/main" id="{6EFEE3EF-7B16-3288-A581-DC03CA873E03}"/>
                </a:ext>
              </a:extLst>
            </p:cNvPr>
            <p:cNvSpPr/>
            <p:nvPr/>
          </p:nvSpPr>
          <p:spPr>
            <a:xfrm>
              <a:off x="5592925" y="2399550"/>
              <a:ext cx="30275" cy="300750"/>
            </a:xfrm>
            <a:custGeom>
              <a:avLst/>
              <a:gdLst/>
              <a:ahLst/>
              <a:cxnLst/>
              <a:rect l="l" t="t" r="r" b="b"/>
              <a:pathLst>
                <a:path w="1211" h="12030" fill="none" extrusionOk="0">
                  <a:moveTo>
                    <a:pt x="1" y="1"/>
                  </a:moveTo>
                  <a:lnTo>
                    <a:pt x="1210" y="12030"/>
                  </a:lnTo>
                </a:path>
              </a:pathLst>
            </a:custGeom>
            <a:noFill/>
            <a:ln w="9700" cap="rnd"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2451;p87">
              <a:extLst>
                <a:ext uri="{FF2B5EF4-FFF2-40B4-BE49-F238E27FC236}">
                  <a16:creationId xmlns="" xmlns:a16="http://schemas.microsoft.com/office/drawing/2014/main" id="{ACE8AD89-AAAC-5001-6784-85080C0556F2}"/>
                </a:ext>
              </a:extLst>
            </p:cNvPr>
            <p:cNvSpPr/>
            <p:nvPr/>
          </p:nvSpPr>
          <p:spPr>
            <a:xfrm>
              <a:off x="5703625" y="2392150"/>
              <a:ext cx="368650" cy="182050"/>
            </a:xfrm>
            <a:custGeom>
              <a:avLst/>
              <a:gdLst/>
              <a:ahLst/>
              <a:cxnLst/>
              <a:rect l="l" t="t" r="r" b="b"/>
              <a:pathLst>
                <a:path w="14746" h="7282" extrusionOk="0">
                  <a:moveTo>
                    <a:pt x="4634" y="0"/>
                  </a:moveTo>
                  <a:lnTo>
                    <a:pt x="3881" y="68"/>
                  </a:lnTo>
                  <a:cubicBezTo>
                    <a:pt x="3881" y="68"/>
                    <a:pt x="1" y="2990"/>
                    <a:pt x="412" y="4611"/>
                  </a:cubicBezTo>
                  <a:cubicBezTo>
                    <a:pt x="754" y="5889"/>
                    <a:pt x="9542" y="7190"/>
                    <a:pt x="14221" y="7281"/>
                  </a:cubicBezTo>
                  <a:cubicBezTo>
                    <a:pt x="14449" y="6163"/>
                    <a:pt x="14563" y="4999"/>
                    <a:pt x="14723" y="3857"/>
                  </a:cubicBezTo>
                  <a:cubicBezTo>
                    <a:pt x="14723" y="3835"/>
                    <a:pt x="14746" y="3789"/>
                    <a:pt x="14746" y="3766"/>
                  </a:cubicBezTo>
                  <a:lnTo>
                    <a:pt x="4634" y="0"/>
                  </a:lnTo>
                  <a:close/>
                </a:path>
              </a:pathLst>
            </a:custGeom>
            <a:solidFill>
              <a:srgbClr val="FFA39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2452;p87">
              <a:extLst>
                <a:ext uri="{FF2B5EF4-FFF2-40B4-BE49-F238E27FC236}">
                  <a16:creationId xmlns="" xmlns:a16="http://schemas.microsoft.com/office/drawing/2014/main" id="{E25F2746-F038-2DDA-B278-5746F49A6E76}"/>
                </a:ext>
              </a:extLst>
            </p:cNvPr>
            <p:cNvSpPr/>
            <p:nvPr/>
          </p:nvSpPr>
          <p:spPr>
            <a:xfrm>
              <a:off x="5703625" y="2392150"/>
              <a:ext cx="184925" cy="159225"/>
            </a:xfrm>
            <a:custGeom>
              <a:avLst/>
              <a:gdLst/>
              <a:ahLst/>
              <a:cxnLst/>
              <a:rect l="l" t="t" r="r" b="b"/>
              <a:pathLst>
                <a:path w="7397" h="6369" extrusionOk="0">
                  <a:moveTo>
                    <a:pt x="4634" y="0"/>
                  </a:moveTo>
                  <a:lnTo>
                    <a:pt x="3881" y="68"/>
                  </a:lnTo>
                  <a:cubicBezTo>
                    <a:pt x="3881" y="68"/>
                    <a:pt x="1" y="2990"/>
                    <a:pt x="412" y="4611"/>
                  </a:cubicBezTo>
                  <a:cubicBezTo>
                    <a:pt x="571" y="5227"/>
                    <a:pt x="2785" y="5866"/>
                    <a:pt x="5547" y="6368"/>
                  </a:cubicBezTo>
                  <a:cubicBezTo>
                    <a:pt x="6141" y="4588"/>
                    <a:pt x="6848" y="2830"/>
                    <a:pt x="7396" y="1027"/>
                  </a:cubicBezTo>
                  <a:lnTo>
                    <a:pt x="4634" y="0"/>
                  </a:lnTo>
                  <a:close/>
                </a:path>
              </a:pathLst>
            </a:custGeom>
            <a:solidFill>
              <a:srgbClr val="CE7C75">
                <a:alpha val="5446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2453;p87">
              <a:extLst>
                <a:ext uri="{FF2B5EF4-FFF2-40B4-BE49-F238E27FC236}">
                  <a16:creationId xmlns="" xmlns:a16="http://schemas.microsoft.com/office/drawing/2014/main" id="{4E2B0F51-4359-515D-48EF-7DF3772AE7E8}"/>
                </a:ext>
              </a:extLst>
            </p:cNvPr>
            <p:cNvSpPr/>
            <p:nvPr/>
          </p:nvSpPr>
          <p:spPr>
            <a:xfrm>
              <a:off x="5547850" y="1861450"/>
              <a:ext cx="315575" cy="704175"/>
            </a:xfrm>
            <a:custGeom>
              <a:avLst/>
              <a:gdLst/>
              <a:ahLst/>
              <a:cxnLst/>
              <a:rect l="l" t="t" r="r" b="b"/>
              <a:pathLst>
                <a:path w="12623" h="28167" extrusionOk="0">
                  <a:moveTo>
                    <a:pt x="3424" y="1"/>
                  </a:moveTo>
                  <a:lnTo>
                    <a:pt x="3424" y="1"/>
                  </a:lnTo>
                  <a:cubicBezTo>
                    <a:pt x="0" y="3493"/>
                    <a:pt x="2488" y="22575"/>
                    <a:pt x="3972" y="25063"/>
                  </a:cubicBezTo>
                  <a:cubicBezTo>
                    <a:pt x="5433" y="27573"/>
                    <a:pt x="10181" y="28167"/>
                    <a:pt x="10181" y="28167"/>
                  </a:cubicBezTo>
                  <a:lnTo>
                    <a:pt x="12623" y="21365"/>
                  </a:lnTo>
                  <a:lnTo>
                    <a:pt x="10683" y="19950"/>
                  </a:lnTo>
                  <a:lnTo>
                    <a:pt x="10591" y="7464"/>
                  </a:lnTo>
                  <a:lnTo>
                    <a:pt x="3424" y="1"/>
                  </a:lnTo>
                  <a:close/>
                </a:path>
              </a:pathLst>
            </a:custGeom>
            <a:solidFill>
              <a:srgbClr val="5997C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2454;p87">
              <a:extLst>
                <a:ext uri="{FF2B5EF4-FFF2-40B4-BE49-F238E27FC236}">
                  <a16:creationId xmlns="" xmlns:a16="http://schemas.microsoft.com/office/drawing/2014/main" id="{BAD9924B-0F5A-8B33-E9EA-9A6A18D6D698}"/>
                </a:ext>
              </a:extLst>
            </p:cNvPr>
            <p:cNvSpPr/>
            <p:nvPr/>
          </p:nvSpPr>
          <p:spPr>
            <a:xfrm>
              <a:off x="5840025" y="2427075"/>
              <a:ext cx="418275" cy="158900"/>
            </a:xfrm>
            <a:custGeom>
              <a:avLst/>
              <a:gdLst/>
              <a:ahLst/>
              <a:cxnLst/>
              <a:rect l="l" t="t" r="r" b="b"/>
              <a:pathLst>
                <a:path w="16731" h="6356" extrusionOk="0">
                  <a:moveTo>
                    <a:pt x="12439" y="1"/>
                  </a:moveTo>
                  <a:cubicBezTo>
                    <a:pt x="12014" y="1"/>
                    <a:pt x="9290" y="2369"/>
                    <a:pt x="9290" y="2369"/>
                  </a:cubicBezTo>
                  <a:cubicBezTo>
                    <a:pt x="9290" y="2369"/>
                    <a:pt x="0" y="4378"/>
                    <a:pt x="7350" y="5770"/>
                  </a:cubicBezTo>
                  <a:cubicBezTo>
                    <a:pt x="9656" y="6206"/>
                    <a:pt x="11029" y="6355"/>
                    <a:pt x="11826" y="6355"/>
                  </a:cubicBezTo>
                  <a:cubicBezTo>
                    <a:pt x="13578" y="6355"/>
                    <a:pt x="12554" y="5633"/>
                    <a:pt x="12554" y="5633"/>
                  </a:cubicBezTo>
                  <a:lnTo>
                    <a:pt x="12554" y="5633"/>
                  </a:lnTo>
                  <a:cubicBezTo>
                    <a:pt x="12671" y="5643"/>
                    <a:pt x="12772" y="5648"/>
                    <a:pt x="12858" y="5648"/>
                  </a:cubicBezTo>
                  <a:cubicBezTo>
                    <a:pt x="13971" y="5648"/>
                    <a:pt x="12554" y="4880"/>
                    <a:pt x="12554" y="4880"/>
                  </a:cubicBezTo>
                  <a:cubicBezTo>
                    <a:pt x="15339" y="4743"/>
                    <a:pt x="12805" y="4104"/>
                    <a:pt x="12805" y="4104"/>
                  </a:cubicBezTo>
                  <a:cubicBezTo>
                    <a:pt x="16731" y="4104"/>
                    <a:pt x="10522" y="2597"/>
                    <a:pt x="10522" y="2597"/>
                  </a:cubicBezTo>
                  <a:cubicBezTo>
                    <a:pt x="12258" y="643"/>
                    <a:pt x="12660" y="1"/>
                    <a:pt x="12439" y="1"/>
                  </a:cubicBezTo>
                  <a:close/>
                </a:path>
              </a:pathLst>
            </a:custGeom>
            <a:solidFill>
              <a:srgbClr val="FFA39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305092321"/>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5"/>
                                            </p:tgtEl>
                                            <p:attrNameLst>
                                              <p:attrName>style.visibility</p:attrName>
                                            </p:attrNameLst>
                                          </p:cBhvr>
                                          <p:to>
                                            <p:strVal val="visible"/>
                                          </p:to>
                                        </p:set>
                                        <p:anim calcmode="lin" valueType="num">
                                          <p:cBhvr additive="base">
                                            <p:cTn id="7" dur="500" fill="hold"/>
                                            <p:tgtEl>
                                              <p:spTgt spid="105"/>
                                            </p:tgtEl>
                                            <p:attrNameLst>
                                              <p:attrName>ppt_x</p:attrName>
                                            </p:attrNameLst>
                                          </p:cBhvr>
                                          <p:tavLst>
                                            <p:tav tm="0">
                                              <p:val>
                                                <p:strVal val="#ppt_x"/>
                                              </p:val>
                                            </p:tav>
                                            <p:tav tm="100000">
                                              <p:val>
                                                <p:strVal val="#ppt_x"/>
                                              </p:val>
                                            </p:tav>
                                          </p:tavLst>
                                        </p:anim>
                                        <p:anim calcmode="lin" valueType="num">
                                          <p:cBhvr additive="base">
                                            <p:cTn id="8" dur="500" fill="hold"/>
                                            <p:tgtEl>
                                              <p:spTgt spid="10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14:presetBounceEnd="80000">
                                      <p:stCondLst>
                                        <p:cond delay="0"/>
                                      </p:stCondLst>
                                      <p:childTnLst>
                                        <p:set>
                                          <p:cBhvr>
                                            <p:cTn id="11" dur="1" fill="hold">
                                              <p:stCondLst>
                                                <p:cond delay="0"/>
                                              </p:stCondLst>
                                            </p:cTn>
                                            <p:tgtEl>
                                              <p:spTgt spid="9773"/>
                                            </p:tgtEl>
                                            <p:attrNameLst>
                                              <p:attrName>style.visibility</p:attrName>
                                            </p:attrNameLst>
                                          </p:cBhvr>
                                          <p:to>
                                            <p:strVal val="visible"/>
                                          </p:to>
                                        </p:set>
                                        <p:anim calcmode="lin" valueType="num" p14:bounceEnd="80000">
                                          <p:cBhvr additive="base">
                                            <p:cTn id="12" dur="1000" fill="hold"/>
                                            <p:tgtEl>
                                              <p:spTgt spid="9773"/>
                                            </p:tgtEl>
                                            <p:attrNameLst>
                                              <p:attrName>ppt_x</p:attrName>
                                            </p:attrNameLst>
                                          </p:cBhvr>
                                          <p:tavLst>
                                            <p:tav tm="0">
                                              <p:val>
                                                <p:strVal val="#ppt_x"/>
                                              </p:val>
                                            </p:tav>
                                            <p:tav tm="100000">
                                              <p:val>
                                                <p:strVal val="#ppt_x"/>
                                              </p:val>
                                            </p:tav>
                                          </p:tavLst>
                                        </p:anim>
                                        <p:anim calcmode="lin" valueType="num" p14:bounceEnd="80000">
                                          <p:cBhvr additive="base">
                                            <p:cTn id="13" dur="1000" fill="hold"/>
                                            <p:tgtEl>
                                              <p:spTgt spid="9773"/>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14:presetBounceEnd="80000">
                                      <p:stCondLst>
                                        <p:cond delay="0"/>
                                      </p:stCondLst>
                                      <p:childTnLst>
                                        <p:set>
                                          <p:cBhvr>
                                            <p:cTn id="15" dur="1" fill="hold">
                                              <p:stCondLst>
                                                <p:cond delay="0"/>
                                              </p:stCondLst>
                                            </p:cTn>
                                            <p:tgtEl>
                                              <p:spTgt spid="9775"/>
                                            </p:tgtEl>
                                            <p:attrNameLst>
                                              <p:attrName>style.visibility</p:attrName>
                                            </p:attrNameLst>
                                          </p:cBhvr>
                                          <p:to>
                                            <p:strVal val="visible"/>
                                          </p:to>
                                        </p:set>
                                        <p:anim calcmode="lin" valueType="num" p14:bounceEnd="80000">
                                          <p:cBhvr additive="base">
                                            <p:cTn id="16" dur="1000" fill="hold"/>
                                            <p:tgtEl>
                                              <p:spTgt spid="9775"/>
                                            </p:tgtEl>
                                            <p:attrNameLst>
                                              <p:attrName>ppt_x</p:attrName>
                                            </p:attrNameLst>
                                          </p:cBhvr>
                                          <p:tavLst>
                                            <p:tav tm="0">
                                              <p:val>
                                                <p:strVal val="#ppt_x"/>
                                              </p:val>
                                            </p:tav>
                                            <p:tav tm="100000">
                                              <p:val>
                                                <p:strVal val="#ppt_x"/>
                                              </p:val>
                                            </p:tav>
                                          </p:tavLst>
                                        </p:anim>
                                        <p:anim calcmode="lin" valueType="num" p14:bounceEnd="80000">
                                          <p:cBhvr additive="base">
                                            <p:cTn id="17" dur="1000" fill="hold"/>
                                            <p:tgtEl>
                                              <p:spTgt spid="977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73" grpId="0"/>
          <p:bldP spid="9775"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5"/>
                                            </p:tgtEl>
                                            <p:attrNameLst>
                                              <p:attrName>style.visibility</p:attrName>
                                            </p:attrNameLst>
                                          </p:cBhvr>
                                          <p:to>
                                            <p:strVal val="visible"/>
                                          </p:to>
                                        </p:set>
                                        <p:anim calcmode="lin" valueType="num">
                                          <p:cBhvr additive="base">
                                            <p:cTn id="7" dur="500" fill="hold"/>
                                            <p:tgtEl>
                                              <p:spTgt spid="105"/>
                                            </p:tgtEl>
                                            <p:attrNameLst>
                                              <p:attrName>ppt_x</p:attrName>
                                            </p:attrNameLst>
                                          </p:cBhvr>
                                          <p:tavLst>
                                            <p:tav tm="0">
                                              <p:val>
                                                <p:strVal val="#ppt_x"/>
                                              </p:val>
                                            </p:tav>
                                            <p:tav tm="100000">
                                              <p:val>
                                                <p:strVal val="#ppt_x"/>
                                              </p:val>
                                            </p:tav>
                                          </p:tavLst>
                                        </p:anim>
                                        <p:anim calcmode="lin" valueType="num">
                                          <p:cBhvr additive="base">
                                            <p:cTn id="8" dur="500" fill="hold"/>
                                            <p:tgtEl>
                                              <p:spTgt spid="10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9773"/>
                                            </p:tgtEl>
                                            <p:attrNameLst>
                                              <p:attrName>style.visibility</p:attrName>
                                            </p:attrNameLst>
                                          </p:cBhvr>
                                          <p:to>
                                            <p:strVal val="visible"/>
                                          </p:to>
                                        </p:set>
                                        <p:anim calcmode="lin" valueType="num">
                                          <p:cBhvr additive="base">
                                            <p:cTn id="12" dur="1000" fill="hold"/>
                                            <p:tgtEl>
                                              <p:spTgt spid="9773"/>
                                            </p:tgtEl>
                                            <p:attrNameLst>
                                              <p:attrName>ppt_x</p:attrName>
                                            </p:attrNameLst>
                                          </p:cBhvr>
                                          <p:tavLst>
                                            <p:tav tm="0">
                                              <p:val>
                                                <p:strVal val="#ppt_x"/>
                                              </p:val>
                                            </p:tav>
                                            <p:tav tm="100000">
                                              <p:val>
                                                <p:strVal val="#ppt_x"/>
                                              </p:val>
                                            </p:tav>
                                          </p:tavLst>
                                        </p:anim>
                                        <p:anim calcmode="lin" valueType="num">
                                          <p:cBhvr additive="base">
                                            <p:cTn id="13" dur="1000" fill="hold"/>
                                            <p:tgtEl>
                                              <p:spTgt spid="9773"/>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0"/>
                                      </p:stCondLst>
                                      <p:childTnLst>
                                        <p:set>
                                          <p:cBhvr>
                                            <p:cTn id="15" dur="1" fill="hold">
                                              <p:stCondLst>
                                                <p:cond delay="0"/>
                                              </p:stCondLst>
                                            </p:cTn>
                                            <p:tgtEl>
                                              <p:spTgt spid="9775"/>
                                            </p:tgtEl>
                                            <p:attrNameLst>
                                              <p:attrName>style.visibility</p:attrName>
                                            </p:attrNameLst>
                                          </p:cBhvr>
                                          <p:to>
                                            <p:strVal val="visible"/>
                                          </p:to>
                                        </p:set>
                                        <p:anim calcmode="lin" valueType="num">
                                          <p:cBhvr additive="base">
                                            <p:cTn id="16" dur="1000" fill="hold"/>
                                            <p:tgtEl>
                                              <p:spTgt spid="9775"/>
                                            </p:tgtEl>
                                            <p:attrNameLst>
                                              <p:attrName>ppt_x</p:attrName>
                                            </p:attrNameLst>
                                          </p:cBhvr>
                                          <p:tavLst>
                                            <p:tav tm="0">
                                              <p:val>
                                                <p:strVal val="#ppt_x"/>
                                              </p:val>
                                            </p:tav>
                                            <p:tav tm="100000">
                                              <p:val>
                                                <p:strVal val="#ppt_x"/>
                                              </p:val>
                                            </p:tav>
                                          </p:tavLst>
                                        </p:anim>
                                        <p:anim calcmode="lin" valueType="num">
                                          <p:cBhvr additive="base">
                                            <p:cTn id="17" dur="1000" fill="hold"/>
                                            <p:tgtEl>
                                              <p:spTgt spid="977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73" grpId="0"/>
          <p:bldP spid="9775"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772"/>
        <p:cNvGrpSpPr/>
        <p:nvPr/>
      </p:nvGrpSpPr>
      <p:grpSpPr>
        <a:xfrm>
          <a:off x="0" y="0"/>
          <a:ext cx="0" cy="0"/>
          <a:chOff x="0" y="0"/>
          <a:chExt cx="0" cy="0"/>
        </a:xfrm>
      </p:grpSpPr>
      <p:sp>
        <p:nvSpPr>
          <p:cNvPr id="9773" name="Google Shape;9773;p60"/>
          <p:cNvSpPr txBox="1">
            <a:spLocks noGrp="1"/>
          </p:cNvSpPr>
          <p:nvPr>
            <p:ph type="title"/>
          </p:nvPr>
        </p:nvSpPr>
        <p:spPr>
          <a:xfrm>
            <a:off x="482645" y="2886549"/>
            <a:ext cx="6323371" cy="1976400"/>
          </a:xfrm>
          <a:prstGeom prst="rect">
            <a:avLst/>
          </a:prstGeom>
        </p:spPr>
        <p:txBody>
          <a:bodyPr spcFirstLastPara="1" wrap="square" lIns="121900" tIns="121900" rIns="121900" bIns="121900" anchor="t" anchorCtr="0">
            <a:noAutofit/>
          </a:bodyPr>
          <a:lstStyle/>
          <a:p>
            <a:endParaRPr sz="8800" dirty="0"/>
          </a:p>
        </p:txBody>
      </p:sp>
      <p:sp>
        <p:nvSpPr>
          <p:cNvPr id="9775" name="Google Shape;9775;p60"/>
          <p:cNvSpPr txBox="1">
            <a:spLocks noGrp="1"/>
          </p:cNvSpPr>
          <p:nvPr>
            <p:ph type="title" idx="2"/>
          </p:nvPr>
        </p:nvSpPr>
        <p:spPr>
          <a:xfrm>
            <a:off x="2543601" y="1390733"/>
            <a:ext cx="1968800" cy="1003200"/>
          </a:xfrm>
          <a:prstGeom prst="rect">
            <a:avLst/>
          </a:prstGeom>
        </p:spPr>
        <p:txBody>
          <a:bodyPr spcFirstLastPara="1" wrap="square" lIns="121900" tIns="121900" rIns="121900" bIns="121900" anchor="t" anchorCtr="0">
            <a:noAutofit/>
          </a:bodyPr>
          <a:lstStyle/>
          <a:p>
            <a:r>
              <a:rPr lang="en" sz="8000" dirty="0">
                <a:solidFill>
                  <a:srgbClr val="0070C0"/>
                </a:solidFill>
              </a:rPr>
              <a:t>01</a:t>
            </a:r>
            <a:endParaRPr sz="8000" dirty="0">
              <a:solidFill>
                <a:srgbClr val="0070C0"/>
              </a:solidFill>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2645" y="2770910"/>
            <a:ext cx="6545165" cy="3619346"/>
          </a:xfrm>
          <a:prstGeom prst="rect">
            <a:avLst/>
          </a:prstGeom>
        </p:spPr>
      </p:pic>
    </p:spTree>
    <p:extLst>
      <p:ext uri="{BB962C8B-B14F-4D97-AF65-F5344CB8AC3E}">
        <p14:creationId xmlns:p14="http://schemas.microsoft.com/office/powerpoint/2010/main" val="3337976386"/>
      </p:ext>
    </p:extLst>
  </p:cSld>
  <p:clrMapOvr>
    <a:masterClrMapping/>
  </p:clrMapOvr>
  <p:transition spd="slow">
    <p:randomBar dir="vert"/>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80000">
                                      <p:stCondLst>
                                        <p:cond delay="0"/>
                                      </p:stCondLst>
                                      <p:childTnLst>
                                        <p:set>
                                          <p:cBhvr>
                                            <p:cTn id="6" dur="1" fill="hold">
                                              <p:stCondLst>
                                                <p:cond delay="0"/>
                                              </p:stCondLst>
                                            </p:cTn>
                                            <p:tgtEl>
                                              <p:spTgt spid="9775"/>
                                            </p:tgtEl>
                                            <p:attrNameLst>
                                              <p:attrName>style.visibility</p:attrName>
                                            </p:attrNameLst>
                                          </p:cBhvr>
                                          <p:to>
                                            <p:strVal val="visible"/>
                                          </p:to>
                                        </p:set>
                                        <p:anim calcmode="lin" valueType="num" p14:bounceEnd="80000">
                                          <p:cBhvr additive="base">
                                            <p:cTn id="7" dur="1000" fill="hold"/>
                                            <p:tgtEl>
                                              <p:spTgt spid="9775"/>
                                            </p:tgtEl>
                                            <p:attrNameLst>
                                              <p:attrName>ppt_x</p:attrName>
                                            </p:attrNameLst>
                                          </p:cBhvr>
                                          <p:tavLst>
                                            <p:tav tm="0">
                                              <p:val>
                                                <p:strVal val="#ppt_x"/>
                                              </p:val>
                                            </p:tav>
                                            <p:tav tm="100000">
                                              <p:val>
                                                <p:strVal val="#ppt_x"/>
                                              </p:val>
                                            </p:tav>
                                          </p:tavLst>
                                        </p:anim>
                                        <p:anim calcmode="lin" valueType="num" p14:bounceEnd="80000">
                                          <p:cBhvr additive="base">
                                            <p:cTn id="8" dur="1000" fill="hold"/>
                                            <p:tgtEl>
                                              <p:spTgt spid="9775"/>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nodePh="1" p14:presetBounceEnd="80000">
                                      <p:stCondLst>
                                        <p:cond delay="0"/>
                                      </p:stCondLst>
                                      <p:endCondLst>
                                        <p:cond evt="begin" delay="0">
                                          <p:tn val="9"/>
                                        </p:cond>
                                      </p:endCondLst>
                                      <p:childTnLst>
                                        <p:set>
                                          <p:cBhvr>
                                            <p:cTn id="10" dur="1" fill="hold">
                                              <p:stCondLst>
                                                <p:cond delay="0"/>
                                              </p:stCondLst>
                                            </p:cTn>
                                            <p:tgtEl>
                                              <p:spTgt spid="9773"/>
                                            </p:tgtEl>
                                            <p:attrNameLst>
                                              <p:attrName>style.visibility</p:attrName>
                                            </p:attrNameLst>
                                          </p:cBhvr>
                                          <p:to>
                                            <p:strVal val="visible"/>
                                          </p:to>
                                        </p:set>
                                        <p:anim calcmode="lin" valueType="num" p14:bounceEnd="80000">
                                          <p:cBhvr additive="base">
                                            <p:cTn id="11" dur="1000" fill="hold"/>
                                            <p:tgtEl>
                                              <p:spTgt spid="9773"/>
                                            </p:tgtEl>
                                            <p:attrNameLst>
                                              <p:attrName>ppt_x</p:attrName>
                                            </p:attrNameLst>
                                          </p:cBhvr>
                                          <p:tavLst>
                                            <p:tav tm="0">
                                              <p:val>
                                                <p:strVal val="#ppt_x"/>
                                              </p:val>
                                            </p:tav>
                                            <p:tav tm="100000">
                                              <p:val>
                                                <p:strVal val="#ppt_x"/>
                                              </p:val>
                                            </p:tav>
                                          </p:tavLst>
                                        </p:anim>
                                        <p:anim calcmode="lin" valueType="num" p14:bounceEnd="80000">
                                          <p:cBhvr additive="base">
                                            <p:cTn id="12" dur="1000" fill="hold"/>
                                            <p:tgtEl>
                                              <p:spTgt spid="977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73" grpId="0"/>
          <p:bldP spid="9775"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9775"/>
                                            </p:tgtEl>
                                            <p:attrNameLst>
                                              <p:attrName>style.visibility</p:attrName>
                                            </p:attrNameLst>
                                          </p:cBhvr>
                                          <p:to>
                                            <p:strVal val="visible"/>
                                          </p:to>
                                        </p:set>
                                        <p:anim calcmode="lin" valueType="num">
                                          <p:cBhvr additive="base">
                                            <p:cTn id="7" dur="1000" fill="hold"/>
                                            <p:tgtEl>
                                              <p:spTgt spid="9775"/>
                                            </p:tgtEl>
                                            <p:attrNameLst>
                                              <p:attrName>ppt_x</p:attrName>
                                            </p:attrNameLst>
                                          </p:cBhvr>
                                          <p:tavLst>
                                            <p:tav tm="0">
                                              <p:val>
                                                <p:strVal val="#ppt_x"/>
                                              </p:val>
                                            </p:tav>
                                            <p:tav tm="100000">
                                              <p:val>
                                                <p:strVal val="#ppt_x"/>
                                              </p:val>
                                            </p:tav>
                                          </p:tavLst>
                                        </p:anim>
                                        <p:anim calcmode="lin" valueType="num">
                                          <p:cBhvr additive="base">
                                            <p:cTn id="8" dur="1000" fill="hold"/>
                                            <p:tgtEl>
                                              <p:spTgt spid="9775"/>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9773"/>
                                            </p:tgtEl>
                                            <p:attrNameLst>
                                              <p:attrName>style.visibility</p:attrName>
                                            </p:attrNameLst>
                                          </p:cBhvr>
                                          <p:to>
                                            <p:strVal val="visible"/>
                                          </p:to>
                                        </p:set>
                                        <p:anim calcmode="lin" valueType="num">
                                          <p:cBhvr additive="base">
                                            <p:cTn id="11" dur="1000" fill="hold"/>
                                            <p:tgtEl>
                                              <p:spTgt spid="9773"/>
                                            </p:tgtEl>
                                            <p:attrNameLst>
                                              <p:attrName>ppt_x</p:attrName>
                                            </p:attrNameLst>
                                          </p:cBhvr>
                                          <p:tavLst>
                                            <p:tav tm="0">
                                              <p:val>
                                                <p:strVal val="#ppt_x"/>
                                              </p:val>
                                            </p:tav>
                                            <p:tav tm="100000">
                                              <p:val>
                                                <p:strVal val="#ppt_x"/>
                                              </p:val>
                                            </p:tav>
                                          </p:tavLst>
                                        </p:anim>
                                        <p:anim calcmode="lin" valueType="num">
                                          <p:cBhvr additive="base">
                                            <p:cTn id="12" dur="1000" fill="hold"/>
                                            <p:tgtEl>
                                              <p:spTgt spid="977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73" grpId="0"/>
          <p:bldP spid="9775"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544"/>
        <p:cNvGrpSpPr/>
        <p:nvPr/>
      </p:nvGrpSpPr>
      <p:grpSpPr>
        <a:xfrm>
          <a:off x="0" y="0"/>
          <a:ext cx="0" cy="0"/>
          <a:chOff x="0" y="0"/>
          <a:chExt cx="0" cy="0"/>
        </a:xfrm>
      </p:grpSpPr>
      <p:sp>
        <p:nvSpPr>
          <p:cNvPr id="10" name="Google Shape;9773;p60">
            <a:extLst>
              <a:ext uri="{FF2B5EF4-FFF2-40B4-BE49-F238E27FC236}">
                <a16:creationId xmlns="" xmlns:a16="http://schemas.microsoft.com/office/drawing/2014/main" id="{6F1AA0BF-1462-61B7-B4D8-36C4D52A3FBD}"/>
              </a:ext>
            </a:extLst>
          </p:cNvPr>
          <p:cNvSpPr txBox="1">
            <a:spLocks noGrp="1"/>
          </p:cNvSpPr>
          <p:nvPr>
            <p:ph type="title"/>
          </p:nvPr>
        </p:nvSpPr>
        <p:spPr>
          <a:xfrm>
            <a:off x="4791780" y="397338"/>
            <a:ext cx="2608440" cy="781223"/>
          </a:xfrm>
          <a:prstGeom prst="rect">
            <a:avLst/>
          </a:prstGeom>
        </p:spPr>
        <p:txBody>
          <a:bodyPr spcFirstLastPara="1" wrap="square" lIns="121900" tIns="121900" rIns="121900" bIns="121900" anchor="t" anchorCtr="0">
            <a:noAutofit/>
          </a:bodyPr>
          <a:lstStyle/>
          <a:p>
            <a:r>
              <a:rPr lang="vi-VN" sz="3733" dirty="0"/>
              <a:t>Nhiệm vụ</a:t>
            </a:r>
            <a:endParaRPr sz="3733" dirty="0"/>
          </a:p>
        </p:txBody>
      </p:sp>
      <p:sp>
        <p:nvSpPr>
          <p:cNvPr id="12" name="Hộp Văn bản 11">
            <a:extLst>
              <a:ext uri="{FF2B5EF4-FFF2-40B4-BE49-F238E27FC236}">
                <a16:creationId xmlns="" xmlns:a16="http://schemas.microsoft.com/office/drawing/2014/main" id="{986AD500-1ABA-362D-1D0E-F97721AEDE10}"/>
              </a:ext>
            </a:extLst>
          </p:cNvPr>
          <p:cNvSpPr txBox="1"/>
          <p:nvPr/>
        </p:nvSpPr>
        <p:spPr>
          <a:xfrm>
            <a:off x="491462" y="3151241"/>
            <a:ext cx="5852159" cy="3256843"/>
          </a:xfrm>
          <a:prstGeom prst="roundRect">
            <a:avLst>
              <a:gd name="adj" fmla="val 8590"/>
            </a:avLst>
          </a:prstGeom>
          <a:noFill/>
          <a:ln w="28575">
            <a:solidFill>
              <a:srgbClr val="0070C0"/>
            </a:solidFill>
            <a:prstDash val="sysDot"/>
          </a:ln>
          <a:effectLst/>
        </p:spPr>
        <p:txBody>
          <a:bodyPr wrap="square">
            <a:spAutoFit/>
          </a:bodyPr>
          <a:lstStyle/>
          <a:p>
            <a:pPr marL="457200" indent="-457200" algn="just">
              <a:spcAft>
                <a:spcPts val="1067"/>
              </a:spcAft>
              <a:buClr>
                <a:srgbClr val="000000"/>
              </a:buClr>
              <a:buAutoNum type="alphaLcPeriod"/>
              <a:tabLst>
                <a:tab pos="827173" algn="l"/>
              </a:tabLst>
            </a:pP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Đấng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tạo</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hóa</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có</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trí</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tuệ</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thì</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mới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tạo</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ra</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một</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thế</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giới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diệu</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kì</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nhân</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loại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có</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trí</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tuệ</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chỉ</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đường</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sẽ</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bước</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sang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thế</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giới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hiện</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đại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văn</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minh.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Khi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có</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trí</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tuệ</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bạn</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sẽ</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dễ</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dàng</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gặt</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hái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được</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nhiều</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thành</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công</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trong</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cuộc</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sống</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Bảy</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trăm</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năm</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trước</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Giovanni Boccaccio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đã</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nói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Trí</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tuệ</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là</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cội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nguồn</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hạnh</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phúc</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của</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con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người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a:t>
            </a:r>
          </a:p>
          <a:p>
            <a:pPr algn="just">
              <a:spcAft>
                <a:spcPts val="1067"/>
              </a:spcAft>
              <a:buClr>
                <a:srgbClr val="000000"/>
              </a:buClr>
              <a:tabLst>
                <a:tab pos="827173" algn="l"/>
              </a:tabLst>
            </a:pPr>
            <a:r>
              <a:rPr lang="en-US" sz="1867"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Trích</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Lời</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nói</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đầu</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Kĩ</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năng</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sống</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dành</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cho</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học</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sinh</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sự</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kiên</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cường</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Ngọc</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Linh</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Nxb</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Thế</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i="1"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giới</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2019)</a:t>
            </a:r>
            <a:endParaRPr lang="en-US" sz="1600" i="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14" name="Hộp Văn bản 13">
            <a:extLst>
              <a:ext uri="{FF2B5EF4-FFF2-40B4-BE49-F238E27FC236}">
                <a16:creationId xmlns="" xmlns:a16="http://schemas.microsoft.com/office/drawing/2014/main" id="{8E1B34A8-DBFE-48F5-1147-B71D0CB18E06}"/>
              </a:ext>
            </a:extLst>
          </p:cNvPr>
          <p:cNvSpPr txBox="1"/>
          <p:nvPr/>
        </p:nvSpPr>
        <p:spPr>
          <a:xfrm>
            <a:off x="6625244" y="3108398"/>
            <a:ext cx="5019040" cy="3612321"/>
          </a:xfrm>
          <a:prstGeom prst="roundRect">
            <a:avLst>
              <a:gd name="adj" fmla="val 9547"/>
            </a:avLst>
          </a:prstGeom>
          <a:noFill/>
          <a:ln w="28575">
            <a:solidFill>
              <a:srgbClr val="0070C0"/>
            </a:solidFill>
            <a:prstDash val="sysDot"/>
          </a:ln>
          <a:effectLst/>
        </p:spPr>
        <p:txBody>
          <a:bodyPr wrap="square">
            <a:spAutoFit/>
          </a:bodyPr>
          <a:lstStyle/>
          <a:p>
            <a:pPr indent="120224" algn="just">
              <a:spcAft>
                <a:spcPts val="1067"/>
              </a:spcAft>
              <a:buClr>
                <a:srgbClr val="000000"/>
              </a:buClr>
              <a:tabLst>
                <a:tab pos="827173" algn="l"/>
              </a:tabLst>
            </a:pPr>
            <a:r>
              <a:rPr lang="vi-VN"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b.</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Trong</a:t>
            </a:r>
            <a:r>
              <a:rPr lang="vi-VN" sz="2000" i="1" kern="0" dirty="0" smtClean="0">
                <a:solidFill>
                  <a:srgbClr val="0070C0"/>
                </a:solidFill>
                <a:latin typeface="Tahoma" panose="020B0604030504040204" pitchFamily="34" charset="0"/>
                <a:ea typeface="Tahoma" panose="020B0604030504040204" pitchFamily="34" charset="0"/>
                <a:cs typeface="Tahoma" panose="020B0604030504040204" pitchFamily="34" charset="0"/>
                <a:sym typeface="Arial"/>
              </a:rPr>
              <a:t> </a:t>
            </a:r>
            <a:r>
              <a:rPr lang="vi-VN" sz="2000" i="1" kern="0" dirty="0" smtClean="0">
                <a:solidFill>
                  <a:schemeClr val="bg2"/>
                </a:solidFill>
                <a:latin typeface="Tahoma" panose="020B0604030504040204" pitchFamily="34" charset="0"/>
                <a:ea typeface="Tahoma" panose="020B0604030504040204" pitchFamily="34" charset="0"/>
                <a:cs typeface="Tahoma" panose="020B0604030504040204" pitchFamily="34" charset="0"/>
                <a:sym typeface="Arial"/>
              </a:rPr>
              <a:t>Chủ </a:t>
            </a:r>
            <a:r>
              <a:rPr lang="vi-VN" sz="2000" i="1" kern="0" dirty="0">
                <a:solidFill>
                  <a:schemeClr val="bg2"/>
                </a:solidFill>
                <a:latin typeface="Tahoma" panose="020B0604030504040204" pitchFamily="34" charset="0"/>
                <a:ea typeface="Tahoma" panose="020B0604030504040204" pitchFamily="34" charset="0"/>
                <a:cs typeface="Tahoma" panose="020B0604030504040204" pitchFamily="34" charset="0"/>
                <a:sym typeface="Arial"/>
              </a:rPr>
              <a:t>tịch Hồ Chí Minh, tinh hoa và khí phách của dân tộc, lương tri của thời </a:t>
            </a:r>
            <a:r>
              <a:rPr lang="vi-VN" sz="2000" i="1" kern="0" dirty="0" smtClean="0">
                <a:solidFill>
                  <a:schemeClr val="bg2"/>
                </a:solidFill>
                <a:latin typeface="Tahoma" panose="020B0604030504040204" pitchFamily="34" charset="0"/>
                <a:ea typeface="Tahoma" panose="020B0604030504040204" pitchFamily="34" charset="0"/>
                <a:cs typeface="Tahoma" panose="020B0604030504040204" pitchFamily="34" charset="0"/>
                <a:sym typeface="Arial"/>
              </a:rPr>
              <a:t>đại</a:t>
            </a:r>
            <a:r>
              <a:rPr lang="en-US" sz="1867" i="1"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khi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bàn</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về</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đức</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tính</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giản</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dị</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của</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Bác</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Hồ</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a:t>
            </a:r>
            <a:r>
              <a:rPr lang="vi-VN"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vi-VN" sz="18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Thủ tướng Phạm Văn Đồng đã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nhận</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xét</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rằng</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Bác</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là</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người</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sống</a:t>
            </a:r>
            <a:r>
              <a:rPr lang="vi-VN"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g</a:t>
            </a:r>
            <a:r>
              <a:rPr lang="vi-VN"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iản </a:t>
            </a:r>
            <a:r>
              <a:rPr lang="vi-VN" sz="18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dị trong cuộc sống, trong quan hệ với mọi người, trong cách cư xử</a:t>
            </a:r>
            <a:r>
              <a:rPr lang="vi-VN"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đồng</a:t>
            </a:r>
            <a:r>
              <a:rPr lang="en-US"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1867"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thời</a:t>
            </a:r>
            <a:r>
              <a:rPr lang="vi-VN" sz="1867"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vi-VN" sz="18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cũng rất giản dị trong lời nói và chữ viết, vì lợi ích của quần chúng để hiểu, nhớ và làm.</a:t>
            </a:r>
          </a:p>
          <a:p>
            <a:pPr indent="120224" algn="r">
              <a:spcAft>
                <a:spcPts val="1067"/>
              </a:spcAft>
              <a:buClr>
                <a:srgbClr val="000000"/>
              </a:buClr>
              <a:tabLst>
                <a:tab pos="827173" algn="l"/>
              </a:tabLst>
            </a:pPr>
            <a:r>
              <a:rPr lang="vi-VN" sz="18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vi-VN" sz="1600" i="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(Phạm Văn Đồng, Chủ tịch Hồ Chí Minh, tinh hoa và khí phách của dân tộc, lương tri của thời đại).</a:t>
            </a:r>
            <a:endParaRPr lang="en-US" sz="1867" i="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endParaRPr>
          </a:p>
        </p:txBody>
      </p:sp>
      <p:grpSp>
        <p:nvGrpSpPr>
          <p:cNvPr id="11" name="Nhóm 10">
            <a:extLst>
              <a:ext uri="{FF2B5EF4-FFF2-40B4-BE49-F238E27FC236}">
                <a16:creationId xmlns="" xmlns:a16="http://schemas.microsoft.com/office/drawing/2014/main" id="{B4F2DAA5-44B9-1C2B-3C94-CC5255983465}"/>
              </a:ext>
            </a:extLst>
          </p:cNvPr>
          <p:cNvGrpSpPr/>
          <p:nvPr/>
        </p:nvGrpSpPr>
        <p:grpSpPr>
          <a:xfrm>
            <a:off x="386403" y="1178561"/>
            <a:ext cx="11043597" cy="1875129"/>
            <a:chOff x="289802" y="883920"/>
            <a:chExt cx="8282698" cy="1406347"/>
          </a:xfrm>
        </p:grpSpPr>
        <p:sp>
          <p:nvSpPr>
            <p:cNvPr id="9" name="Hộp Văn bản 8">
              <a:extLst>
                <a:ext uri="{FF2B5EF4-FFF2-40B4-BE49-F238E27FC236}">
                  <a16:creationId xmlns="" xmlns:a16="http://schemas.microsoft.com/office/drawing/2014/main" id="{B5BA27CA-CA8D-FE46-21D1-382E17578C33}"/>
                </a:ext>
              </a:extLst>
            </p:cNvPr>
            <p:cNvSpPr txBox="1"/>
            <p:nvPr/>
          </p:nvSpPr>
          <p:spPr>
            <a:xfrm>
              <a:off x="571500" y="883920"/>
              <a:ext cx="8001000" cy="1406347"/>
            </a:xfrm>
            <a:prstGeom prst="rect">
              <a:avLst/>
            </a:prstGeom>
            <a:noFill/>
          </p:spPr>
          <p:txBody>
            <a:bodyPr wrap="square">
              <a:spAutoFit/>
            </a:bodyPr>
            <a:lstStyle/>
            <a:p>
              <a:pPr indent="120224" algn="just">
                <a:spcAft>
                  <a:spcPts val="1067"/>
                </a:spcAft>
                <a:buClr>
                  <a:srgbClr val="000000"/>
                </a:buClr>
              </a:pPr>
              <a:r>
                <a:rPr lang="vi-VN"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Câu 1.</a:t>
              </a:r>
              <a:r>
                <a:rPr lang="vi-VN" sz="2667"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 </a:t>
              </a:r>
              <a:r>
                <a:rPr lang="vi-VN"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Em hãy so sánh giữa hình thức trích dẫn trực tiếp và trích dẫn gián tiếp trong văn bản?</a:t>
              </a:r>
              <a:endPar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endParaRPr>
            </a:p>
            <a:p>
              <a:pPr indent="120224" algn="just">
                <a:spcAft>
                  <a:spcPts val="1067"/>
                </a:spcAft>
                <a:buClr>
                  <a:srgbClr val="000000"/>
                </a:buClr>
                <a:tabLst>
                  <a:tab pos="827173" algn="l"/>
                </a:tabLst>
              </a:pPr>
              <a:r>
                <a:rPr lang="vi-VN"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Câu 2. </a:t>
              </a:r>
              <a:r>
                <a:rPr lang="vi-VN"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Hãy xác định hình thức trích dẫn được sử dụng trong các ví dụ sau:</a:t>
              </a:r>
              <a:endPar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endParaRPr>
            </a:p>
          </p:txBody>
        </p:sp>
        <p:grpSp>
          <p:nvGrpSpPr>
            <p:cNvPr id="15" name="Google Shape;9708;p59">
              <a:extLst>
                <a:ext uri="{FF2B5EF4-FFF2-40B4-BE49-F238E27FC236}">
                  <a16:creationId xmlns="" xmlns:a16="http://schemas.microsoft.com/office/drawing/2014/main" id="{D7DB2136-5047-2460-41A7-AA76E244379D}"/>
                </a:ext>
              </a:extLst>
            </p:cNvPr>
            <p:cNvGrpSpPr/>
            <p:nvPr/>
          </p:nvGrpSpPr>
          <p:grpSpPr>
            <a:xfrm>
              <a:off x="289802" y="946499"/>
              <a:ext cx="387696" cy="311498"/>
              <a:chOff x="1582850" y="1588975"/>
              <a:chExt cx="4354675" cy="3498800"/>
            </a:xfrm>
          </p:grpSpPr>
          <p:sp>
            <p:nvSpPr>
              <p:cNvPr id="16" name="Google Shape;9709;p59">
                <a:extLst>
                  <a:ext uri="{FF2B5EF4-FFF2-40B4-BE49-F238E27FC236}">
                    <a16:creationId xmlns="" xmlns:a16="http://schemas.microsoft.com/office/drawing/2014/main" id="{F3EF3578-76C2-73ED-9DA9-725AEDABA30E}"/>
                  </a:ext>
                </a:extLst>
              </p:cNvPr>
              <p:cNvSpPr/>
              <p:nvPr/>
            </p:nvSpPr>
            <p:spPr>
              <a:xfrm>
                <a:off x="2108525" y="1588975"/>
                <a:ext cx="3122800" cy="1053300"/>
              </a:xfrm>
              <a:custGeom>
                <a:avLst/>
                <a:gdLst/>
                <a:ahLst/>
                <a:cxnLst/>
                <a:rect l="l" t="t" r="r" b="b"/>
                <a:pathLst>
                  <a:path w="124912" h="42132" extrusionOk="0">
                    <a:moveTo>
                      <a:pt x="69327" y="0"/>
                    </a:moveTo>
                    <a:cubicBezTo>
                      <a:pt x="69308" y="0"/>
                      <a:pt x="69291" y="1"/>
                      <a:pt x="69275" y="1"/>
                    </a:cubicBezTo>
                    <a:cubicBezTo>
                      <a:pt x="65741" y="152"/>
                      <a:pt x="4713" y="25465"/>
                      <a:pt x="2006" y="28172"/>
                    </a:cubicBezTo>
                    <a:cubicBezTo>
                      <a:pt x="1" y="30177"/>
                      <a:pt x="703" y="37345"/>
                      <a:pt x="2031" y="41856"/>
                    </a:cubicBezTo>
                    <a:cubicBezTo>
                      <a:pt x="19124" y="38047"/>
                      <a:pt x="48798" y="32433"/>
                      <a:pt x="51380" y="32433"/>
                    </a:cubicBezTo>
                    <a:cubicBezTo>
                      <a:pt x="55415" y="32433"/>
                      <a:pt x="87194" y="37596"/>
                      <a:pt x="112809" y="42132"/>
                    </a:cubicBezTo>
                    <a:cubicBezTo>
                      <a:pt x="118222" y="40553"/>
                      <a:pt x="122683" y="39375"/>
                      <a:pt x="122859" y="38849"/>
                    </a:cubicBezTo>
                    <a:cubicBezTo>
                      <a:pt x="123235" y="37671"/>
                      <a:pt x="120553" y="38122"/>
                      <a:pt x="119350" y="37646"/>
                    </a:cubicBezTo>
                    <a:cubicBezTo>
                      <a:pt x="117997" y="37345"/>
                      <a:pt x="69776" y="29751"/>
                      <a:pt x="67069" y="25791"/>
                    </a:cubicBezTo>
                    <a:cubicBezTo>
                      <a:pt x="64387" y="21831"/>
                      <a:pt x="67069" y="5390"/>
                      <a:pt x="70127" y="3961"/>
                    </a:cubicBezTo>
                    <a:cubicBezTo>
                      <a:pt x="70256" y="3900"/>
                      <a:pt x="70466" y="3871"/>
                      <a:pt x="70747" y="3871"/>
                    </a:cubicBezTo>
                    <a:cubicBezTo>
                      <a:pt x="77058" y="3871"/>
                      <a:pt x="119777" y="18536"/>
                      <a:pt x="120353" y="18824"/>
                    </a:cubicBezTo>
                    <a:cubicBezTo>
                      <a:pt x="120353" y="18824"/>
                      <a:pt x="123886" y="18197"/>
                      <a:pt x="124388" y="17094"/>
                    </a:cubicBezTo>
                    <a:cubicBezTo>
                      <a:pt x="124912" y="15997"/>
                      <a:pt x="73290" y="0"/>
                      <a:pt x="69327" y="0"/>
                    </a:cubicBezTo>
                    <a:close/>
                  </a:path>
                </a:pathLst>
              </a:custGeom>
              <a:solidFill>
                <a:srgbClr val="E9504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9710;p59">
                <a:extLst>
                  <a:ext uri="{FF2B5EF4-FFF2-40B4-BE49-F238E27FC236}">
                    <a16:creationId xmlns="" xmlns:a16="http://schemas.microsoft.com/office/drawing/2014/main" id="{ED9C0D97-D8F8-1FA8-7A31-41A10319DE20}"/>
                  </a:ext>
                </a:extLst>
              </p:cNvPr>
              <p:cNvSpPr/>
              <p:nvPr/>
            </p:nvSpPr>
            <p:spPr>
              <a:xfrm>
                <a:off x="1796500" y="2399775"/>
                <a:ext cx="3964325" cy="741250"/>
              </a:xfrm>
              <a:custGeom>
                <a:avLst/>
                <a:gdLst/>
                <a:ahLst/>
                <a:cxnLst/>
                <a:rect l="l" t="t" r="r" b="b"/>
                <a:pathLst>
                  <a:path w="158573" h="29650" extrusionOk="0">
                    <a:moveTo>
                      <a:pt x="63861" y="1"/>
                    </a:moveTo>
                    <a:cubicBezTo>
                      <a:pt x="61279" y="1"/>
                      <a:pt x="31605" y="5615"/>
                      <a:pt x="14512" y="9424"/>
                    </a:cubicBezTo>
                    <a:cubicBezTo>
                      <a:pt x="8021" y="10878"/>
                      <a:pt x="3334" y="12056"/>
                      <a:pt x="2607" y="12582"/>
                    </a:cubicBezTo>
                    <a:cubicBezTo>
                      <a:pt x="1" y="14487"/>
                      <a:pt x="953" y="25640"/>
                      <a:pt x="2858" y="27068"/>
                    </a:cubicBezTo>
                    <a:cubicBezTo>
                      <a:pt x="3083" y="27219"/>
                      <a:pt x="4838" y="27520"/>
                      <a:pt x="7795" y="27921"/>
                    </a:cubicBezTo>
                    <a:cubicBezTo>
                      <a:pt x="7946" y="27720"/>
                      <a:pt x="8121" y="27570"/>
                      <a:pt x="8322" y="27469"/>
                    </a:cubicBezTo>
                    <a:cubicBezTo>
                      <a:pt x="10021" y="26556"/>
                      <a:pt x="47032" y="25880"/>
                      <a:pt x="82895" y="25880"/>
                    </a:cubicBezTo>
                    <a:cubicBezTo>
                      <a:pt x="116863" y="25880"/>
                      <a:pt x="149802" y="26486"/>
                      <a:pt x="150728" y="28071"/>
                    </a:cubicBezTo>
                    <a:cubicBezTo>
                      <a:pt x="150979" y="28472"/>
                      <a:pt x="151179" y="29023"/>
                      <a:pt x="151380" y="29650"/>
                    </a:cubicBezTo>
                    <a:cubicBezTo>
                      <a:pt x="155490" y="27795"/>
                      <a:pt x="158322" y="26241"/>
                      <a:pt x="158097" y="25640"/>
                    </a:cubicBezTo>
                    <a:cubicBezTo>
                      <a:pt x="157771" y="24788"/>
                      <a:pt x="157094" y="24211"/>
                      <a:pt x="156468" y="23860"/>
                    </a:cubicBezTo>
                    <a:cubicBezTo>
                      <a:pt x="156117" y="24612"/>
                      <a:pt x="155691" y="25214"/>
                      <a:pt x="155240" y="25389"/>
                    </a:cubicBezTo>
                    <a:cubicBezTo>
                      <a:pt x="155185" y="25413"/>
                      <a:pt x="155035" y="25425"/>
                      <a:pt x="154797" y="25425"/>
                    </a:cubicBezTo>
                    <a:cubicBezTo>
                      <a:pt x="147943" y="25425"/>
                      <a:pt x="67796" y="15900"/>
                      <a:pt x="63321" y="15900"/>
                    </a:cubicBezTo>
                    <a:cubicBezTo>
                      <a:pt x="63218" y="15900"/>
                      <a:pt x="63155" y="15905"/>
                      <a:pt x="63134" y="15916"/>
                    </a:cubicBezTo>
                    <a:cubicBezTo>
                      <a:pt x="62259" y="16365"/>
                      <a:pt x="13448" y="25037"/>
                      <a:pt x="6098" y="25037"/>
                    </a:cubicBezTo>
                    <a:cubicBezTo>
                      <a:pt x="5653" y="25037"/>
                      <a:pt x="5360" y="25005"/>
                      <a:pt x="5239" y="24938"/>
                    </a:cubicBezTo>
                    <a:cubicBezTo>
                      <a:pt x="3083" y="23735"/>
                      <a:pt x="2933" y="16367"/>
                      <a:pt x="5464" y="14963"/>
                    </a:cubicBezTo>
                    <a:cubicBezTo>
                      <a:pt x="7595" y="13760"/>
                      <a:pt x="61254" y="3810"/>
                      <a:pt x="64086" y="3560"/>
                    </a:cubicBezTo>
                    <a:cubicBezTo>
                      <a:pt x="64110" y="3558"/>
                      <a:pt x="64140" y="3557"/>
                      <a:pt x="64176" y="3557"/>
                    </a:cubicBezTo>
                    <a:cubicBezTo>
                      <a:pt x="68423" y="3557"/>
                      <a:pt x="155252" y="16627"/>
                      <a:pt x="156668" y="17795"/>
                    </a:cubicBezTo>
                    <a:cubicBezTo>
                      <a:pt x="156668" y="17795"/>
                      <a:pt x="158573" y="17795"/>
                      <a:pt x="158322" y="16392"/>
                    </a:cubicBezTo>
                    <a:cubicBezTo>
                      <a:pt x="158222" y="15790"/>
                      <a:pt x="143285" y="12908"/>
                      <a:pt x="125290" y="9700"/>
                    </a:cubicBezTo>
                    <a:cubicBezTo>
                      <a:pt x="99675" y="5164"/>
                      <a:pt x="67896" y="1"/>
                      <a:pt x="63861" y="1"/>
                    </a:cubicBezTo>
                    <a:close/>
                  </a:path>
                </a:pathLst>
              </a:custGeom>
              <a:solidFill>
                <a:srgbClr val="48A3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9711;p59">
                <a:extLst>
                  <a:ext uri="{FF2B5EF4-FFF2-40B4-BE49-F238E27FC236}">
                    <a16:creationId xmlns="" xmlns:a16="http://schemas.microsoft.com/office/drawing/2014/main" id="{C8CFCCE1-3DE8-6F6F-AA19-0C5D437DFCD0}"/>
                  </a:ext>
                </a:extLst>
              </p:cNvPr>
              <p:cNvSpPr/>
              <p:nvPr/>
            </p:nvSpPr>
            <p:spPr>
              <a:xfrm>
                <a:off x="1869825" y="2488675"/>
                <a:ext cx="3869075" cy="546725"/>
              </a:xfrm>
              <a:custGeom>
                <a:avLst/>
                <a:gdLst/>
                <a:ahLst/>
                <a:cxnLst/>
                <a:rect l="l" t="t" r="r" b="b"/>
                <a:pathLst>
                  <a:path w="154763" h="21869" extrusionOk="0">
                    <a:moveTo>
                      <a:pt x="61243" y="1"/>
                    </a:moveTo>
                    <a:cubicBezTo>
                      <a:pt x="61207" y="1"/>
                      <a:pt x="61177" y="2"/>
                      <a:pt x="61153" y="4"/>
                    </a:cubicBezTo>
                    <a:cubicBezTo>
                      <a:pt x="58321" y="254"/>
                      <a:pt x="4662" y="10204"/>
                      <a:pt x="2531" y="11407"/>
                    </a:cubicBezTo>
                    <a:cubicBezTo>
                      <a:pt x="0" y="12811"/>
                      <a:pt x="150" y="20179"/>
                      <a:pt x="2306" y="21382"/>
                    </a:cubicBezTo>
                    <a:cubicBezTo>
                      <a:pt x="2427" y="21449"/>
                      <a:pt x="2720" y="21481"/>
                      <a:pt x="3165" y="21481"/>
                    </a:cubicBezTo>
                    <a:cubicBezTo>
                      <a:pt x="10515" y="21481"/>
                      <a:pt x="59326" y="12809"/>
                      <a:pt x="60201" y="12360"/>
                    </a:cubicBezTo>
                    <a:cubicBezTo>
                      <a:pt x="60222" y="12349"/>
                      <a:pt x="60285" y="12344"/>
                      <a:pt x="60388" y="12344"/>
                    </a:cubicBezTo>
                    <a:cubicBezTo>
                      <a:pt x="64863" y="12344"/>
                      <a:pt x="145010" y="21869"/>
                      <a:pt x="151864" y="21869"/>
                    </a:cubicBezTo>
                    <a:cubicBezTo>
                      <a:pt x="152102" y="21869"/>
                      <a:pt x="152252" y="21857"/>
                      <a:pt x="152307" y="21833"/>
                    </a:cubicBezTo>
                    <a:cubicBezTo>
                      <a:pt x="152758" y="21658"/>
                      <a:pt x="153184" y="21056"/>
                      <a:pt x="153535" y="20304"/>
                    </a:cubicBezTo>
                    <a:cubicBezTo>
                      <a:pt x="154437" y="18299"/>
                      <a:pt x="154763" y="15116"/>
                      <a:pt x="153735" y="14239"/>
                    </a:cubicBezTo>
                    <a:cubicBezTo>
                      <a:pt x="152319" y="13071"/>
                      <a:pt x="65490" y="1"/>
                      <a:pt x="61243" y="1"/>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9712;p59">
                <a:extLst>
                  <a:ext uri="{FF2B5EF4-FFF2-40B4-BE49-F238E27FC236}">
                    <a16:creationId xmlns="" xmlns:a16="http://schemas.microsoft.com/office/drawing/2014/main" id="{E108E4CF-177A-065B-9A4E-8C9DA11CB238}"/>
                  </a:ext>
                </a:extLst>
              </p:cNvPr>
              <p:cNvSpPr/>
              <p:nvPr/>
            </p:nvSpPr>
            <p:spPr>
              <a:xfrm>
                <a:off x="3718200" y="1685750"/>
                <a:ext cx="1430475" cy="844575"/>
              </a:xfrm>
              <a:custGeom>
                <a:avLst/>
                <a:gdLst/>
                <a:ahLst/>
                <a:cxnLst/>
                <a:rect l="l" t="t" r="r" b="b"/>
                <a:pathLst>
                  <a:path w="57219" h="33783" extrusionOk="0">
                    <a:moveTo>
                      <a:pt x="6360" y="0"/>
                    </a:moveTo>
                    <a:cubicBezTo>
                      <a:pt x="6079" y="0"/>
                      <a:pt x="5869" y="29"/>
                      <a:pt x="5740" y="90"/>
                    </a:cubicBezTo>
                    <a:cubicBezTo>
                      <a:pt x="2682" y="1519"/>
                      <a:pt x="0" y="17960"/>
                      <a:pt x="2682" y="21920"/>
                    </a:cubicBezTo>
                    <a:cubicBezTo>
                      <a:pt x="5389" y="25880"/>
                      <a:pt x="53610" y="33474"/>
                      <a:pt x="54963" y="33775"/>
                    </a:cubicBezTo>
                    <a:cubicBezTo>
                      <a:pt x="54978" y="33780"/>
                      <a:pt x="54993" y="33782"/>
                      <a:pt x="55008" y="33782"/>
                    </a:cubicBezTo>
                    <a:cubicBezTo>
                      <a:pt x="55218" y="33782"/>
                      <a:pt x="55427" y="33292"/>
                      <a:pt x="55615" y="32496"/>
                    </a:cubicBezTo>
                    <a:cubicBezTo>
                      <a:pt x="56617" y="28336"/>
                      <a:pt x="57219" y="15604"/>
                      <a:pt x="55966" y="14953"/>
                    </a:cubicBezTo>
                    <a:cubicBezTo>
                      <a:pt x="55390" y="14665"/>
                      <a:pt x="12671" y="0"/>
                      <a:pt x="6360" y="0"/>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9713;p59">
                <a:extLst>
                  <a:ext uri="{FF2B5EF4-FFF2-40B4-BE49-F238E27FC236}">
                    <a16:creationId xmlns="" xmlns:a16="http://schemas.microsoft.com/office/drawing/2014/main" id="{9180E134-B050-7819-A7EC-BFB274449F20}"/>
                  </a:ext>
                </a:extLst>
              </p:cNvPr>
              <p:cNvSpPr/>
              <p:nvPr/>
            </p:nvSpPr>
            <p:spPr>
              <a:xfrm>
                <a:off x="1934975" y="3046750"/>
                <a:ext cx="3677375" cy="521600"/>
              </a:xfrm>
              <a:custGeom>
                <a:avLst/>
                <a:gdLst/>
                <a:ahLst/>
                <a:cxnLst/>
                <a:rect l="l" t="t" r="r" b="b"/>
                <a:pathLst>
                  <a:path w="147095" h="20864" extrusionOk="0">
                    <a:moveTo>
                      <a:pt x="77356" y="1"/>
                    </a:moveTo>
                    <a:cubicBezTo>
                      <a:pt x="41493" y="1"/>
                      <a:pt x="4482" y="677"/>
                      <a:pt x="2783" y="1590"/>
                    </a:cubicBezTo>
                    <a:cubicBezTo>
                      <a:pt x="2582" y="1691"/>
                      <a:pt x="2407" y="1841"/>
                      <a:pt x="2256" y="2042"/>
                    </a:cubicBezTo>
                    <a:cubicBezTo>
                      <a:pt x="1" y="4798"/>
                      <a:pt x="1204" y="16052"/>
                      <a:pt x="2306" y="19385"/>
                    </a:cubicBezTo>
                    <a:cubicBezTo>
                      <a:pt x="2582" y="20212"/>
                      <a:pt x="10301" y="20663"/>
                      <a:pt x="22006" y="20864"/>
                    </a:cubicBezTo>
                    <a:cubicBezTo>
                      <a:pt x="50552" y="18909"/>
                      <a:pt x="93109" y="16503"/>
                      <a:pt x="96768" y="16002"/>
                    </a:cubicBezTo>
                    <a:cubicBezTo>
                      <a:pt x="97317" y="15928"/>
                      <a:pt x="98298" y="15894"/>
                      <a:pt x="99621" y="15894"/>
                    </a:cubicBezTo>
                    <a:cubicBezTo>
                      <a:pt x="107727" y="15894"/>
                      <a:pt x="128677" y="17165"/>
                      <a:pt x="141756" y="18307"/>
                    </a:cubicBezTo>
                    <a:cubicBezTo>
                      <a:pt x="143310" y="18157"/>
                      <a:pt x="144262" y="18032"/>
                      <a:pt x="144488" y="17906"/>
                    </a:cubicBezTo>
                    <a:cubicBezTo>
                      <a:pt x="146969" y="16352"/>
                      <a:pt x="147094" y="8032"/>
                      <a:pt x="145841" y="3771"/>
                    </a:cubicBezTo>
                    <a:cubicBezTo>
                      <a:pt x="145640" y="3144"/>
                      <a:pt x="145440" y="2593"/>
                      <a:pt x="145189" y="2192"/>
                    </a:cubicBezTo>
                    <a:cubicBezTo>
                      <a:pt x="144263" y="607"/>
                      <a:pt x="111324" y="1"/>
                      <a:pt x="77356" y="1"/>
                    </a:cubicBezTo>
                    <a:close/>
                  </a:path>
                </a:pathLst>
              </a:custGeom>
              <a:solidFill>
                <a:srgbClr val="4E2B1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9714;p59">
                <a:extLst>
                  <a:ext uri="{FF2B5EF4-FFF2-40B4-BE49-F238E27FC236}">
                    <a16:creationId xmlns="" xmlns:a16="http://schemas.microsoft.com/office/drawing/2014/main" id="{324A013C-0381-AAFF-9114-DF03B8998FC8}"/>
                  </a:ext>
                </a:extLst>
              </p:cNvPr>
              <p:cNvSpPr/>
              <p:nvPr/>
            </p:nvSpPr>
            <p:spPr>
              <a:xfrm>
                <a:off x="1582850" y="4091525"/>
                <a:ext cx="4332125" cy="996250"/>
              </a:xfrm>
              <a:custGeom>
                <a:avLst/>
                <a:gdLst/>
                <a:ahLst/>
                <a:cxnLst/>
                <a:rect l="l" t="t" r="r" b="b"/>
                <a:pathLst>
                  <a:path w="173285" h="39850" extrusionOk="0">
                    <a:moveTo>
                      <a:pt x="161104" y="0"/>
                    </a:moveTo>
                    <a:cubicBezTo>
                      <a:pt x="147044" y="1429"/>
                      <a:pt x="116166" y="2582"/>
                      <a:pt x="111805" y="2582"/>
                    </a:cubicBezTo>
                    <a:cubicBezTo>
                      <a:pt x="106116" y="2582"/>
                      <a:pt x="14487" y="2356"/>
                      <a:pt x="10928" y="1604"/>
                    </a:cubicBezTo>
                    <a:cubicBezTo>
                      <a:pt x="10477" y="1504"/>
                      <a:pt x="10101" y="1153"/>
                      <a:pt x="9750" y="602"/>
                    </a:cubicBezTo>
                    <a:cubicBezTo>
                      <a:pt x="6191" y="1203"/>
                      <a:pt x="3835" y="1654"/>
                      <a:pt x="3334" y="1880"/>
                    </a:cubicBezTo>
                    <a:cubicBezTo>
                      <a:pt x="251" y="3308"/>
                      <a:pt x="0" y="18246"/>
                      <a:pt x="3810" y="22055"/>
                    </a:cubicBezTo>
                    <a:cubicBezTo>
                      <a:pt x="7594" y="25865"/>
                      <a:pt x="80703" y="39850"/>
                      <a:pt x="87119" y="39850"/>
                    </a:cubicBezTo>
                    <a:cubicBezTo>
                      <a:pt x="93535" y="39850"/>
                      <a:pt x="173284" y="23233"/>
                      <a:pt x="172808" y="20877"/>
                    </a:cubicBezTo>
                    <a:cubicBezTo>
                      <a:pt x="172482" y="19299"/>
                      <a:pt x="169124" y="18446"/>
                      <a:pt x="166868" y="18070"/>
                    </a:cubicBezTo>
                    <a:cubicBezTo>
                      <a:pt x="166768" y="19549"/>
                      <a:pt x="166518" y="20602"/>
                      <a:pt x="166167" y="20877"/>
                    </a:cubicBezTo>
                    <a:cubicBezTo>
                      <a:pt x="164629" y="21956"/>
                      <a:pt x="105210" y="34989"/>
                      <a:pt x="90822" y="34989"/>
                    </a:cubicBezTo>
                    <a:cubicBezTo>
                      <a:pt x="89495" y="34989"/>
                      <a:pt x="88551" y="34878"/>
                      <a:pt x="88071" y="34637"/>
                    </a:cubicBezTo>
                    <a:cubicBezTo>
                      <a:pt x="82382" y="31780"/>
                      <a:pt x="82858" y="18973"/>
                      <a:pt x="87119" y="14938"/>
                    </a:cubicBezTo>
                    <a:cubicBezTo>
                      <a:pt x="91379" y="10902"/>
                      <a:pt x="165690" y="2832"/>
                      <a:pt x="165690" y="2832"/>
                    </a:cubicBezTo>
                    <a:cubicBezTo>
                      <a:pt x="165690" y="2832"/>
                      <a:pt x="170427" y="2105"/>
                      <a:pt x="169726" y="1404"/>
                    </a:cubicBezTo>
                    <a:cubicBezTo>
                      <a:pt x="169575" y="1278"/>
                      <a:pt x="166317" y="752"/>
                      <a:pt x="161104" y="0"/>
                    </a:cubicBezTo>
                    <a:close/>
                  </a:path>
                </a:pathLst>
              </a:custGeom>
              <a:solidFill>
                <a:srgbClr val="00A9A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9715;p59">
                <a:extLst>
                  <a:ext uri="{FF2B5EF4-FFF2-40B4-BE49-F238E27FC236}">
                    <a16:creationId xmlns="" xmlns:a16="http://schemas.microsoft.com/office/drawing/2014/main" id="{07D5EE14-4CD3-520F-19A0-E128E7B37D6C}"/>
                  </a:ext>
                </a:extLst>
              </p:cNvPr>
              <p:cNvSpPr/>
              <p:nvPr/>
            </p:nvSpPr>
            <p:spPr>
              <a:xfrm>
                <a:off x="3642375" y="4162275"/>
                <a:ext cx="2122750" cy="803975"/>
              </a:xfrm>
              <a:custGeom>
                <a:avLst/>
                <a:gdLst/>
                <a:ahLst/>
                <a:cxnLst/>
                <a:rect l="l" t="t" r="r" b="b"/>
                <a:pathLst>
                  <a:path w="84910" h="32159" extrusionOk="0">
                    <a:moveTo>
                      <a:pt x="83328" y="0"/>
                    </a:moveTo>
                    <a:cubicBezTo>
                      <a:pt x="83322" y="0"/>
                      <a:pt x="83316" y="1"/>
                      <a:pt x="83309" y="2"/>
                    </a:cubicBezTo>
                    <a:cubicBezTo>
                      <a:pt x="83309" y="2"/>
                      <a:pt x="8998" y="8072"/>
                      <a:pt x="4738" y="12108"/>
                    </a:cubicBezTo>
                    <a:cubicBezTo>
                      <a:pt x="477" y="16143"/>
                      <a:pt x="1" y="28950"/>
                      <a:pt x="5690" y="31807"/>
                    </a:cubicBezTo>
                    <a:cubicBezTo>
                      <a:pt x="6170" y="32048"/>
                      <a:pt x="7114" y="32159"/>
                      <a:pt x="8441" y="32159"/>
                    </a:cubicBezTo>
                    <a:cubicBezTo>
                      <a:pt x="22829" y="32159"/>
                      <a:pt x="82248" y="19126"/>
                      <a:pt x="83786" y="18047"/>
                    </a:cubicBezTo>
                    <a:cubicBezTo>
                      <a:pt x="84137" y="17772"/>
                      <a:pt x="84387" y="16719"/>
                      <a:pt x="84487" y="15240"/>
                    </a:cubicBezTo>
                    <a:cubicBezTo>
                      <a:pt x="84910" y="10121"/>
                      <a:pt x="84051" y="0"/>
                      <a:pt x="83328" y="0"/>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9716;p59">
                <a:extLst>
                  <a:ext uri="{FF2B5EF4-FFF2-40B4-BE49-F238E27FC236}">
                    <a16:creationId xmlns="" xmlns:a16="http://schemas.microsoft.com/office/drawing/2014/main" id="{69D150E8-91EE-8DCA-BBBD-D8027A6E3C17}"/>
                  </a:ext>
                </a:extLst>
              </p:cNvPr>
              <p:cNvSpPr/>
              <p:nvPr/>
            </p:nvSpPr>
            <p:spPr>
              <a:xfrm>
                <a:off x="1767050" y="3444075"/>
                <a:ext cx="4040775" cy="712000"/>
              </a:xfrm>
              <a:custGeom>
                <a:avLst/>
                <a:gdLst/>
                <a:ahLst/>
                <a:cxnLst/>
                <a:rect l="l" t="t" r="r" b="b"/>
                <a:pathLst>
                  <a:path w="161631" h="28480" extrusionOk="0">
                    <a:moveTo>
                      <a:pt x="106338" y="1"/>
                    </a:moveTo>
                    <a:cubicBezTo>
                      <a:pt x="105015" y="1"/>
                      <a:pt x="104034" y="35"/>
                      <a:pt x="103485" y="109"/>
                    </a:cubicBezTo>
                    <a:cubicBezTo>
                      <a:pt x="99826" y="610"/>
                      <a:pt x="57269" y="3016"/>
                      <a:pt x="28723" y="4971"/>
                    </a:cubicBezTo>
                    <a:cubicBezTo>
                      <a:pt x="14763" y="5923"/>
                      <a:pt x="4186" y="6775"/>
                      <a:pt x="3083" y="7277"/>
                    </a:cubicBezTo>
                    <a:cubicBezTo>
                      <a:pt x="176" y="8580"/>
                      <a:pt x="1" y="22565"/>
                      <a:pt x="2407" y="26500"/>
                    </a:cubicBezTo>
                    <a:cubicBezTo>
                      <a:pt x="2733" y="27051"/>
                      <a:pt x="3109" y="27402"/>
                      <a:pt x="3560" y="27502"/>
                    </a:cubicBezTo>
                    <a:cubicBezTo>
                      <a:pt x="7119" y="28254"/>
                      <a:pt x="98748" y="28480"/>
                      <a:pt x="104437" y="28480"/>
                    </a:cubicBezTo>
                    <a:cubicBezTo>
                      <a:pt x="108798" y="28480"/>
                      <a:pt x="139676" y="27327"/>
                      <a:pt x="153736" y="25898"/>
                    </a:cubicBezTo>
                    <a:cubicBezTo>
                      <a:pt x="158072" y="25472"/>
                      <a:pt x="160804" y="24996"/>
                      <a:pt x="160678" y="24545"/>
                    </a:cubicBezTo>
                    <a:cubicBezTo>
                      <a:pt x="160353" y="23116"/>
                      <a:pt x="158373" y="21287"/>
                      <a:pt x="157044" y="20309"/>
                    </a:cubicBezTo>
                    <a:cubicBezTo>
                      <a:pt x="156794" y="21638"/>
                      <a:pt x="156493" y="22590"/>
                      <a:pt x="156167" y="22815"/>
                    </a:cubicBezTo>
                    <a:cubicBezTo>
                      <a:pt x="155284" y="23430"/>
                      <a:pt x="136275" y="23956"/>
                      <a:pt x="121812" y="23956"/>
                    </a:cubicBezTo>
                    <a:cubicBezTo>
                      <a:pt x="113275" y="23956"/>
                      <a:pt x="106322" y="23773"/>
                      <a:pt x="105615" y="23317"/>
                    </a:cubicBezTo>
                    <a:cubicBezTo>
                      <a:pt x="103736" y="22064"/>
                      <a:pt x="103259" y="7026"/>
                      <a:pt x="107044" y="4570"/>
                    </a:cubicBezTo>
                    <a:cubicBezTo>
                      <a:pt x="107877" y="4027"/>
                      <a:pt x="110726" y="3816"/>
                      <a:pt x="114671" y="3816"/>
                    </a:cubicBezTo>
                    <a:cubicBezTo>
                      <a:pt x="128778" y="3816"/>
                      <a:pt x="156894" y="6525"/>
                      <a:pt x="156894" y="6525"/>
                    </a:cubicBezTo>
                    <a:cubicBezTo>
                      <a:pt x="156894" y="6525"/>
                      <a:pt x="161631" y="5046"/>
                      <a:pt x="159500" y="3818"/>
                    </a:cubicBezTo>
                    <a:cubicBezTo>
                      <a:pt x="158899" y="3467"/>
                      <a:pt x="154513" y="2966"/>
                      <a:pt x="148473" y="2414"/>
                    </a:cubicBezTo>
                    <a:cubicBezTo>
                      <a:pt x="135394" y="1272"/>
                      <a:pt x="114444" y="1"/>
                      <a:pt x="106338" y="1"/>
                    </a:cubicBezTo>
                    <a:close/>
                  </a:path>
                </a:pathLst>
              </a:custGeom>
              <a:solidFill>
                <a:srgbClr val="EC6D4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9717;p59">
                <a:extLst>
                  <a:ext uri="{FF2B5EF4-FFF2-40B4-BE49-F238E27FC236}">
                    <a16:creationId xmlns="" xmlns:a16="http://schemas.microsoft.com/office/drawing/2014/main" id="{C3516D9E-0391-A4D7-6ED9-C4CEB52EF3D6}"/>
                  </a:ext>
                </a:extLst>
              </p:cNvPr>
              <p:cNvSpPr/>
              <p:nvPr/>
            </p:nvSpPr>
            <p:spPr>
              <a:xfrm>
                <a:off x="4348525" y="3539450"/>
                <a:ext cx="1372850" cy="503525"/>
              </a:xfrm>
              <a:custGeom>
                <a:avLst/>
                <a:gdLst/>
                <a:ahLst/>
                <a:cxnLst/>
                <a:rect l="l" t="t" r="r" b="b"/>
                <a:pathLst>
                  <a:path w="54914" h="20141" extrusionOk="0">
                    <a:moveTo>
                      <a:pt x="11412" y="1"/>
                    </a:moveTo>
                    <a:cubicBezTo>
                      <a:pt x="7467" y="1"/>
                      <a:pt x="4618" y="212"/>
                      <a:pt x="3785" y="755"/>
                    </a:cubicBezTo>
                    <a:cubicBezTo>
                      <a:pt x="0" y="3211"/>
                      <a:pt x="477" y="18249"/>
                      <a:pt x="2356" y="19502"/>
                    </a:cubicBezTo>
                    <a:cubicBezTo>
                      <a:pt x="3063" y="19958"/>
                      <a:pt x="10016" y="20141"/>
                      <a:pt x="18553" y="20141"/>
                    </a:cubicBezTo>
                    <a:cubicBezTo>
                      <a:pt x="33016" y="20141"/>
                      <a:pt x="52025" y="19615"/>
                      <a:pt x="52908" y="19000"/>
                    </a:cubicBezTo>
                    <a:cubicBezTo>
                      <a:pt x="53234" y="18775"/>
                      <a:pt x="53535" y="17823"/>
                      <a:pt x="53785" y="16494"/>
                    </a:cubicBezTo>
                    <a:cubicBezTo>
                      <a:pt x="54637" y="11933"/>
                      <a:pt x="54913" y="2910"/>
                      <a:pt x="53635" y="2710"/>
                    </a:cubicBezTo>
                    <a:cubicBezTo>
                      <a:pt x="53635" y="2710"/>
                      <a:pt x="25519" y="1"/>
                      <a:pt x="11412" y="1"/>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9718;p59">
                <a:extLst>
                  <a:ext uri="{FF2B5EF4-FFF2-40B4-BE49-F238E27FC236}">
                    <a16:creationId xmlns="" xmlns:a16="http://schemas.microsoft.com/office/drawing/2014/main" id="{1A7D8BC2-25F9-0B38-F121-D0A1C948B2F3}"/>
                  </a:ext>
                </a:extLst>
              </p:cNvPr>
              <p:cNvSpPr/>
              <p:nvPr/>
            </p:nvSpPr>
            <p:spPr>
              <a:xfrm>
                <a:off x="3737000" y="4190525"/>
                <a:ext cx="2003150" cy="303275"/>
              </a:xfrm>
              <a:custGeom>
                <a:avLst/>
                <a:gdLst/>
                <a:ahLst/>
                <a:cxnLst/>
                <a:rect l="l" t="t" r="r" b="b"/>
                <a:pathLst>
                  <a:path w="80126" h="12131" extrusionOk="0">
                    <a:moveTo>
                      <a:pt x="79976" y="0"/>
                    </a:moveTo>
                    <a:cubicBezTo>
                      <a:pt x="79900" y="0"/>
                      <a:pt x="79825" y="25"/>
                      <a:pt x="79725" y="25"/>
                    </a:cubicBezTo>
                    <a:cubicBezTo>
                      <a:pt x="76793" y="476"/>
                      <a:pt x="73860" y="902"/>
                      <a:pt x="70903" y="1303"/>
                    </a:cubicBezTo>
                    <a:cubicBezTo>
                      <a:pt x="65013" y="2080"/>
                      <a:pt x="59098" y="2807"/>
                      <a:pt x="53208" y="3609"/>
                    </a:cubicBezTo>
                    <a:cubicBezTo>
                      <a:pt x="47369" y="4436"/>
                      <a:pt x="41529" y="5313"/>
                      <a:pt x="35740" y="6441"/>
                    </a:cubicBezTo>
                    <a:cubicBezTo>
                      <a:pt x="32807" y="7018"/>
                      <a:pt x="29900" y="7694"/>
                      <a:pt x="26968" y="8271"/>
                    </a:cubicBezTo>
                    <a:cubicBezTo>
                      <a:pt x="24060" y="8847"/>
                      <a:pt x="21103" y="9273"/>
                      <a:pt x="18146" y="9599"/>
                    </a:cubicBezTo>
                    <a:cubicBezTo>
                      <a:pt x="12231" y="10251"/>
                      <a:pt x="6316" y="10727"/>
                      <a:pt x="401" y="11579"/>
                    </a:cubicBezTo>
                    <a:cubicBezTo>
                      <a:pt x="276" y="11755"/>
                      <a:pt x="126" y="11930"/>
                      <a:pt x="0" y="12130"/>
                    </a:cubicBezTo>
                    <a:cubicBezTo>
                      <a:pt x="2381" y="12005"/>
                      <a:pt x="4787" y="11755"/>
                      <a:pt x="7168" y="11529"/>
                    </a:cubicBezTo>
                    <a:cubicBezTo>
                      <a:pt x="10126" y="11253"/>
                      <a:pt x="13083" y="10953"/>
                      <a:pt x="16040" y="10652"/>
                    </a:cubicBezTo>
                    <a:cubicBezTo>
                      <a:pt x="18973" y="10351"/>
                      <a:pt x="21930" y="10000"/>
                      <a:pt x="24837" y="9499"/>
                    </a:cubicBezTo>
                    <a:cubicBezTo>
                      <a:pt x="27770" y="8998"/>
                      <a:pt x="30702" y="8346"/>
                      <a:pt x="33609" y="7719"/>
                    </a:cubicBezTo>
                    <a:cubicBezTo>
                      <a:pt x="39424" y="6516"/>
                      <a:pt x="45264" y="5589"/>
                      <a:pt x="51128" y="4762"/>
                    </a:cubicBezTo>
                    <a:cubicBezTo>
                      <a:pt x="57018" y="3910"/>
                      <a:pt x="62908" y="3208"/>
                      <a:pt x="68798" y="2431"/>
                    </a:cubicBezTo>
                    <a:cubicBezTo>
                      <a:pt x="72582" y="1930"/>
                      <a:pt x="76367" y="1404"/>
                      <a:pt x="80126" y="827"/>
                    </a:cubicBezTo>
                    <a:cubicBezTo>
                      <a:pt x="80076" y="501"/>
                      <a:pt x="80026" y="226"/>
                      <a:pt x="79976"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9719;p59">
                <a:extLst>
                  <a:ext uri="{FF2B5EF4-FFF2-40B4-BE49-F238E27FC236}">
                    <a16:creationId xmlns="" xmlns:a16="http://schemas.microsoft.com/office/drawing/2014/main" id="{040DBDCE-74D4-7CAE-B408-768D47DDCB83}"/>
                  </a:ext>
                </a:extLst>
              </p:cNvPr>
              <p:cNvSpPr/>
              <p:nvPr/>
            </p:nvSpPr>
            <p:spPr>
              <a:xfrm>
                <a:off x="3689375" y="4443650"/>
                <a:ext cx="2068325" cy="382225"/>
              </a:xfrm>
              <a:custGeom>
                <a:avLst/>
                <a:gdLst/>
                <a:ahLst/>
                <a:cxnLst/>
                <a:rect l="l" t="t" r="r" b="b"/>
                <a:pathLst>
                  <a:path w="82733" h="15289" extrusionOk="0">
                    <a:moveTo>
                      <a:pt x="82733" y="0"/>
                    </a:moveTo>
                    <a:cubicBezTo>
                      <a:pt x="80126" y="427"/>
                      <a:pt x="77545" y="853"/>
                      <a:pt x="74938" y="1304"/>
                    </a:cubicBezTo>
                    <a:cubicBezTo>
                      <a:pt x="68572" y="2381"/>
                      <a:pt x="62206" y="3484"/>
                      <a:pt x="55840" y="4587"/>
                    </a:cubicBezTo>
                    <a:cubicBezTo>
                      <a:pt x="43184" y="6818"/>
                      <a:pt x="30527" y="9098"/>
                      <a:pt x="17870" y="11379"/>
                    </a:cubicBezTo>
                    <a:cubicBezTo>
                      <a:pt x="14311" y="12031"/>
                      <a:pt x="10752" y="12682"/>
                      <a:pt x="7193" y="13334"/>
                    </a:cubicBezTo>
                    <a:cubicBezTo>
                      <a:pt x="4787" y="13785"/>
                      <a:pt x="2381" y="14236"/>
                      <a:pt x="0" y="14737"/>
                    </a:cubicBezTo>
                    <a:cubicBezTo>
                      <a:pt x="51" y="14913"/>
                      <a:pt x="101" y="15113"/>
                      <a:pt x="151" y="15289"/>
                    </a:cubicBezTo>
                    <a:cubicBezTo>
                      <a:pt x="2106" y="14988"/>
                      <a:pt x="4086" y="14662"/>
                      <a:pt x="6041" y="14311"/>
                    </a:cubicBezTo>
                    <a:cubicBezTo>
                      <a:pt x="9249" y="13785"/>
                      <a:pt x="12432" y="13209"/>
                      <a:pt x="15615" y="12632"/>
                    </a:cubicBezTo>
                    <a:cubicBezTo>
                      <a:pt x="21980" y="11504"/>
                      <a:pt x="28346" y="10351"/>
                      <a:pt x="34712" y="9224"/>
                    </a:cubicBezTo>
                    <a:cubicBezTo>
                      <a:pt x="47344" y="6943"/>
                      <a:pt x="60001" y="4712"/>
                      <a:pt x="72683" y="2557"/>
                    </a:cubicBezTo>
                    <a:cubicBezTo>
                      <a:pt x="76016" y="1980"/>
                      <a:pt x="79374" y="1429"/>
                      <a:pt x="82733" y="853"/>
                    </a:cubicBezTo>
                    <a:cubicBezTo>
                      <a:pt x="82733" y="577"/>
                      <a:pt x="82733" y="276"/>
                      <a:pt x="82733"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9720;p59">
                <a:extLst>
                  <a:ext uri="{FF2B5EF4-FFF2-40B4-BE49-F238E27FC236}">
                    <a16:creationId xmlns="" xmlns:a16="http://schemas.microsoft.com/office/drawing/2014/main" id="{52B89DBC-23FF-D4B4-F63B-5E810EF5F8D9}"/>
                  </a:ext>
                </a:extLst>
              </p:cNvPr>
              <p:cNvSpPr/>
              <p:nvPr/>
            </p:nvSpPr>
            <p:spPr>
              <a:xfrm>
                <a:off x="3745775" y="4532625"/>
                <a:ext cx="2010050" cy="407300"/>
              </a:xfrm>
              <a:custGeom>
                <a:avLst/>
                <a:gdLst/>
                <a:ahLst/>
                <a:cxnLst/>
                <a:rect l="l" t="t" r="r" b="b"/>
                <a:pathLst>
                  <a:path w="80402" h="16292" extrusionOk="0">
                    <a:moveTo>
                      <a:pt x="80402" y="0"/>
                    </a:moveTo>
                    <a:lnTo>
                      <a:pt x="80402" y="0"/>
                    </a:lnTo>
                    <a:cubicBezTo>
                      <a:pt x="79349" y="201"/>
                      <a:pt x="78296" y="401"/>
                      <a:pt x="77244" y="627"/>
                    </a:cubicBezTo>
                    <a:cubicBezTo>
                      <a:pt x="74336" y="1178"/>
                      <a:pt x="71429" y="1755"/>
                      <a:pt x="68522" y="2306"/>
                    </a:cubicBezTo>
                    <a:cubicBezTo>
                      <a:pt x="62757" y="3434"/>
                      <a:pt x="56993" y="4562"/>
                      <a:pt x="51253" y="5690"/>
                    </a:cubicBezTo>
                    <a:cubicBezTo>
                      <a:pt x="39725" y="7920"/>
                      <a:pt x="28221" y="10176"/>
                      <a:pt x="16692" y="12406"/>
                    </a:cubicBezTo>
                    <a:cubicBezTo>
                      <a:pt x="13434" y="13033"/>
                      <a:pt x="10176" y="13660"/>
                      <a:pt x="6917" y="14311"/>
                    </a:cubicBezTo>
                    <a:cubicBezTo>
                      <a:pt x="4612" y="14787"/>
                      <a:pt x="2281" y="15264"/>
                      <a:pt x="0" y="15815"/>
                    </a:cubicBezTo>
                    <a:cubicBezTo>
                      <a:pt x="150" y="15990"/>
                      <a:pt x="326" y="16141"/>
                      <a:pt x="501" y="16291"/>
                    </a:cubicBezTo>
                    <a:cubicBezTo>
                      <a:pt x="5238" y="15589"/>
                      <a:pt x="9950" y="14587"/>
                      <a:pt x="14637" y="13660"/>
                    </a:cubicBezTo>
                    <a:cubicBezTo>
                      <a:pt x="20401" y="12557"/>
                      <a:pt x="26166" y="11429"/>
                      <a:pt x="31930" y="10301"/>
                    </a:cubicBezTo>
                    <a:cubicBezTo>
                      <a:pt x="43484" y="8071"/>
                      <a:pt x="55063" y="5815"/>
                      <a:pt x="66642" y="3559"/>
                    </a:cubicBezTo>
                    <a:lnTo>
                      <a:pt x="76417" y="1655"/>
                    </a:lnTo>
                    <a:cubicBezTo>
                      <a:pt x="77720" y="1404"/>
                      <a:pt x="79023" y="1153"/>
                      <a:pt x="80326" y="903"/>
                    </a:cubicBezTo>
                    <a:cubicBezTo>
                      <a:pt x="80351" y="627"/>
                      <a:pt x="80376" y="326"/>
                      <a:pt x="80402"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9721;p59">
                <a:extLst>
                  <a:ext uri="{FF2B5EF4-FFF2-40B4-BE49-F238E27FC236}">
                    <a16:creationId xmlns="" xmlns:a16="http://schemas.microsoft.com/office/drawing/2014/main" id="{16FE4D10-03E3-5757-AE35-CF809B26A742}"/>
                  </a:ext>
                </a:extLst>
              </p:cNvPr>
              <p:cNvSpPr/>
              <p:nvPr/>
            </p:nvSpPr>
            <p:spPr>
              <a:xfrm>
                <a:off x="3679350" y="4337750"/>
                <a:ext cx="2075225" cy="359675"/>
              </a:xfrm>
              <a:custGeom>
                <a:avLst/>
                <a:gdLst/>
                <a:ahLst/>
                <a:cxnLst/>
                <a:rect l="l" t="t" r="r" b="b"/>
                <a:pathLst>
                  <a:path w="83009" h="14387" extrusionOk="0">
                    <a:moveTo>
                      <a:pt x="82958" y="1"/>
                    </a:moveTo>
                    <a:cubicBezTo>
                      <a:pt x="82006" y="101"/>
                      <a:pt x="81079" y="201"/>
                      <a:pt x="80126" y="327"/>
                    </a:cubicBezTo>
                    <a:cubicBezTo>
                      <a:pt x="76918" y="728"/>
                      <a:pt x="73710" y="1154"/>
                      <a:pt x="70527" y="1655"/>
                    </a:cubicBezTo>
                    <a:cubicBezTo>
                      <a:pt x="64086" y="2632"/>
                      <a:pt x="57670" y="3760"/>
                      <a:pt x="51254" y="4938"/>
                    </a:cubicBezTo>
                    <a:cubicBezTo>
                      <a:pt x="44863" y="6116"/>
                      <a:pt x="38472" y="7344"/>
                      <a:pt x="32106" y="8547"/>
                    </a:cubicBezTo>
                    <a:cubicBezTo>
                      <a:pt x="25690" y="9750"/>
                      <a:pt x="19274" y="10878"/>
                      <a:pt x="12833" y="11881"/>
                    </a:cubicBezTo>
                    <a:cubicBezTo>
                      <a:pt x="9574" y="12407"/>
                      <a:pt x="6341" y="12858"/>
                      <a:pt x="3083" y="13309"/>
                    </a:cubicBezTo>
                    <a:cubicBezTo>
                      <a:pt x="2306" y="13435"/>
                      <a:pt x="1554" y="13535"/>
                      <a:pt x="777" y="13635"/>
                    </a:cubicBezTo>
                    <a:cubicBezTo>
                      <a:pt x="552" y="13685"/>
                      <a:pt x="301" y="13710"/>
                      <a:pt x="51" y="13735"/>
                    </a:cubicBezTo>
                    <a:cubicBezTo>
                      <a:pt x="25" y="13961"/>
                      <a:pt x="25" y="14161"/>
                      <a:pt x="0" y="14387"/>
                    </a:cubicBezTo>
                    <a:cubicBezTo>
                      <a:pt x="727" y="14337"/>
                      <a:pt x="1479" y="14262"/>
                      <a:pt x="2206" y="14186"/>
                    </a:cubicBezTo>
                    <a:cubicBezTo>
                      <a:pt x="3685" y="14011"/>
                      <a:pt x="5188" y="13836"/>
                      <a:pt x="6692" y="13635"/>
                    </a:cubicBezTo>
                    <a:cubicBezTo>
                      <a:pt x="9700" y="13209"/>
                      <a:pt x="12682" y="12758"/>
                      <a:pt x="15665" y="12282"/>
                    </a:cubicBezTo>
                    <a:cubicBezTo>
                      <a:pt x="21680" y="11304"/>
                      <a:pt x="27645" y="10226"/>
                      <a:pt x="33635" y="9124"/>
                    </a:cubicBezTo>
                    <a:cubicBezTo>
                      <a:pt x="39600" y="7996"/>
                      <a:pt x="45565" y="6843"/>
                      <a:pt x="51555" y="5740"/>
                    </a:cubicBezTo>
                    <a:cubicBezTo>
                      <a:pt x="57520" y="4637"/>
                      <a:pt x="63510" y="3585"/>
                      <a:pt x="69525" y="2658"/>
                    </a:cubicBezTo>
                    <a:cubicBezTo>
                      <a:pt x="74011" y="1981"/>
                      <a:pt x="78497" y="1354"/>
                      <a:pt x="83008" y="853"/>
                    </a:cubicBezTo>
                    <a:cubicBezTo>
                      <a:pt x="82983" y="552"/>
                      <a:pt x="82983" y="277"/>
                      <a:pt x="82958"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9722;p59">
                <a:extLst>
                  <a:ext uri="{FF2B5EF4-FFF2-40B4-BE49-F238E27FC236}">
                    <a16:creationId xmlns="" xmlns:a16="http://schemas.microsoft.com/office/drawing/2014/main" id="{148C2308-1FF6-2819-EEE5-DBB28CAF97CE}"/>
                  </a:ext>
                </a:extLst>
              </p:cNvPr>
              <p:cNvSpPr/>
              <p:nvPr/>
            </p:nvSpPr>
            <p:spPr>
              <a:xfrm>
                <a:off x="3688750" y="4263200"/>
                <a:ext cx="2060175" cy="352775"/>
              </a:xfrm>
              <a:custGeom>
                <a:avLst/>
                <a:gdLst/>
                <a:ahLst/>
                <a:cxnLst/>
                <a:rect l="l" t="t" r="r" b="b"/>
                <a:pathLst>
                  <a:path w="82407" h="14111" extrusionOk="0">
                    <a:moveTo>
                      <a:pt x="82332" y="0"/>
                    </a:moveTo>
                    <a:cubicBezTo>
                      <a:pt x="80101" y="151"/>
                      <a:pt x="77870" y="452"/>
                      <a:pt x="75640" y="853"/>
                    </a:cubicBezTo>
                    <a:cubicBezTo>
                      <a:pt x="69299" y="2030"/>
                      <a:pt x="62933" y="3183"/>
                      <a:pt x="56592" y="4286"/>
                    </a:cubicBezTo>
                    <a:cubicBezTo>
                      <a:pt x="50251" y="5389"/>
                      <a:pt x="43910" y="6467"/>
                      <a:pt x="37595" y="7519"/>
                    </a:cubicBezTo>
                    <a:cubicBezTo>
                      <a:pt x="31204" y="8572"/>
                      <a:pt x="24838" y="9599"/>
                      <a:pt x="18447" y="10602"/>
                    </a:cubicBezTo>
                    <a:cubicBezTo>
                      <a:pt x="12356" y="11529"/>
                      <a:pt x="6241" y="12381"/>
                      <a:pt x="151" y="13434"/>
                    </a:cubicBezTo>
                    <a:cubicBezTo>
                      <a:pt x="101" y="13660"/>
                      <a:pt x="50" y="13885"/>
                      <a:pt x="0" y="14111"/>
                    </a:cubicBezTo>
                    <a:cubicBezTo>
                      <a:pt x="2181" y="13885"/>
                      <a:pt x="4361" y="13559"/>
                      <a:pt x="6542" y="13234"/>
                    </a:cubicBezTo>
                    <a:cubicBezTo>
                      <a:pt x="9750" y="12757"/>
                      <a:pt x="12983" y="12281"/>
                      <a:pt x="16216" y="11780"/>
                    </a:cubicBezTo>
                    <a:cubicBezTo>
                      <a:pt x="22582" y="10802"/>
                      <a:pt x="28973" y="9775"/>
                      <a:pt x="35339" y="8747"/>
                    </a:cubicBezTo>
                    <a:cubicBezTo>
                      <a:pt x="41730" y="7695"/>
                      <a:pt x="48146" y="6617"/>
                      <a:pt x="54537" y="5514"/>
                    </a:cubicBezTo>
                    <a:cubicBezTo>
                      <a:pt x="60903" y="4411"/>
                      <a:pt x="67244" y="3284"/>
                      <a:pt x="73610" y="2106"/>
                    </a:cubicBezTo>
                    <a:cubicBezTo>
                      <a:pt x="76517" y="1579"/>
                      <a:pt x="79449" y="978"/>
                      <a:pt x="82407" y="827"/>
                    </a:cubicBezTo>
                    <a:cubicBezTo>
                      <a:pt x="82382" y="527"/>
                      <a:pt x="82357" y="251"/>
                      <a:pt x="82332"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9723;p59">
                <a:extLst>
                  <a:ext uri="{FF2B5EF4-FFF2-40B4-BE49-F238E27FC236}">
                    <a16:creationId xmlns="" xmlns:a16="http://schemas.microsoft.com/office/drawing/2014/main" id="{A1FE06C7-F0A3-B30A-EF11-D075D3B287C2}"/>
                  </a:ext>
                </a:extLst>
              </p:cNvPr>
              <p:cNvSpPr/>
              <p:nvPr/>
            </p:nvSpPr>
            <p:spPr>
              <a:xfrm>
                <a:off x="5911825" y="4131825"/>
                <a:ext cx="25700" cy="53700"/>
              </a:xfrm>
              <a:custGeom>
                <a:avLst/>
                <a:gdLst/>
                <a:ahLst/>
                <a:cxnLst/>
                <a:rect l="l" t="t" r="r" b="b"/>
                <a:pathLst>
                  <a:path w="1028" h="2148" extrusionOk="0">
                    <a:moveTo>
                      <a:pt x="996" y="1"/>
                    </a:moveTo>
                    <a:cubicBezTo>
                      <a:pt x="986" y="1"/>
                      <a:pt x="978" y="7"/>
                      <a:pt x="978" y="17"/>
                    </a:cubicBezTo>
                    <a:cubicBezTo>
                      <a:pt x="852" y="794"/>
                      <a:pt x="526" y="1521"/>
                      <a:pt x="25" y="2123"/>
                    </a:cubicBezTo>
                    <a:cubicBezTo>
                      <a:pt x="0" y="2148"/>
                      <a:pt x="25" y="2148"/>
                      <a:pt x="25" y="2148"/>
                    </a:cubicBezTo>
                    <a:cubicBezTo>
                      <a:pt x="577" y="1571"/>
                      <a:pt x="902" y="819"/>
                      <a:pt x="1028" y="42"/>
                    </a:cubicBezTo>
                    <a:cubicBezTo>
                      <a:pt x="1028" y="13"/>
                      <a:pt x="1011" y="1"/>
                      <a:pt x="996"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9724;p59">
                <a:extLst>
                  <a:ext uri="{FF2B5EF4-FFF2-40B4-BE49-F238E27FC236}">
                    <a16:creationId xmlns="" xmlns:a16="http://schemas.microsoft.com/office/drawing/2014/main" id="{49400A73-669E-879B-6758-95AD1EFC49C6}"/>
                  </a:ext>
                </a:extLst>
              </p:cNvPr>
              <p:cNvSpPr/>
              <p:nvPr/>
            </p:nvSpPr>
            <p:spPr>
              <a:xfrm>
                <a:off x="4377975" y="3937375"/>
                <a:ext cx="1313325" cy="45775"/>
              </a:xfrm>
              <a:custGeom>
                <a:avLst/>
                <a:gdLst/>
                <a:ahLst/>
                <a:cxnLst/>
                <a:rect l="l" t="t" r="r" b="b"/>
                <a:pathLst>
                  <a:path w="52533" h="1831" extrusionOk="0">
                    <a:moveTo>
                      <a:pt x="0" y="1"/>
                    </a:moveTo>
                    <a:lnTo>
                      <a:pt x="0" y="1"/>
                    </a:lnTo>
                    <a:cubicBezTo>
                      <a:pt x="25" y="176"/>
                      <a:pt x="51" y="352"/>
                      <a:pt x="76" y="527"/>
                    </a:cubicBezTo>
                    <a:cubicBezTo>
                      <a:pt x="903" y="602"/>
                      <a:pt x="1730" y="652"/>
                      <a:pt x="2557" y="728"/>
                    </a:cubicBezTo>
                    <a:cubicBezTo>
                      <a:pt x="4537" y="853"/>
                      <a:pt x="6492" y="928"/>
                      <a:pt x="8472" y="1003"/>
                    </a:cubicBezTo>
                    <a:cubicBezTo>
                      <a:pt x="12407" y="1154"/>
                      <a:pt x="16366" y="1304"/>
                      <a:pt x="20326" y="1404"/>
                    </a:cubicBezTo>
                    <a:cubicBezTo>
                      <a:pt x="28246" y="1630"/>
                      <a:pt x="36141" y="1805"/>
                      <a:pt x="44061" y="1830"/>
                    </a:cubicBezTo>
                    <a:cubicBezTo>
                      <a:pt x="46291" y="1830"/>
                      <a:pt x="48497" y="1805"/>
                      <a:pt x="50728" y="1805"/>
                    </a:cubicBezTo>
                    <a:cubicBezTo>
                      <a:pt x="51254" y="1805"/>
                      <a:pt x="51805" y="1780"/>
                      <a:pt x="52332" y="1780"/>
                    </a:cubicBezTo>
                    <a:cubicBezTo>
                      <a:pt x="52407" y="1530"/>
                      <a:pt x="52482" y="1254"/>
                      <a:pt x="52532" y="953"/>
                    </a:cubicBezTo>
                    <a:cubicBezTo>
                      <a:pt x="52206" y="953"/>
                      <a:pt x="51855" y="953"/>
                      <a:pt x="51504" y="978"/>
                    </a:cubicBezTo>
                    <a:cubicBezTo>
                      <a:pt x="49525" y="978"/>
                      <a:pt x="47519" y="1003"/>
                      <a:pt x="45514" y="1003"/>
                    </a:cubicBezTo>
                    <a:cubicBezTo>
                      <a:pt x="44722" y="1008"/>
                      <a:pt x="43930" y="1010"/>
                      <a:pt x="43139" y="1010"/>
                    </a:cubicBezTo>
                    <a:cubicBezTo>
                      <a:pt x="39971" y="1010"/>
                      <a:pt x="36803" y="978"/>
                      <a:pt x="33635" y="978"/>
                    </a:cubicBezTo>
                    <a:cubicBezTo>
                      <a:pt x="25740" y="978"/>
                      <a:pt x="17820" y="753"/>
                      <a:pt x="9925" y="452"/>
                    </a:cubicBezTo>
                    <a:cubicBezTo>
                      <a:pt x="7695" y="352"/>
                      <a:pt x="5489" y="276"/>
                      <a:pt x="3284" y="176"/>
                    </a:cubicBezTo>
                    <a:cubicBezTo>
                      <a:pt x="2181" y="126"/>
                      <a:pt x="1103" y="76"/>
                      <a:pt x="0"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9725;p59">
                <a:extLst>
                  <a:ext uri="{FF2B5EF4-FFF2-40B4-BE49-F238E27FC236}">
                    <a16:creationId xmlns="" xmlns:a16="http://schemas.microsoft.com/office/drawing/2014/main" id="{708E0D78-9063-BCC1-A519-3D37770E72AB}"/>
                  </a:ext>
                </a:extLst>
              </p:cNvPr>
              <p:cNvSpPr/>
              <p:nvPr/>
            </p:nvSpPr>
            <p:spPr>
              <a:xfrm>
                <a:off x="4409300" y="3590725"/>
                <a:ext cx="1297025" cy="54075"/>
              </a:xfrm>
              <a:custGeom>
                <a:avLst/>
                <a:gdLst/>
                <a:ahLst/>
                <a:cxnLst/>
                <a:rect l="l" t="t" r="r" b="b"/>
                <a:pathLst>
                  <a:path w="51881" h="2163" extrusionOk="0">
                    <a:moveTo>
                      <a:pt x="21292" y="1"/>
                    </a:moveTo>
                    <a:cubicBezTo>
                      <a:pt x="18097" y="1"/>
                      <a:pt x="14905" y="53"/>
                      <a:pt x="11730" y="157"/>
                    </a:cubicBezTo>
                    <a:cubicBezTo>
                      <a:pt x="9850" y="208"/>
                      <a:pt x="7971" y="308"/>
                      <a:pt x="6091" y="308"/>
                    </a:cubicBezTo>
                    <a:cubicBezTo>
                      <a:pt x="5790" y="312"/>
                      <a:pt x="5490" y="314"/>
                      <a:pt x="5190" y="314"/>
                    </a:cubicBezTo>
                    <a:cubicBezTo>
                      <a:pt x="3642" y="314"/>
                      <a:pt x="2106" y="258"/>
                      <a:pt x="552" y="132"/>
                    </a:cubicBezTo>
                    <a:cubicBezTo>
                      <a:pt x="427" y="132"/>
                      <a:pt x="301" y="107"/>
                      <a:pt x="151" y="107"/>
                    </a:cubicBezTo>
                    <a:cubicBezTo>
                      <a:pt x="101" y="208"/>
                      <a:pt x="51" y="308"/>
                      <a:pt x="1" y="433"/>
                    </a:cubicBezTo>
                    <a:cubicBezTo>
                      <a:pt x="1580" y="859"/>
                      <a:pt x="3234" y="1010"/>
                      <a:pt x="4863" y="1085"/>
                    </a:cubicBezTo>
                    <a:cubicBezTo>
                      <a:pt x="5351" y="1104"/>
                      <a:pt x="5842" y="1111"/>
                      <a:pt x="6333" y="1111"/>
                    </a:cubicBezTo>
                    <a:cubicBezTo>
                      <a:pt x="7806" y="1111"/>
                      <a:pt x="9286" y="1041"/>
                      <a:pt x="10753" y="984"/>
                    </a:cubicBezTo>
                    <a:cubicBezTo>
                      <a:pt x="14115" y="880"/>
                      <a:pt x="17478" y="828"/>
                      <a:pt x="20840" y="828"/>
                    </a:cubicBezTo>
                    <a:cubicBezTo>
                      <a:pt x="21513" y="828"/>
                      <a:pt x="22185" y="830"/>
                      <a:pt x="22858" y="834"/>
                    </a:cubicBezTo>
                    <a:cubicBezTo>
                      <a:pt x="26893" y="834"/>
                      <a:pt x="30928" y="934"/>
                      <a:pt x="34963" y="1085"/>
                    </a:cubicBezTo>
                    <a:cubicBezTo>
                      <a:pt x="38998" y="1235"/>
                      <a:pt x="43033" y="1486"/>
                      <a:pt x="47043" y="1786"/>
                    </a:cubicBezTo>
                    <a:cubicBezTo>
                      <a:pt x="48673" y="1887"/>
                      <a:pt x="50277" y="2037"/>
                      <a:pt x="51881" y="2162"/>
                    </a:cubicBezTo>
                    <a:cubicBezTo>
                      <a:pt x="51830" y="1837"/>
                      <a:pt x="51755" y="1561"/>
                      <a:pt x="51680" y="1310"/>
                    </a:cubicBezTo>
                    <a:cubicBezTo>
                      <a:pt x="49850" y="1160"/>
                      <a:pt x="48021" y="1010"/>
                      <a:pt x="46191" y="884"/>
                    </a:cubicBezTo>
                    <a:cubicBezTo>
                      <a:pt x="42357" y="609"/>
                      <a:pt x="38522" y="383"/>
                      <a:pt x="34687" y="258"/>
                    </a:cubicBezTo>
                    <a:cubicBezTo>
                      <a:pt x="30853" y="107"/>
                      <a:pt x="27018" y="32"/>
                      <a:pt x="23209" y="7"/>
                    </a:cubicBezTo>
                    <a:cubicBezTo>
                      <a:pt x="22570" y="3"/>
                      <a:pt x="21931" y="1"/>
                      <a:pt x="21292"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9726;p59">
                <a:extLst>
                  <a:ext uri="{FF2B5EF4-FFF2-40B4-BE49-F238E27FC236}">
                    <a16:creationId xmlns="" xmlns:a16="http://schemas.microsoft.com/office/drawing/2014/main" id="{90FDF6EA-E6EC-DAD0-633A-3B75A5BD03B0}"/>
                  </a:ext>
                </a:extLst>
              </p:cNvPr>
              <p:cNvSpPr/>
              <p:nvPr/>
            </p:nvSpPr>
            <p:spPr>
              <a:xfrm>
                <a:off x="4371700" y="3851600"/>
                <a:ext cx="1332750" cy="47725"/>
              </a:xfrm>
              <a:custGeom>
                <a:avLst/>
                <a:gdLst/>
                <a:ahLst/>
                <a:cxnLst/>
                <a:rect l="l" t="t" r="r" b="b"/>
                <a:pathLst>
                  <a:path w="53310" h="1909" extrusionOk="0">
                    <a:moveTo>
                      <a:pt x="5032" y="1"/>
                    </a:moveTo>
                    <a:cubicBezTo>
                      <a:pt x="3955" y="1"/>
                      <a:pt x="2880" y="14"/>
                      <a:pt x="1805" y="48"/>
                    </a:cubicBezTo>
                    <a:cubicBezTo>
                      <a:pt x="1204" y="73"/>
                      <a:pt x="602" y="73"/>
                      <a:pt x="1" y="98"/>
                    </a:cubicBezTo>
                    <a:cubicBezTo>
                      <a:pt x="26" y="299"/>
                      <a:pt x="26" y="474"/>
                      <a:pt x="26" y="675"/>
                    </a:cubicBezTo>
                    <a:cubicBezTo>
                      <a:pt x="276" y="675"/>
                      <a:pt x="527" y="664"/>
                      <a:pt x="778" y="664"/>
                    </a:cubicBezTo>
                    <a:cubicBezTo>
                      <a:pt x="903" y="664"/>
                      <a:pt x="1028" y="666"/>
                      <a:pt x="1154" y="675"/>
                    </a:cubicBezTo>
                    <a:cubicBezTo>
                      <a:pt x="3284" y="700"/>
                      <a:pt x="5414" y="700"/>
                      <a:pt x="7545" y="750"/>
                    </a:cubicBezTo>
                    <a:cubicBezTo>
                      <a:pt x="11830" y="850"/>
                      <a:pt x="16091" y="1001"/>
                      <a:pt x="20352" y="1201"/>
                    </a:cubicBezTo>
                    <a:cubicBezTo>
                      <a:pt x="27674" y="1546"/>
                      <a:pt x="35014" y="1909"/>
                      <a:pt x="42341" y="1909"/>
                    </a:cubicBezTo>
                    <a:cubicBezTo>
                      <a:pt x="43541" y="1909"/>
                      <a:pt x="44741" y="1899"/>
                      <a:pt x="45941" y="1878"/>
                    </a:cubicBezTo>
                    <a:cubicBezTo>
                      <a:pt x="48322" y="1828"/>
                      <a:pt x="50703" y="1727"/>
                      <a:pt x="53084" y="1577"/>
                    </a:cubicBezTo>
                    <a:lnTo>
                      <a:pt x="53209" y="1577"/>
                    </a:lnTo>
                    <a:cubicBezTo>
                      <a:pt x="53259" y="1301"/>
                      <a:pt x="53284" y="1026"/>
                      <a:pt x="53309" y="725"/>
                    </a:cubicBezTo>
                    <a:lnTo>
                      <a:pt x="53309" y="725"/>
                    </a:lnTo>
                    <a:cubicBezTo>
                      <a:pt x="51329" y="850"/>
                      <a:pt x="49324" y="951"/>
                      <a:pt x="47344" y="1001"/>
                    </a:cubicBezTo>
                    <a:cubicBezTo>
                      <a:pt x="45554" y="1053"/>
                      <a:pt x="43764" y="1075"/>
                      <a:pt x="41973" y="1075"/>
                    </a:cubicBezTo>
                    <a:cubicBezTo>
                      <a:pt x="39503" y="1075"/>
                      <a:pt x="37033" y="1034"/>
                      <a:pt x="34562" y="976"/>
                    </a:cubicBezTo>
                    <a:cubicBezTo>
                      <a:pt x="26041" y="725"/>
                      <a:pt x="17495" y="199"/>
                      <a:pt x="8973" y="48"/>
                    </a:cubicBezTo>
                    <a:cubicBezTo>
                      <a:pt x="7653" y="21"/>
                      <a:pt x="6341" y="1"/>
                      <a:pt x="5032"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9727;p59">
                <a:extLst>
                  <a:ext uri="{FF2B5EF4-FFF2-40B4-BE49-F238E27FC236}">
                    <a16:creationId xmlns="" xmlns:a16="http://schemas.microsoft.com/office/drawing/2014/main" id="{BA87DA5F-73FC-211D-C145-D55640895FA3}"/>
                  </a:ext>
                </a:extLst>
              </p:cNvPr>
              <p:cNvSpPr/>
              <p:nvPr/>
            </p:nvSpPr>
            <p:spPr>
              <a:xfrm>
                <a:off x="4372950" y="3766950"/>
                <a:ext cx="1337750" cy="67825"/>
              </a:xfrm>
              <a:custGeom>
                <a:avLst/>
                <a:gdLst/>
                <a:ahLst/>
                <a:cxnLst/>
                <a:rect l="l" t="t" r="r" b="b"/>
                <a:pathLst>
                  <a:path w="53510" h="2713" extrusionOk="0">
                    <a:moveTo>
                      <a:pt x="26" y="1"/>
                    </a:moveTo>
                    <a:cubicBezTo>
                      <a:pt x="26" y="176"/>
                      <a:pt x="26" y="326"/>
                      <a:pt x="1" y="502"/>
                    </a:cubicBezTo>
                    <a:cubicBezTo>
                      <a:pt x="1354" y="753"/>
                      <a:pt x="2708" y="953"/>
                      <a:pt x="4061" y="1154"/>
                    </a:cubicBezTo>
                    <a:cubicBezTo>
                      <a:pt x="6091" y="1454"/>
                      <a:pt x="8121" y="1680"/>
                      <a:pt x="10176" y="1880"/>
                    </a:cubicBezTo>
                    <a:cubicBezTo>
                      <a:pt x="14237" y="2256"/>
                      <a:pt x="18322" y="2532"/>
                      <a:pt x="22407" y="2632"/>
                    </a:cubicBezTo>
                    <a:cubicBezTo>
                      <a:pt x="24173" y="2686"/>
                      <a:pt x="25939" y="2712"/>
                      <a:pt x="27702" y="2712"/>
                    </a:cubicBezTo>
                    <a:cubicBezTo>
                      <a:pt x="30019" y="2712"/>
                      <a:pt x="32332" y="2667"/>
                      <a:pt x="34638" y="2582"/>
                    </a:cubicBezTo>
                    <a:cubicBezTo>
                      <a:pt x="38748" y="2432"/>
                      <a:pt x="42858" y="2106"/>
                      <a:pt x="46969" y="1755"/>
                    </a:cubicBezTo>
                    <a:cubicBezTo>
                      <a:pt x="49124" y="1580"/>
                      <a:pt x="51304" y="1404"/>
                      <a:pt x="53460" y="1229"/>
                    </a:cubicBezTo>
                    <a:cubicBezTo>
                      <a:pt x="53485" y="953"/>
                      <a:pt x="53485" y="677"/>
                      <a:pt x="53510" y="402"/>
                    </a:cubicBezTo>
                    <a:lnTo>
                      <a:pt x="53510" y="402"/>
                    </a:lnTo>
                    <a:lnTo>
                      <a:pt x="48472" y="828"/>
                    </a:lnTo>
                    <a:cubicBezTo>
                      <a:pt x="44362" y="1154"/>
                      <a:pt x="40252" y="1504"/>
                      <a:pt x="36141" y="1680"/>
                    </a:cubicBezTo>
                    <a:cubicBezTo>
                      <a:pt x="33248" y="1813"/>
                      <a:pt x="30354" y="1880"/>
                      <a:pt x="27462" y="1880"/>
                    </a:cubicBezTo>
                    <a:cubicBezTo>
                      <a:pt x="22187" y="1880"/>
                      <a:pt x="16916" y="1657"/>
                      <a:pt x="11655" y="1204"/>
                    </a:cubicBezTo>
                    <a:cubicBezTo>
                      <a:pt x="9399" y="1028"/>
                      <a:pt x="7144" y="778"/>
                      <a:pt x="4888" y="552"/>
                    </a:cubicBezTo>
                    <a:cubicBezTo>
                      <a:pt x="3259" y="377"/>
                      <a:pt x="1655" y="176"/>
                      <a:pt x="26"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9728;p59">
                <a:extLst>
                  <a:ext uri="{FF2B5EF4-FFF2-40B4-BE49-F238E27FC236}">
                    <a16:creationId xmlns="" xmlns:a16="http://schemas.microsoft.com/office/drawing/2014/main" id="{97A5123D-C709-3DC7-EBB6-D79A303006DE}"/>
                  </a:ext>
                </a:extLst>
              </p:cNvPr>
              <p:cNvSpPr/>
              <p:nvPr/>
            </p:nvSpPr>
            <p:spPr>
              <a:xfrm>
                <a:off x="4382975" y="3677350"/>
                <a:ext cx="1328375" cy="50775"/>
              </a:xfrm>
              <a:custGeom>
                <a:avLst/>
                <a:gdLst/>
                <a:ahLst/>
                <a:cxnLst/>
                <a:rect l="l" t="t" r="r" b="b"/>
                <a:pathLst>
                  <a:path w="53135" h="2031" extrusionOk="0">
                    <a:moveTo>
                      <a:pt x="101" y="1"/>
                    </a:moveTo>
                    <a:cubicBezTo>
                      <a:pt x="76" y="151"/>
                      <a:pt x="26" y="326"/>
                      <a:pt x="1" y="477"/>
                    </a:cubicBezTo>
                    <a:cubicBezTo>
                      <a:pt x="3334" y="853"/>
                      <a:pt x="6668" y="1103"/>
                      <a:pt x="10001" y="1329"/>
                    </a:cubicBezTo>
                    <a:cubicBezTo>
                      <a:pt x="14462" y="1605"/>
                      <a:pt x="18898" y="1805"/>
                      <a:pt x="23359" y="1905"/>
                    </a:cubicBezTo>
                    <a:cubicBezTo>
                      <a:pt x="27796" y="2006"/>
                      <a:pt x="32257" y="2031"/>
                      <a:pt x="36718" y="2031"/>
                    </a:cubicBezTo>
                    <a:cubicBezTo>
                      <a:pt x="41179" y="2031"/>
                      <a:pt x="45615" y="1956"/>
                      <a:pt x="50076" y="1905"/>
                    </a:cubicBezTo>
                    <a:cubicBezTo>
                      <a:pt x="51104" y="1880"/>
                      <a:pt x="52106" y="1855"/>
                      <a:pt x="53134" y="1830"/>
                    </a:cubicBezTo>
                    <a:cubicBezTo>
                      <a:pt x="53134" y="1555"/>
                      <a:pt x="53134" y="1279"/>
                      <a:pt x="53109" y="1003"/>
                    </a:cubicBezTo>
                    <a:cubicBezTo>
                      <a:pt x="51480" y="1053"/>
                      <a:pt x="49826" y="1078"/>
                      <a:pt x="48197" y="1103"/>
                    </a:cubicBezTo>
                    <a:cubicBezTo>
                      <a:pt x="44061" y="1154"/>
                      <a:pt x="39926" y="1204"/>
                      <a:pt x="35766" y="1204"/>
                    </a:cubicBezTo>
                    <a:cubicBezTo>
                      <a:pt x="27445" y="1204"/>
                      <a:pt x="19124" y="1053"/>
                      <a:pt x="10828" y="652"/>
                    </a:cubicBezTo>
                    <a:cubicBezTo>
                      <a:pt x="7244" y="502"/>
                      <a:pt x="3660" y="226"/>
                      <a:pt x="101"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9729;p59">
                <a:extLst>
                  <a:ext uri="{FF2B5EF4-FFF2-40B4-BE49-F238E27FC236}">
                    <a16:creationId xmlns="" xmlns:a16="http://schemas.microsoft.com/office/drawing/2014/main" id="{D7ACF45A-9C5D-85F6-C8DC-B4D0A6EA5B31}"/>
                  </a:ext>
                </a:extLst>
              </p:cNvPr>
              <p:cNvSpPr/>
              <p:nvPr/>
            </p:nvSpPr>
            <p:spPr>
              <a:xfrm>
                <a:off x="1887975" y="2488750"/>
                <a:ext cx="3840900" cy="521325"/>
              </a:xfrm>
              <a:custGeom>
                <a:avLst/>
                <a:gdLst/>
                <a:ahLst/>
                <a:cxnLst/>
                <a:rect l="l" t="t" r="r" b="b"/>
                <a:pathLst>
                  <a:path w="153636" h="20853" extrusionOk="0">
                    <a:moveTo>
                      <a:pt x="60427" y="1"/>
                    </a:moveTo>
                    <a:cubicBezTo>
                      <a:pt x="60402" y="1"/>
                      <a:pt x="60352" y="26"/>
                      <a:pt x="60302" y="26"/>
                    </a:cubicBezTo>
                    <a:lnTo>
                      <a:pt x="60227" y="26"/>
                    </a:lnTo>
                    <a:cubicBezTo>
                      <a:pt x="60227" y="602"/>
                      <a:pt x="60177" y="1204"/>
                      <a:pt x="60101" y="1780"/>
                    </a:cubicBezTo>
                    <a:cubicBezTo>
                      <a:pt x="59124" y="2031"/>
                      <a:pt x="58172" y="2331"/>
                      <a:pt x="57194" y="2607"/>
                    </a:cubicBezTo>
                    <a:cubicBezTo>
                      <a:pt x="56091" y="2908"/>
                      <a:pt x="54989" y="3209"/>
                      <a:pt x="53886" y="3484"/>
                    </a:cubicBezTo>
                    <a:cubicBezTo>
                      <a:pt x="51680" y="4036"/>
                      <a:pt x="49475" y="4512"/>
                      <a:pt x="47244" y="4963"/>
                    </a:cubicBezTo>
                    <a:cubicBezTo>
                      <a:pt x="42808" y="5840"/>
                      <a:pt x="38347" y="6567"/>
                      <a:pt x="33861" y="7244"/>
                    </a:cubicBezTo>
                    <a:cubicBezTo>
                      <a:pt x="29199" y="7945"/>
                      <a:pt x="24537" y="8647"/>
                      <a:pt x="19876" y="9374"/>
                    </a:cubicBezTo>
                    <a:cubicBezTo>
                      <a:pt x="15214" y="10076"/>
                      <a:pt x="10552" y="10778"/>
                      <a:pt x="5891" y="11504"/>
                    </a:cubicBezTo>
                    <a:cubicBezTo>
                      <a:pt x="4186" y="11780"/>
                      <a:pt x="2482" y="12056"/>
                      <a:pt x="828" y="12457"/>
                    </a:cubicBezTo>
                    <a:cubicBezTo>
                      <a:pt x="703" y="12632"/>
                      <a:pt x="627" y="12833"/>
                      <a:pt x="527" y="13033"/>
                    </a:cubicBezTo>
                    <a:cubicBezTo>
                      <a:pt x="1755" y="12732"/>
                      <a:pt x="3008" y="12482"/>
                      <a:pt x="4262" y="12281"/>
                    </a:cubicBezTo>
                    <a:cubicBezTo>
                      <a:pt x="8898" y="11479"/>
                      <a:pt x="13535" y="10828"/>
                      <a:pt x="18171" y="10126"/>
                    </a:cubicBezTo>
                    <a:cubicBezTo>
                      <a:pt x="22858" y="9424"/>
                      <a:pt x="27545" y="8697"/>
                      <a:pt x="32232" y="7996"/>
                    </a:cubicBezTo>
                    <a:cubicBezTo>
                      <a:pt x="36743" y="7319"/>
                      <a:pt x="41229" y="6617"/>
                      <a:pt x="45690" y="5765"/>
                    </a:cubicBezTo>
                    <a:cubicBezTo>
                      <a:pt x="50152" y="4913"/>
                      <a:pt x="54563" y="3910"/>
                      <a:pt x="58898" y="2532"/>
                    </a:cubicBezTo>
                    <a:cubicBezTo>
                      <a:pt x="59299" y="2407"/>
                      <a:pt x="59700" y="2256"/>
                      <a:pt x="60076" y="2131"/>
                    </a:cubicBezTo>
                    <a:lnTo>
                      <a:pt x="60076" y="2131"/>
                    </a:lnTo>
                    <a:cubicBezTo>
                      <a:pt x="59976" y="3133"/>
                      <a:pt x="59926" y="4161"/>
                      <a:pt x="59851" y="5189"/>
                    </a:cubicBezTo>
                    <a:cubicBezTo>
                      <a:pt x="57595" y="5464"/>
                      <a:pt x="55340" y="5815"/>
                      <a:pt x="53084" y="6166"/>
                    </a:cubicBezTo>
                    <a:lnTo>
                      <a:pt x="45816" y="7319"/>
                    </a:lnTo>
                    <a:cubicBezTo>
                      <a:pt x="41004" y="8071"/>
                      <a:pt x="36166" y="8823"/>
                      <a:pt x="31329" y="9600"/>
                    </a:cubicBezTo>
                    <a:cubicBezTo>
                      <a:pt x="26517" y="10351"/>
                      <a:pt x="21705" y="11103"/>
                      <a:pt x="16893" y="11855"/>
                    </a:cubicBezTo>
                    <a:cubicBezTo>
                      <a:pt x="12206" y="12607"/>
                      <a:pt x="7495" y="13284"/>
                      <a:pt x="2833" y="14186"/>
                    </a:cubicBezTo>
                    <a:cubicBezTo>
                      <a:pt x="1906" y="14362"/>
                      <a:pt x="978" y="14562"/>
                      <a:pt x="76" y="14763"/>
                    </a:cubicBezTo>
                    <a:cubicBezTo>
                      <a:pt x="51" y="14938"/>
                      <a:pt x="26" y="15138"/>
                      <a:pt x="1" y="15314"/>
                    </a:cubicBezTo>
                    <a:cubicBezTo>
                      <a:pt x="302" y="15239"/>
                      <a:pt x="627" y="15189"/>
                      <a:pt x="928" y="15113"/>
                    </a:cubicBezTo>
                    <a:cubicBezTo>
                      <a:pt x="5540" y="14161"/>
                      <a:pt x="10227" y="13459"/>
                      <a:pt x="14888" y="12707"/>
                    </a:cubicBezTo>
                    <a:cubicBezTo>
                      <a:pt x="19725" y="11956"/>
                      <a:pt x="24587" y="11179"/>
                      <a:pt x="29450" y="10427"/>
                    </a:cubicBezTo>
                    <a:cubicBezTo>
                      <a:pt x="34287" y="9675"/>
                      <a:pt x="39124" y="8898"/>
                      <a:pt x="43961" y="8146"/>
                    </a:cubicBezTo>
                    <a:cubicBezTo>
                      <a:pt x="46367" y="7770"/>
                      <a:pt x="48798" y="7394"/>
                      <a:pt x="51204" y="6993"/>
                    </a:cubicBezTo>
                    <a:cubicBezTo>
                      <a:pt x="53635" y="6617"/>
                      <a:pt x="56091" y="6291"/>
                      <a:pt x="58523" y="5840"/>
                    </a:cubicBezTo>
                    <a:cubicBezTo>
                      <a:pt x="58974" y="5740"/>
                      <a:pt x="59400" y="5665"/>
                      <a:pt x="59851" y="5564"/>
                    </a:cubicBezTo>
                    <a:lnTo>
                      <a:pt x="59851" y="5564"/>
                    </a:lnTo>
                    <a:cubicBezTo>
                      <a:pt x="59851" y="5640"/>
                      <a:pt x="59826" y="5690"/>
                      <a:pt x="59826" y="5740"/>
                    </a:cubicBezTo>
                    <a:cubicBezTo>
                      <a:pt x="59776" y="7043"/>
                      <a:pt x="59776" y="8346"/>
                      <a:pt x="59801" y="9675"/>
                    </a:cubicBezTo>
                    <a:cubicBezTo>
                      <a:pt x="59659" y="9657"/>
                      <a:pt x="59505" y="9639"/>
                      <a:pt x="59356" y="9639"/>
                    </a:cubicBezTo>
                    <a:cubicBezTo>
                      <a:pt x="59294" y="9639"/>
                      <a:pt x="59233" y="9642"/>
                      <a:pt x="59174" y="9650"/>
                    </a:cubicBezTo>
                    <a:cubicBezTo>
                      <a:pt x="58873" y="9650"/>
                      <a:pt x="58548" y="9700"/>
                      <a:pt x="58247" y="9725"/>
                    </a:cubicBezTo>
                    <a:cubicBezTo>
                      <a:pt x="57670" y="9775"/>
                      <a:pt x="57119" y="9850"/>
                      <a:pt x="56568" y="9925"/>
                    </a:cubicBezTo>
                    <a:cubicBezTo>
                      <a:pt x="55440" y="10051"/>
                      <a:pt x="54287" y="10201"/>
                      <a:pt x="53159" y="10351"/>
                    </a:cubicBezTo>
                    <a:cubicBezTo>
                      <a:pt x="50853" y="10652"/>
                      <a:pt x="48548" y="10953"/>
                      <a:pt x="46242" y="11254"/>
                    </a:cubicBezTo>
                    <a:cubicBezTo>
                      <a:pt x="41680" y="11855"/>
                      <a:pt x="37094" y="12457"/>
                      <a:pt x="32507" y="13058"/>
                    </a:cubicBezTo>
                    <a:cubicBezTo>
                      <a:pt x="28096" y="13635"/>
                      <a:pt x="23685" y="14211"/>
                      <a:pt x="19274" y="14863"/>
                    </a:cubicBezTo>
                    <a:cubicBezTo>
                      <a:pt x="14863" y="15514"/>
                      <a:pt x="10452" y="16241"/>
                      <a:pt x="6091" y="17144"/>
                    </a:cubicBezTo>
                    <a:cubicBezTo>
                      <a:pt x="4086" y="17545"/>
                      <a:pt x="2081" y="18021"/>
                      <a:pt x="101" y="18497"/>
                    </a:cubicBezTo>
                    <a:cubicBezTo>
                      <a:pt x="151" y="18697"/>
                      <a:pt x="176" y="18898"/>
                      <a:pt x="226" y="19098"/>
                    </a:cubicBezTo>
                    <a:cubicBezTo>
                      <a:pt x="853" y="18948"/>
                      <a:pt x="1455" y="18798"/>
                      <a:pt x="2056" y="18647"/>
                    </a:cubicBezTo>
                    <a:cubicBezTo>
                      <a:pt x="6617" y="17620"/>
                      <a:pt x="11204" y="16768"/>
                      <a:pt x="15816" y="16041"/>
                    </a:cubicBezTo>
                    <a:cubicBezTo>
                      <a:pt x="20452" y="15289"/>
                      <a:pt x="25064" y="14662"/>
                      <a:pt x="29700" y="14061"/>
                    </a:cubicBezTo>
                    <a:cubicBezTo>
                      <a:pt x="34462" y="13434"/>
                      <a:pt x="39224" y="12808"/>
                      <a:pt x="43961" y="12181"/>
                    </a:cubicBezTo>
                    <a:cubicBezTo>
                      <a:pt x="46342" y="11880"/>
                      <a:pt x="48723" y="11554"/>
                      <a:pt x="51079" y="11229"/>
                    </a:cubicBezTo>
                    <a:cubicBezTo>
                      <a:pt x="53460" y="10903"/>
                      <a:pt x="55866" y="10627"/>
                      <a:pt x="58247" y="10251"/>
                    </a:cubicBezTo>
                    <a:cubicBezTo>
                      <a:pt x="58523" y="10201"/>
                      <a:pt x="58823" y="10151"/>
                      <a:pt x="59099" y="10101"/>
                    </a:cubicBezTo>
                    <a:cubicBezTo>
                      <a:pt x="59350" y="10051"/>
                      <a:pt x="59575" y="9976"/>
                      <a:pt x="59801" y="9900"/>
                    </a:cubicBezTo>
                    <a:cubicBezTo>
                      <a:pt x="59826" y="10702"/>
                      <a:pt x="59851" y="11529"/>
                      <a:pt x="59901" y="12331"/>
                    </a:cubicBezTo>
                    <a:cubicBezTo>
                      <a:pt x="59951" y="12331"/>
                      <a:pt x="60001" y="12331"/>
                      <a:pt x="60051" y="12357"/>
                    </a:cubicBezTo>
                    <a:lnTo>
                      <a:pt x="60252" y="12357"/>
                    </a:lnTo>
                    <a:cubicBezTo>
                      <a:pt x="60327" y="12357"/>
                      <a:pt x="60402" y="12357"/>
                      <a:pt x="60477" y="12382"/>
                    </a:cubicBezTo>
                    <a:lnTo>
                      <a:pt x="60728" y="12382"/>
                    </a:lnTo>
                    <a:cubicBezTo>
                      <a:pt x="60678" y="11554"/>
                      <a:pt x="60628" y="10702"/>
                      <a:pt x="60628" y="9850"/>
                    </a:cubicBezTo>
                    <a:cubicBezTo>
                      <a:pt x="60628" y="9825"/>
                      <a:pt x="60628" y="9825"/>
                      <a:pt x="60628" y="9800"/>
                    </a:cubicBezTo>
                    <a:cubicBezTo>
                      <a:pt x="63711" y="10226"/>
                      <a:pt x="66818" y="10502"/>
                      <a:pt x="69901" y="10803"/>
                    </a:cubicBezTo>
                    <a:cubicBezTo>
                      <a:pt x="73284" y="11153"/>
                      <a:pt x="76668" y="11479"/>
                      <a:pt x="80026" y="11830"/>
                    </a:cubicBezTo>
                    <a:cubicBezTo>
                      <a:pt x="86718" y="12482"/>
                      <a:pt x="93410" y="13184"/>
                      <a:pt x="100102" y="13860"/>
                    </a:cubicBezTo>
                    <a:cubicBezTo>
                      <a:pt x="113410" y="15164"/>
                      <a:pt x="126718" y="16517"/>
                      <a:pt x="139952" y="18622"/>
                    </a:cubicBezTo>
                    <a:cubicBezTo>
                      <a:pt x="143636" y="19224"/>
                      <a:pt x="147320" y="19875"/>
                      <a:pt x="150979" y="20552"/>
                    </a:cubicBezTo>
                    <a:cubicBezTo>
                      <a:pt x="151505" y="20652"/>
                      <a:pt x="152007" y="20753"/>
                      <a:pt x="152508" y="20853"/>
                    </a:cubicBezTo>
                    <a:cubicBezTo>
                      <a:pt x="152633" y="20677"/>
                      <a:pt x="152708" y="20502"/>
                      <a:pt x="152809" y="20301"/>
                    </a:cubicBezTo>
                    <a:cubicBezTo>
                      <a:pt x="152834" y="20276"/>
                      <a:pt x="152834" y="20251"/>
                      <a:pt x="152834" y="20226"/>
                    </a:cubicBezTo>
                    <a:cubicBezTo>
                      <a:pt x="152608" y="20176"/>
                      <a:pt x="152383" y="20126"/>
                      <a:pt x="152157" y="20101"/>
                    </a:cubicBezTo>
                    <a:cubicBezTo>
                      <a:pt x="148874" y="19474"/>
                      <a:pt x="145591" y="18873"/>
                      <a:pt x="142307" y="18347"/>
                    </a:cubicBezTo>
                    <a:cubicBezTo>
                      <a:pt x="135791" y="17269"/>
                      <a:pt x="129250" y="16341"/>
                      <a:pt x="122708" y="15590"/>
                    </a:cubicBezTo>
                    <a:cubicBezTo>
                      <a:pt x="109400" y="14011"/>
                      <a:pt x="96016" y="12908"/>
                      <a:pt x="82658" y="11580"/>
                    </a:cubicBezTo>
                    <a:cubicBezTo>
                      <a:pt x="78899" y="11204"/>
                      <a:pt x="75114" y="10828"/>
                      <a:pt x="71330" y="10477"/>
                    </a:cubicBezTo>
                    <a:cubicBezTo>
                      <a:pt x="67771" y="10126"/>
                      <a:pt x="64187" y="9725"/>
                      <a:pt x="60628" y="9499"/>
                    </a:cubicBezTo>
                    <a:cubicBezTo>
                      <a:pt x="60603" y="7920"/>
                      <a:pt x="60628" y="6341"/>
                      <a:pt x="60728" y="4788"/>
                    </a:cubicBezTo>
                    <a:cubicBezTo>
                      <a:pt x="62106" y="5189"/>
                      <a:pt x="63535" y="5439"/>
                      <a:pt x="64939" y="5715"/>
                    </a:cubicBezTo>
                    <a:cubicBezTo>
                      <a:pt x="66568" y="6041"/>
                      <a:pt x="68172" y="6316"/>
                      <a:pt x="69801" y="6592"/>
                    </a:cubicBezTo>
                    <a:cubicBezTo>
                      <a:pt x="73034" y="7143"/>
                      <a:pt x="76267" y="7645"/>
                      <a:pt x="79500" y="8121"/>
                    </a:cubicBezTo>
                    <a:cubicBezTo>
                      <a:pt x="85966" y="9048"/>
                      <a:pt x="92432" y="9925"/>
                      <a:pt x="98899" y="10727"/>
                    </a:cubicBezTo>
                    <a:cubicBezTo>
                      <a:pt x="105490" y="11554"/>
                      <a:pt x="112107" y="12407"/>
                      <a:pt x="118723" y="13234"/>
                    </a:cubicBezTo>
                    <a:lnTo>
                      <a:pt x="138523" y="15715"/>
                    </a:lnTo>
                    <a:cubicBezTo>
                      <a:pt x="141806" y="16141"/>
                      <a:pt x="145114" y="16567"/>
                      <a:pt x="148423" y="16968"/>
                    </a:cubicBezTo>
                    <a:cubicBezTo>
                      <a:pt x="150127" y="17194"/>
                      <a:pt x="151831" y="17419"/>
                      <a:pt x="153536" y="17645"/>
                    </a:cubicBezTo>
                    <a:cubicBezTo>
                      <a:pt x="153586" y="17394"/>
                      <a:pt x="153611" y="17118"/>
                      <a:pt x="153636" y="16868"/>
                    </a:cubicBezTo>
                    <a:lnTo>
                      <a:pt x="150302" y="16442"/>
                    </a:lnTo>
                    <a:cubicBezTo>
                      <a:pt x="146994" y="16016"/>
                      <a:pt x="143711" y="15615"/>
                      <a:pt x="140403" y="15189"/>
                    </a:cubicBezTo>
                    <a:cubicBezTo>
                      <a:pt x="133861" y="14387"/>
                      <a:pt x="127320" y="13560"/>
                      <a:pt x="120804" y="12732"/>
                    </a:cubicBezTo>
                    <a:cubicBezTo>
                      <a:pt x="114262" y="11905"/>
                      <a:pt x="107746" y="11103"/>
                      <a:pt x="101230" y="10276"/>
                    </a:cubicBezTo>
                    <a:cubicBezTo>
                      <a:pt x="94763" y="9449"/>
                      <a:pt x="88272" y="8747"/>
                      <a:pt x="81806" y="7870"/>
                    </a:cubicBezTo>
                    <a:cubicBezTo>
                      <a:pt x="78172" y="7394"/>
                      <a:pt x="74513" y="6893"/>
                      <a:pt x="70878" y="6291"/>
                    </a:cubicBezTo>
                    <a:cubicBezTo>
                      <a:pt x="69074" y="6016"/>
                      <a:pt x="67269" y="5690"/>
                      <a:pt x="65440" y="5389"/>
                    </a:cubicBezTo>
                    <a:cubicBezTo>
                      <a:pt x="63886" y="5113"/>
                      <a:pt x="62307" y="4788"/>
                      <a:pt x="60728" y="4612"/>
                    </a:cubicBezTo>
                    <a:cubicBezTo>
                      <a:pt x="60778" y="3810"/>
                      <a:pt x="60828" y="3033"/>
                      <a:pt x="60903" y="2231"/>
                    </a:cubicBezTo>
                    <a:cubicBezTo>
                      <a:pt x="64011" y="3133"/>
                      <a:pt x="67219" y="3660"/>
                      <a:pt x="70402" y="4136"/>
                    </a:cubicBezTo>
                    <a:cubicBezTo>
                      <a:pt x="73560" y="4612"/>
                      <a:pt x="76743" y="4988"/>
                      <a:pt x="79926" y="5364"/>
                    </a:cubicBezTo>
                    <a:cubicBezTo>
                      <a:pt x="86543" y="6166"/>
                      <a:pt x="93134" y="6968"/>
                      <a:pt x="99751" y="7770"/>
                    </a:cubicBezTo>
                    <a:cubicBezTo>
                      <a:pt x="106392" y="8572"/>
                      <a:pt x="113034" y="9424"/>
                      <a:pt x="119676" y="10226"/>
                    </a:cubicBezTo>
                    <a:cubicBezTo>
                      <a:pt x="126292" y="11028"/>
                      <a:pt x="132909" y="11730"/>
                      <a:pt x="139500" y="12732"/>
                    </a:cubicBezTo>
                    <a:cubicBezTo>
                      <a:pt x="144212" y="13434"/>
                      <a:pt x="148874" y="14462"/>
                      <a:pt x="153536" y="15339"/>
                    </a:cubicBezTo>
                    <a:cubicBezTo>
                      <a:pt x="153485" y="15088"/>
                      <a:pt x="153410" y="14863"/>
                      <a:pt x="153310" y="14662"/>
                    </a:cubicBezTo>
                    <a:cubicBezTo>
                      <a:pt x="152734" y="14537"/>
                      <a:pt x="152157" y="14437"/>
                      <a:pt x="151556" y="14311"/>
                    </a:cubicBezTo>
                    <a:cubicBezTo>
                      <a:pt x="148348" y="13685"/>
                      <a:pt x="145140" y="13033"/>
                      <a:pt x="141906" y="12482"/>
                    </a:cubicBezTo>
                    <a:cubicBezTo>
                      <a:pt x="135415" y="11429"/>
                      <a:pt x="128874" y="10752"/>
                      <a:pt x="122357" y="9950"/>
                    </a:cubicBezTo>
                    <a:cubicBezTo>
                      <a:pt x="109149" y="8372"/>
                      <a:pt x="95916" y="6818"/>
                      <a:pt x="82708" y="5214"/>
                    </a:cubicBezTo>
                    <a:cubicBezTo>
                      <a:pt x="79024" y="4762"/>
                      <a:pt x="75365" y="4336"/>
                      <a:pt x="71706" y="3810"/>
                    </a:cubicBezTo>
                    <a:cubicBezTo>
                      <a:pt x="68096" y="3309"/>
                      <a:pt x="64538" y="2632"/>
                      <a:pt x="60979" y="1955"/>
                    </a:cubicBezTo>
                    <a:lnTo>
                      <a:pt x="60929" y="1955"/>
                    </a:lnTo>
                    <a:cubicBezTo>
                      <a:pt x="60979" y="1329"/>
                      <a:pt x="61029" y="677"/>
                      <a:pt x="61029" y="26"/>
                    </a:cubicBezTo>
                    <a:lnTo>
                      <a:pt x="60828" y="26"/>
                    </a:lnTo>
                    <a:cubicBezTo>
                      <a:pt x="60778" y="1"/>
                      <a:pt x="60728" y="1"/>
                      <a:pt x="60678"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9730;p59">
                <a:extLst>
                  <a:ext uri="{FF2B5EF4-FFF2-40B4-BE49-F238E27FC236}">
                    <a16:creationId xmlns="" xmlns:a16="http://schemas.microsoft.com/office/drawing/2014/main" id="{E7C86B5C-29E6-BCE3-A0F1-1DB4D711830F}"/>
                  </a:ext>
                </a:extLst>
              </p:cNvPr>
              <p:cNvSpPr/>
              <p:nvPr/>
            </p:nvSpPr>
            <p:spPr>
              <a:xfrm>
                <a:off x="3369200" y="2604675"/>
                <a:ext cx="15050" cy="5025"/>
              </a:xfrm>
              <a:custGeom>
                <a:avLst/>
                <a:gdLst/>
                <a:ahLst/>
                <a:cxnLst/>
                <a:rect l="l" t="t" r="r" b="b"/>
                <a:pathLst>
                  <a:path w="602" h="201" extrusionOk="0">
                    <a:moveTo>
                      <a:pt x="25" y="0"/>
                    </a:moveTo>
                    <a:cubicBezTo>
                      <a:pt x="0" y="0"/>
                      <a:pt x="0" y="0"/>
                      <a:pt x="25" y="25"/>
                    </a:cubicBezTo>
                    <a:lnTo>
                      <a:pt x="577" y="201"/>
                    </a:lnTo>
                    <a:lnTo>
                      <a:pt x="602" y="201"/>
                    </a:lnTo>
                    <a:cubicBezTo>
                      <a:pt x="401" y="125"/>
                      <a:pt x="201" y="50"/>
                      <a:pt x="25"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9731;p59">
                <a:extLst>
                  <a:ext uri="{FF2B5EF4-FFF2-40B4-BE49-F238E27FC236}">
                    <a16:creationId xmlns="" xmlns:a16="http://schemas.microsoft.com/office/drawing/2014/main" id="{747D05E9-AF4D-1C43-B554-387F54B1F666}"/>
                  </a:ext>
                </a:extLst>
              </p:cNvPr>
              <p:cNvSpPr/>
              <p:nvPr/>
            </p:nvSpPr>
            <p:spPr>
              <a:xfrm>
                <a:off x="3625475" y="1615875"/>
                <a:ext cx="1563925" cy="1026400"/>
              </a:xfrm>
              <a:custGeom>
                <a:avLst/>
                <a:gdLst/>
                <a:ahLst/>
                <a:cxnLst/>
                <a:rect l="l" t="t" r="r" b="b"/>
                <a:pathLst>
                  <a:path w="62557" h="41056" extrusionOk="0">
                    <a:moveTo>
                      <a:pt x="8932" y="0"/>
                    </a:moveTo>
                    <a:cubicBezTo>
                      <a:pt x="8445" y="0"/>
                      <a:pt x="7964" y="60"/>
                      <a:pt x="7494" y="204"/>
                    </a:cubicBezTo>
                    <a:cubicBezTo>
                      <a:pt x="4687" y="1056"/>
                      <a:pt x="3534" y="4339"/>
                      <a:pt x="2882" y="7221"/>
                    </a:cubicBezTo>
                    <a:cubicBezTo>
                      <a:pt x="1905" y="11532"/>
                      <a:pt x="1128" y="15868"/>
                      <a:pt x="576" y="20254"/>
                    </a:cubicBezTo>
                    <a:cubicBezTo>
                      <a:pt x="251" y="22885"/>
                      <a:pt x="0" y="25567"/>
                      <a:pt x="326" y="28199"/>
                    </a:cubicBezTo>
                    <a:cubicBezTo>
                      <a:pt x="476" y="29352"/>
                      <a:pt x="752" y="30530"/>
                      <a:pt x="1404" y="31507"/>
                    </a:cubicBezTo>
                    <a:cubicBezTo>
                      <a:pt x="1754" y="32033"/>
                      <a:pt x="2180" y="32459"/>
                      <a:pt x="2657" y="32860"/>
                    </a:cubicBezTo>
                    <a:cubicBezTo>
                      <a:pt x="15163" y="34715"/>
                      <a:pt x="35038" y="38023"/>
                      <a:pt x="52131" y="41056"/>
                    </a:cubicBezTo>
                    <a:cubicBezTo>
                      <a:pt x="57544" y="39477"/>
                      <a:pt x="62005" y="38299"/>
                      <a:pt x="62181" y="37773"/>
                    </a:cubicBezTo>
                    <a:cubicBezTo>
                      <a:pt x="62557" y="36595"/>
                      <a:pt x="59875" y="37046"/>
                      <a:pt x="58672" y="36570"/>
                    </a:cubicBezTo>
                    <a:cubicBezTo>
                      <a:pt x="57319" y="36269"/>
                      <a:pt x="9098" y="28675"/>
                      <a:pt x="6391" y="24715"/>
                    </a:cubicBezTo>
                    <a:cubicBezTo>
                      <a:pt x="3709" y="20755"/>
                      <a:pt x="6391" y="4314"/>
                      <a:pt x="9449" y="2885"/>
                    </a:cubicBezTo>
                    <a:cubicBezTo>
                      <a:pt x="9578" y="2824"/>
                      <a:pt x="9788" y="2795"/>
                      <a:pt x="10069" y="2795"/>
                    </a:cubicBezTo>
                    <a:cubicBezTo>
                      <a:pt x="16380" y="2795"/>
                      <a:pt x="59099" y="17460"/>
                      <a:pt x="59675" y="17748"/>
                    </a:cubicBezTo>
                    <a:cubicBezTo>
                      <a:pt x="59675" y="17748"/>
                      <a:pt x="61329" y="17447"/>
                      <a:pt x="62557" y="16920"/>
                    </a:cubicBezTo>
                    <a:cubicBezTo>
                      <a:pt x="60652" y="15968"/>
                      <a:pt x="58647" y="15291"/>
                      <a:pt x="56667" y="14590"/>
                    </a:cubicBezTo>
                    <a:cubicBezTo>
                      <a:pt x="41980" y="9577"/>
                      <a:pt x="27193" y="4915"/>
                      <a:pt x="12306" y="630"/>
                    </a:cubicBezTo>
                    <a:cubicBezTo>
                      <a:pt x="11205" y="315"/>
                      <a:pt x="10054" y="0"/>
                      <a:pt x="8932" y="0"/>
                    </a:cubicBezTo>
                    <a:close/>
                  </a:path>
                </a:pathLst>
              </a:custGeom>
              <a:solidFill>
                <a:srgbClr val="B4403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9732;p59">
                <a:extLst>
                  <a:ext uri="{FF2B5EF4-FFF2-40B4-BE49-F238E27FC236}">
                    <a16:creationId xmlns="" xmlns:a16="http://schemas.microsoft.com/office/drawing/2014/main" id="{31BDB47A-5BB1-82E0-C364-504348503CC8}"/>
                  </a:ext>
                </a:extLst>
              </p:cNvPr>
              <p:cNvSpPr/>
              <p:nvPr/>
            </p:nvSpPr>
            <p:spPr>
              <a:xfrm>
                <a:off x="3321575" y="1765875"/>
                <a:ext cx="96900" cy="608700"/>
              </a:xfrm>
              <a:custGeom>
                <a:avLst/>
                <a:gdLst/>
                <a:ahLst/>
                <a:cxnLst/>
                <a:rect l="l" t="t" r="r" b="b"/>
                <a:pathLst>
                  <a:path w="3876" h="24348" extrusionOk="0">
                    <a:moveTo>
                      <a:pt x="3638" y="0"/>
                    </a:moveTo>
                    <a:cubicBezTo>
                      <a:pt x="3557" y="0"/>
                      <a:pt x="3475" y="32"/>
                      <a:pt x="3434" y="93"/>
                    </a:cubicBezTo>
                    <a:cubicBezTo>
                      <a:pt x="2883" y="945"/>
                      <a:pt x="2582" y="1898"/>
                      <a:pt x="2256" y="2825"/>
                    </a:cubicBezTo>
                    <a:cubicBezTo>
                      <a:pt x="1930" y="3803"/>
                      <a:pt x="1655" y="4805"/>
                      <a:pt x="1379" y="5783"/>
                    </a:cubicBezTo>
                    <a:cubicBezTo>
                      <a:pt x="878" y="7737"/>
                      <a:pt x="552" y="9717"/>
                      <a:pt x="326" y="11722"/>
                    </a:cubicBezTo>
                    <a:cubicBezTo>
                      <a:pt x="101" y="13753"/>
                      <a:pt x="1" y="15758"/>
                      <a:pt x="26" y="17788"/>
                    </a:cubicBezTo>
                    <a:cubicBezTo>
                      <a:pt x="51" y="18815"/>
                      <a:pt x="101" y="19843"/>
                      <a:pt x="176" y="20870"/>
                    </a:cubicBezTo>
                    <a:cubicBezTo>
                      <a:pt x="251" y="21848"/>
                      <a:pt x="251" y="22951"/>
                      <a:pt x="552" y="23903"/>
                    </a:cubicBezTo>
                    <a:cubicBezTo>
                      <a:pt x="653" y="24205"/>
                      <a:pt x="904" y="24348"/>
                      <a:pt x="1153" y="24348"/>
                    </a:cubicBezTo>
                    <a:cubicBezTo>
                      <a:pt x="1461" y="24348"/>
                      <a:pt x="1766" y="24130"/>
                      <a:pt x="1780" y="23728"/>
                    </a:cubicBezTo>
                    <a:cubicBezTo>
                      <a:pt x="1830" y="22725"/>
                      <a:pt x="1580" y="21672"/>
                      <a:pt x="1504" y="20670"/>
                    </a:cubicBezTo>
                    <a:cubicBezTo>
                      <a:pt x="1429" y="19718"/>
                      <a:pt x="1379" y="18740"/>
                      <a:pt x="1379" y="17788"/>
                    </a:cubicBezTo>
                    <a:cubicBezTo>
                      <a:pt x="1354" y="15808"/>
                      <a:pt x="1429" y="13803"/>
                      <a:pt x="1605" y="11823"/>
                    </a:cubicBezTo>
                    <a:cubicBezTo>
                      <a:pt x="1830" y="9843"/>
                      <a:pt x="2156" y="7863"/>
                      <a:pt x="2557" y="5908"/>
                    </a:cubicBezTo>
                    <a:cubicBezTo>
                      <a:pt x="2732" y="4956"/>
                      <a:pt x="2958" y="4028"/>
                      <a:pt x="3184" y="3101"/>
                    </a:cubicBezTo>
                    <a:cubicBezTo>
                      <a:pt x="3434" y="2123"/>
                      <a:pt x="3760" y="1221"/>
                      <a:pt x="3860" y="219"/>
                    </a:cubicBezTo>
                    <a:cubicBezTo>
                      <a:pt x="3875" y="70"/>
                      <a:pt x="3757" y="0"/>
                      <a:pt x="3638" y="0"/>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9733;p59">
                <a:extLst>
                  <a:ext uri="{FF2B5EF4-FFF2-40B4-BE49-F238E27FC236}">
                    <a16:creationId xmlns="" xmlns:a16="http://schemas.microsoft.com/office/drawing/2014/main" id="{B56854E8-DD25-DF06-D1CD-97306395015F}"/>
                  </a:ext>
                </a:extLst>
              </p:cNvPr>
              <p:cNvSpPr/>
              <p:nvPr/>
            </p:nvSpPr>
            <p:spPr>
              <a:xfrm>
                <a:off x="3200025" y="1919475"/>
                <a:ext cx="55775" cy="356025"/>
              </a:xfrm>
              <a:custGeom>
                <a:avLst/>
                <a:gdLst/>
                <a:ahLst/>
                <a:cxnLst/>
                <a:rect l="l" t="t" r="r" b="b"/>
                <a:pathLst>
                  <a:path w="2231" h="14241" extrusionOk="0">
                    <a:moveTo>
                      <a:pt x="1766" y="1"/>
                    </a:moveTo>
                    <a:cubicBezTo>
                      <a:pt x="1707" y="1"/>
                      <a:pt x="1651" y="13"/>
                      <a:pt x="1604" y="40"/>
                    </a:cubicBezTo>
                    <a:cubicBezTo>
                      <a:pt x="527" y="741"/>
                      <a:pt x="477" y="2396"/>
                      <a:pt x="627" y="3523"/>
                    </a:cubicBezTo>
                    <a:cubicBezTo>
                      <a:pt x="677" y="3824"/>
                      <a:pt x="752" y="4150"/>
                      <a:pt x="777" y="4451"/>
                    </a:cubicBezTo>
                    <a:cubicBezTo>
                      <a:pt x="777" y="4802"/>
                      <a:pt x="627" y="5102"/>
                      <a:pt x="477" y="5428"/>
                    </a:cubicBezTo>
                    <a:cubicBezTo>
                      <a:pt x="226" y="6005"/>
                      <a:pt x="76" y="6606"/>
                      <a:pt x="25" y="7233"/>
                    </a:cubicBezTo>
                    <a:cubicBezTo>
                      <a:pt x="0" y="7834"/>
                      <a:pt x="101" y="8436"/>
                      <a:pt x="276" y="8987"/>
                    </a:cubicBezTo>
                    <a:cubicBezTo>
                      <a:pt x="376" y="9288"/>
                      <a:pt x="502" y="9563"/>
                      <a:pt x="652" y="9839"/>
                    </a:cubicBezTo>
                    <a:cubicBezTo>
                      <a:pt x="752" y="10015"/>
                      <a:pt x="777" y="10040"/>
                      <a:pt x="727" y="10240"/>
                    </a:cubicBezTo>
                    <a:cubicBezTo>
                      <a:pt x="702" y="10391"/>
                      <a:pt x="577" y="10566"/>
                      <a:pt x="527" y="10691"/>
                    </a:cubicBezTo>
                    <a:cubicBezTo>
                      <a:pt x="301" y="11293"/>
                      <a:pt x="201" y="11919"/>
                      <a:pt x="176" y="12546"/>
                    </a:cubicBezTo>
                    <a:cubicBezTo>
                      <a:pt x="176" y="13097"/>
                      <a:pt x="201" y="13749"/>
                      <a:pt x="602" y="14150"/>
                    </a:cubicBezTo>
                    <a:cubicBezTo>
                      <a:pt x="665" y="14213"/>
                      <a:pt x="734" y="14240"/>
                      <a:pt x="801" y="14240"/>
                    </a:cubicBezTo>
                    <a:cubicBezTo>
                      <a:pt x="920" y="14240"/>
                      <a:pt x="1030" y="14153"/>
                      <a:pt x="1078" y="14025"/>
                    </a:cubicBezTo>
                    <a:cubicBezTo>
                      <a:pt x="1279" y="13498"/>
                      <a:pt x="1128" y="12897"/>
                      <a:pt x="1228" y="12345"/>
                    </a:cubicBezTo>
                    <a:cubicBezTo>
                      <a:pt x="1354" y="11719"/>
                      <a:pt x="1604" y="11193"/>
                      <a:pt x="1880" y="10616"/>
                    </a:cubicBezTo>
                    <a:cubicBezTo>
                      <a:pt x="2156" y="10015"/>
                      <a:pt x="1880" y="9614"/>
                      <a:pt x="1629" y="9062"/>
                    </a:cubicBezTo>
                    <a:cubicBezTo>
                      <a:pt x="1379" y="8536"/>
                      <a:pt x="1279" y="7909"/>
                      <a:pt x="1304" y="7333"/>
                    </a:cubicBezTo>
                    <a:cubicBezTo>
                      <a:pt x="1354" y="6731"/>
                      <a:pt x="1579" y="6205"/>
                      <a:pt x="1830" y="5679"/>
                    </a:cubicBezTo>
                    <a:cubicBezTo>
                      <a:pt x="2081" y="5077"/>
                      <a:pt x="2156" y="4526"/>
                      <a:pt x="2056" y="3899"/>
                    </a:cubicBezTo>
                    <a:cubicBezTo>
                      <a:pt x="1980" y="3273"/>
                      <a:pt x="1905" y="2646"/>
                      <a:pt x="2005" y="1994"/>
                    </a:cubicBezTo>
                    <a:cubicBezTo>
                      <a:pt x="2081" y="1418"/>
                      <a:pt x="2231" y="867"/>
                      <a:pt x="2131" y="265"/>
                    </a:cubicBezTo>
                    <a:cubicBezTo>
                      <a:pt x="2112" y="99"/>
                      <a:pt x="1930" y="1"/>
                      <a:pt x="1766" y="1"/>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9734;p59">
                <a:extLst>
                  <a:ext uri="{FF2B5EF4-FFF2-40B4-BE49-F238E27FC236}">
                    <a16:creationId xmlns="" xmlns:a16="http://schemas.microsoft.com/office/drawing/2014/main" id="{5975AD38-E661-3D83-9748-C895CA74B0FC}"/>
                  </a:ext>
                </a:extLst>
              </p:cNvPr>
              <p:cNvSpPr/>
              <p:nvPr/>
            </p:nvSpPr>
            <p:spPr>
              <a:xfrm>
                <a:off x="2592250" y="2138850"/>
                <a:ext cx="255050" cy="228225"/>
              </a:xfrm>
              <a:custGeom>
                <a:avLst/>
                <a:gdLst/>
                <a:ahLst/>
                <a:cxnLst/>
                <a:rect l="l" t="t" r="r" b="b"/>
                <a:pathLst>
                  <a:path w="10202" h="9129" extrusionOk="0">
                    <a:moveTo>
                      <a:pt x="5647" y="1"/>
                    </a:moveTo>
                    <a:cubicBezTo>
                      <a:pt x="4893" y="1"/>
                      <a:pt x="4142" y="136"/>
                      <a:pt x="3409" y="438"/>
                    </a:cubicBezTo>
                    <a:cubicBezTo>
                      <a:pt x="2557" y="814"/>
                      <a:pt x="1855" y="1315"/>
                      <a:pt x="1254" y="1991"/>
                    </a:cubicBezTo>
                    <a:cubicBezTo>
                      <a:pt x="702" y="2643"/>
                      <a:pt x="351" y="3370"/>
                      <a:pt x="176" y="4172"/>
                    </a:cubicBezTo>
                    <a:cubicBezTo>
                      <a:pt x="176" y="4222"/>
                      <a:pt x="151" y="4272"/>
                      <a:pt x="151" y="4347"/>
                    </a:cubicBezTo>
                    <a:cubicBezTo>
                      <a:pt x="0" y="5124"/>
                      <a:pt x="76" y="5901"/>
                      <a:pt x="351" y="6603"/>
                    </a:cubicBezTo>
                    <a:cubicBezTo>
                      <a:pt x="677" y="7330"/>
                      <a:pt x="1153" y="7931"/>
                      <a:pt x="1830" y="8357"/>
                    </a:cubicBezTo>
                    <a:cubicBezTo>
                      <a:pt x="2482" y="8809"/>
                      <a:pt x="3234" y="9059"/>
                      <a:pt x="4086" y="9109"/>
                    </a:cubicBezTo>
                    <a:cubicBezTo>
                      <a:pt x="4229" y="9122"/>
                      <a:pt x="4372" y="9128"/>
                      <a:pt x="4516" y="9128"/>
                    </a:cubicBezTo>
                    <a:cubicBezTo>
                      <a:pt x="5224" y="9128"/>
                      <a:pt x="5929" y="8975"/>
                      <a:pt x="6617" y="8683"/>
                    </a:cubicBezTo>
                    <a:cubicBezTo>
                      <a:pt x="6692" y="8658"/>
                      <a:pt x="6742" y="8633"/>
                      <a:pt x="6818" y="8608"/>
                    </a:cubicBezTo>
                    <a:cubicBezTo>
                      <a:pt x="7645" y="8257"/>
                      <a:pt x="8371" y="7756"/>
                      <a:pt x="8948" y="7079"/>
                    </a:cubicBezTo>
                    <a:cubicBezTo>
                      <a:pt x="9499" y="6403"/>
                      <a:pt x="9875" y="5701"/>
                      <a:pt x="10026" y="4899"/>
                    </a:cubicBezTo>
                    <a:cubicBezTo>
                      <a:pt x="10201" y="4097"/>
                      <a:pt x="10126" y="3320"/>
                      <a:pt x="9825" y="2568"/>
                    </a:cubicBezTo>
                    <a:cubicBezTo>
                      <a:pt x="9499" y="1841"/>
                      <a:pt x="8998" y="1240"/>
                      <a:pt x="8321" y="788"/>
                    </a:cubicBezTo>
                    <a:cubicBezTo>
                      <a:pt x="7645" y="337"/>
                      <a:pt x="6868" y="87"/>
                      <a:pt x="6016" y="12"/>
                    </a:cubicBezTo>
                    <a:cubicBezTo>
                      <a:pt x="5893" y="4"/>
                      <a:pt x="5770" y="1"/>
                      <a:pt x="5647" y="1"/>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9735;p59">
                <a:extLst>
                  <a:ext uri="{FF2B5EF4-FFF2-40B4-BE49-F238E27FC236}">
                    <a16:creationId xmlns="" xmlns:a16="http://schemas.microsoft.com/office/drawing/2014/main" id="{ECB4F3BA-1592-47C2-239D-60D0AF76BD8A}"/>
                  </a:ext>
                </a:extLst>
              </p:cNvPr>
              <p:cNvSpPr/>
              <p:nvPr/>
            </p:nvSpPr>
            <p:spPr>
              <a:xfrm>
                <a:off x="2122950" y="1719950"/>
                <a:ext cx="1352775" cy="761925"/>
              </a:xfrm>
              <a:custGeom>
                <a:avLst/>
                <a:gdLst/>
                <a:ahLst/>
                <a:cxnLst/>
                <a:rect l="l" t="t" r="r" b="b"/>
                <a:pathLst>
                  <a:path w="54111" h="30477" extrusionOk="0">
                    <a:moveTo>
                      <a:pt x="54111" y="1"/>
                    </a:moveTo>
                    <a:cubicBezTo>
                      <a:pt x="34863" y="7620"/>
                      <a:pt x="3359" y="21003"/>
                      <a:pt x="1429" y="22933"/>
                    </a:cubicBezTo>
                    <a:cubicBezTo>
                      <a:pt x="226" y="24136"/>
                      <a:pt x="0" y="27219"/>
                      <a:pt x="301" y="30477"/>
                    </a:cubicBezTo>
                    <a:cubicBezTo>
                      <a:pt x="953" y="27971"/>
                      <a:pt x="2306" y="25640"/>
                      <a:pt x="4336" y="23986"/>
                    </a:cubicBezTo>
                    <a:cubicBezTo>
                      <a:pt x="5740" y="22858"/>
                      <a:pt x="7419" y="22056"/>
                      <a:pt x="9073" y="21329"/>
                    </a:cubicBezTo>
                    <a:cubicBezTo>
                      <a:pt x="24236" y="14487"/>
                      <a:pt x="40402" y="9224"/>
                      <a:pt x="54111" y="1"/>
                    </a:cubicBezTo>
                    <a:close/>
                  </a:path>
                </a:pathLst>
              </a:custGeom>
              <a:solidFill>
                <a:srgbClr val="ED726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9736;p59">
                <a:extLst>
                  <a:ext uri="{FF2B5EF4-FFF2-40B4-BE49-F238E27FC236}">
                    <a16:creationId xmlns="" xmlns:a16="http://schemas.microsoft.com/office/drawing/2014/main" id="{D64D07DA-E540-4F31-43EA-66AC1A07E2CA}"/>
                  </a:ext>
                </a:extLst>
              </p:cNvPr>
              <p:cNvSpPr/>
              <p:nvPr/>
            </p:nvSpPr>
            <p:spPr>
              <a:xfrm>
                <a:off x="3117950" y="1866225"/>
                <a:ext cx="62200" cy="556825"/>
              </a:xfrm>
              <a:custGeom>
                <a:avLst/>
                <a:gdLst/>
                <a:ahLst/>
                <a:cxnLst/>
                <a:rect l="l" t="t" r="r" b="b"/>
                <a:pathLst>
                  <a:path w="2488" h="22273" extrusionOk="0">
                    <a:moveTo>
                      <a:pt x="2177" y="0"/>
                    </a:moveTo>
                    <a:cubicBezTo>
                      <a:pt x="2038" y="0"/>
                      <a:pt x="1888" y="75"/>
                      <a:pt x="1830" y="215"/>
                    </a:cubicBezTo>
                    <a:cubicBezTo>
                      <a:pt x="1654" y="666"/>
                      <a:pt x="1479" y="1067"/>
                      <a:pt x="1354" y="1518"/>
                    </a:cubicBezTo>
                    <a:cubicBezTo>
                      <a:pt x="1253" y="1969"/>
                      <a:pt x="1128" y="2395"/>
                      <a:pt x="1053" y="2846"/>
                    </a:cubicBezTo>
                    <a:cubicBezTo>
                      <a:pt x="852" y="3749"/>
                      <a:pt x="702" y="4651"/>
                      <a:pt x="552" y="5553"/>
                    </a:cubicBezTo>
                    <a:cubicBezTo>
                      <a:pt x="301" y="7333"/>
                      <a:pt x="125" y="9137"/>
                      <a:pt x="100" y="10942"/>
                    </a:cubicBezTo>
                    <a:cubicBezTo>
                      <a:pt x="0" y="14601"/>
                      <a:pt x="376" y="18260"/>
                      <a:pt x="1128" y="21819"/>
                    </a:cubicBezTo>
                    <a:cubicBezTo>
                      <a:pt x="1197" y="22136"/>
                      <a:pt x="1435" y="22273"/>
                      <a:pt x="1687" y="22273"/>
                    </a:cubicBezTo>
                    <a:cubicBezTo>
                      <a:pt x="2071" y="22273"/>
                      <a:pt x="2487" y="21953"/>
                      <a:pt x="2381" y="21468"/>
                    </a:cubicBezTo>
                    <a:cubicBezTo>
                      <a:pt x="1604" y="17984"/>
                      <a:pt x="1228" y="14425"/>
                      <a:pt x="1278" y="10866"/>
                    </a:cubicBezTo>
                    <a:cubicBezTo>
                      <a:pt x="1303" y="9087"/>
                      <a:pt x="1429" y="7333"/>
                      <a:pt x="1629" y="5578"/>
                    </a:cubicBezTo>
                    <a:cubicBezTo>
                      <a:pt x="1855" y="3824"/>
                      <a:pt x="2231" y="2069"/>
                      <a:pt x="2456" y="315"/>
                    </a:cubicBezTo>
                    <a:cubicBezTo>
                      <a:pt x="2483" y="100"/>
                      <a:pt x="2337" y="0"/>
                      <a:pt x="2177" y="0"/>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9737;p59">
                <a:extLst>
                  <a:ext uri="{FF2B5EF4-FFF2-40B4-BE49-F238E27FC236}">
                    <a16:creationId xmlns="" xmlns:a16="http://schemas.microsoft.com/office/drawing/2014/main" id="{B97B1AB0-B294-12A7-DAFD-0CC76D15AF98}"/>
                  </a:ext>
                </a:extLst>
              </p:cNvPr>
              <p:cNvSpPr/>
              <p:nvPr/>
            </p:nvSpPr>
            <p:spPr>
              <a:xfrm>
                <a:off x="2263300" y="2246775"/>
                <a:ext cx="60175" cy="336275"/>
              </a:xfrm>
              <a:custGeom>
                <a:avLst/>
                <a:gdLst/>
                <a:ahLst/>
                <a:cxnLst/>
                <a:rect l="l" t="t" r="r" b="b"/>
                <a:pathLst>
                  <a:path w="2407" h="13451" extrusionOk="0">
                    <a:moveTo>
                      <a:pt x="1090" y="1"/>
                    </a:moveTo>
                    <a:cubicBezTo>
                      <a:pt x="997" y="1"/>
                      <a:pt x="904" y="39"/>
                      <a:pt x="828" y="131"/>
                    </a:cubicBezTo>
                    <a:cubicBezTo>
                      <a:pt x="226" y="857"/>
                      <a:pt x="226" y="2236"/>
                      <a:pt x="126" y="3163"/>
                    </a:cubicBezTo>
                    <a:cubicBezTo>
                      <a:pt x="26" y="4316"/>
                      <a:pt x="1" y="5494"/>
                      <a:pt x="51" y="6647"/>
                    </a:cubicBezTo>
                    <a:cubicBezTo>
                      <a:pt x="126" y="7775"/>
                      <a:pt x="201" y="8903"/>
                      <a:pt x="402" y="10005"/>
                    </a:cubicBezTo>
                    <a:cubicBezTo>
                      <a:pt x="502" y="10557"/>
                      <a:pt x="627" y="11108"/>
                      <a:pt x="777" y="11634"/>
                    </a:cubicBezTo>
                    <a:cubicBezTo>
                      <a:pt x="903" y="12186"/>
                      <a:pt x="1028" y="12812"/>
                      <a:pt x="1379" y="13264"/>
                    </a:cubicBezTo>
                    <a:cubicBezTo>
                      <a:pt x="1487" y="13395"/>
                      <a:pt x="1620" y="13450"/>
                      <a:pt x="1752" y="13450"/>
                    </a:cubicBezTo>
                    <a:cubicBezTo>
                      <a:pt x="2049" y="13450"/>
                      <a:pt x="2347" y="13174"/>
                      <a:pt x="2381" y="12863"/>
                    </a:cubicBezTo>
                    <a:cubicBezTo>
                      <a:pt x="2407" y="12361"/>
                      <a:pt x="2156" y="11860"/>
                      <a:pt x="2031" y="11384"/>
                    </a:cubicBezTo>
                    <a:cubicBezTo>
                      <a:pt x="1905" y="10883"/>
                      <a:pt x="1780" y="10381"/>
                      <a:pt x="1680" y="9855"/>
                    </a:cubicBezTo>
                    <a:cubicBezTo>
                      <a:pt x="1479" y="8802"/>
                      <a:pt x="1279" y="7750"/>
                      <a:pt x="1204" y="6647"/>
                    </a:cubicBezTo>
                    <a:cubicBezTo>
                      <a:pt x="1128" y="5619"/>
                      <a:pt x="1128" y="4592"/>
                      <a:pt x="1178" y="3539"/>
                    </a:cubicBezTo>
                    <a:cubicBezTo>
                      <a:pt x="1229" y="3013"/>
                      <a:pt x="1254" y="2512"/>
                      <a:pt x="1329" y="1985"/>
                    </a:cubicBezTo>
                    <a:cubicBezTo>
                      <a:pt x="1379" y="1484"/>
                      <a:pt x="1579" y="908"/>
                      <a:pt x="1529" y="406"/>
                    </a:cubicBezTo>
                    <a:cubicBezTo>
                      <a:pt x="1512" y="197"/>
                      <a:pt x="1301" y="1"/>
                      <a:pt x="1090" y="1"/>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9738;p59">
                <a:extLst>
                  <a:ext uri="{FF2B5EF4-FFF2-40B4-BE49-F238E27FC236}">
                    <a16:creationId xmlns="" xmlns:a16="http://schemas.microsoft.com/office/drawing/2014/main" id="{46D39A84-5E4F-9B8D-888B-A6EF3FDF4049}"/>
                  </a:ext>
                </a:extLst>
              </p:cNvPr>
              <p:cNvSpPr/>
              <p:nvPr/>
            </p:nvSpPr>
            <p:spPr>
              <a:xfrm>
                <a:off x="2361675" y="2798275"/>
                <a:ext cx="3392900" cy="342750"/>
              </a:xfrm>
              <a:custGeom>
                <a:avLst/>
                <a:gdLst/>
                <a:ahLst/>
                <a:cxnLst/>
                <a:rect l="l" t="t" r="r" b="b"/>
                <a:pathLst>
                  <a:path w="135716" h="13710" extrusionOk="0">
                    <a:moveTo>
                      <a:pt x="41554" y="1"/>
                    </a:moveTo>
                    <a:cubicBezTo>
                      <a:pt x="41554" y="201"/>
                      <a:pt x="41529" y="427"/>
                      <a:pt x="41529" y="627"/>
                    </a:cubicBezTo>
                    <a:cubicBezTo>
                      <a:pt x="41454" y="1304"/>
                      <a:pt x="41379" y="1981"/>
                      <a:pt x="41003" y="2507"/>
                    </a:cubicBezTo>
                    <a:cubicBezTo>
                      <a:pt x="40452" y="3234"/>
                      <a:pt x="39474" y="3459"/>
                      <a:pt x="38597" y="3610"/>
                    </a:cubicBezTo>
                    <a:cubicBezTo>
                      <a:pt x="25815" y="5940"/>
                      <a:pt x="13033" y="8271"/>
                      <a:pt x="251" y="10602"/>
                    </a:cubicBezTo>
                    <a:cubicBezTo>
                      <a:pt x="176" y="10602"/>
                      <a:pt x="76" y="10627"/>
                      <a:pt x="0" y="10652"/>
                    </a:cubicBezTo>
                    <a:cubicBezTo>
                      <a:pt x="14463" y="10218"/>
                      <a:pt x="37843" y="9942"/>
                      <a:pt x="60699" y="9942"/>
                    </a:cubicBezTo>
                    <a:cubicBezTo>
                      <a:pt x="94521" y="9942"/>
                      <a:pt x="127194" y="10546"/>
                      <a:pt x="128121" y="12131"/>
                    </a:cubicBezTo>
                    <a:cubicBezTo>
                      <a:pt x="128372" y="12532"/>
                      <a:pt x="128572" y="13083"/>
                      <a:pt x="128773" y="13710"/>
                    </a:cubicBezTo>
                    <a:cubicBezTo>
                      <a:pt x="132883" y="11855"/>
                      <a:pt x="135715" y="10301"/>
                      <a:pt x="135490" y="9700"/>
                    </a:cubicBezTo>
                    <a:cubicBezTo>
                      <a:pt x="135164" y="8848"/>
                      <a:pt x="134487" y="8271"/>
                      <a:pt x="133861" y="7920"/>
                    </a:cubicBezTo>
                    <a:cubicBezTo>
                      <a:pt x="133510" y="8672"/>
                      <a:pt x="133084" y="9274"/>
                      <a:pt x="132633" y="9474"/>
                    </a:cubicBezTo>
                    <a:cubicBezTo>
                      <a:pt x="132581" y="9496"/>
                      <a:pt x="132442" y="9507"/>
                      <a:pt x="132222" y="9507"/>
                    </a:cubicBezTo>
                    <a:cubicBezTo>
                      <a:pt x="125848" y="9507"/>
                      <a:pt x="51221" y="679"/>
                      <a:pt x="41554" y="1"/>
                    </a:cubicBezTo>
                    <a:close/>
                  </a:path>
                </a:pathLst>
              </a:custGeom>
              <a:solidFill>
                <a:srgbClr val="3D88B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9739;p59">
                <a:extLst>
                  <a:ext uri="{FF2B5EF4-FFF2-40B4-BE49-F238E27FC236}">
                    <a16:creationId xmlns="" xmlns:a16="http://schemas.microsoft.com/office/drawing/2014/main" id="{39B02D2B-D867-0D38-42F1-391903B79AE1}"/>
                  </a:ext>
                </a:extLst>
              </p:cNvPr>
              <p:cNvSpPr/>
              <p:nvPr/>
            </p:nvSpPr>
            <p:spPr>
              <a:xfrm>
                <a:off x="3389875" y="2399775"/>
                <a:ext cx="2370950" cy="444900"/>
              </a:xfrm>
              <a:custGeom>
                <a:avLst/>
                <a:gdLst/>
                <a:ahLst/>
                <a:cxnLst/>
                <a:rect l="l" t="t" r="r" b="b"/>
                <a:pathLst>
                  <a:path w="94838" h="17796" extrusionOk="0">
                    <a:moveTo>
                      <a:pt x="0" y="1"/>
                    </a:moveTo>
                    <a:cubicBezTo>
                      <a:pt x="151" y="1179"/>
                      <a:pt x="276" y="2382"/>
                      <a:pt x="376" y="3560"/>
                    </a:cubicBezTo>
                    <a:cubicBezTo>
                      <a:pt x="401" y="3558"/>
                      <a:pt x="432" y="3557"/>
                      <a:pt x="469" y="3557"/>
                    </a:cubicBezTo>
                    <a:cubicBezTo>
                      <a:pt x="4812" y="3557"/>
                      <a:pt x="91517" y="16627"/>
                      <a:pt x="92933" y="17795"/>
                    </a:cubicBezTo>
                    <a:cubicBezTo>
                      <a:pt x="92933" y="17795"/>
                      <a:pt x="94838" y="17795"/>
                      <a:pt x="94587" y="16392"/>
                    </a:cubicBezTo>
                    <a:cubicBezTo>
                      <a:pt x="94487" y="15790"/>
                      <a:pt x="79550" y="12908"/>
                      <a:pt x="61555" y="9700"/>
                    </a:cubicBezTo>
                    <a:cubicBezTo>
                      <a:pt x="35940" y="5164"/>
                      <a:pt x="4161" y="1"/>
                      <a:pt x="126" y="1"/>
                    </a:cubicBezTo>
                    <a:close/>
                  </a:path>
                </a:pathLst>
              </a:custGeom>
              <a:solidFill>
                <a:srgbClr val="3D88B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9740;p59">
                <a:extLst>
                  <a:ext uri="{FF2B5EF4-FFF2-40B4-BE49-F238E27FC236}">
                    <a16:creationId xmlns="" xmlns:a16="http://schemas.microsoft.com/office/drawing/2014/main" id="{083495B6-B4E2-12DE-1A38-B2DDAF9D9D21}"/>
                  </a:ext>
                </a:extLst>
              </p:cNvPr>
              <p:cNvSpPr/>
              <p:nvPr/>
            </p:nvSpPr>
            <p:spPr>
              <a:xfrm>
                <a:off x="1824700" y="2402275"/>
                <a:ext cx="1542650" cy="408550"/>
              </a:xfrm>
              <a:custGeom>
                <a:avLst/>
                <a:gdLst/>
                <a:ahLst/>
                <a:cxnLst/>
                <a:rect l="l" t="t" r="r" b="b"/>
                <a:pathLst>
                  <a:path w="61706" h="16342" extrusionOk="0">
                    <a:moveTo>
                      <a:pt x="61705" y="1"/>
                    </a:moveTo>
                    <a:lnTo>
                      <a:pt x="61705" y="1"/>
                    </a:lnTo>
                    <a:cubicBezTo>
                      <a:pt x="55790" y="728"/>
                      <a:pt x="29199" y="5815"/>
                      <a:pt x="13384" y="9324"/>
                    </a:cubicBezTo>
                    <a:cubicBezTo>
                      <a:pt x="6893" y="10778"/>
                      <a:pt x="2206" y="11956"/>
                      <a:pt x="1479" y="12482"/>
                    </a:cubicBezTo>
                    <a:cubicBezTo>
                      <a:pt x="677" y="13059"/>
                      <a:pt x="226" y="14537"/>
                      <a:pt x="1" y="16342"/>
                    </a:cubicBezTo>
                    <a:cubicBezTo>
                      <a:pt x="2532" y="14011"/>
                      <a:pt x="6091" y="13008"/>
                      <a:pt x="9499" y="12206"/>
                    </a:cubicBezTo>
                    <a:cubicBezTo>
                      <a:pt x="25740" y="8322"/>
                      <a:pt x="42382" y="6016"/>
                      <a:pt x="58422" y="1304"/>
                    </a:cubicBezTo>
                    <a:cubicBezTo>
                      <a:pt x="59550" y="978"/>
                      <a:pt x="60703" y="602"/>
                      <a:pt x="61705" y="1"/>
                    </a:cubicBezTo>
                    <a:close/>
                  </a:path>
                </a:pathLst>
              </a:custGeom>
              <a:solidFill>
                <a:srgbClr val="88C2E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9741;p59">
                <a:extLst>
                  <a:ext uri="{FF2B5EF4-FFF2-40B4-BE49-F238E27FC236}">
                    <a16:creationId xmlns="" xmlns:a16="http://schemas.microsoft.com/office/drawing/2014/main" id="{832C9F41-F8C7-085E-8020-AB710AB2B488}"/>
                  </a:ext>
                </a:extLst>
              </p:cNvPr>
              <p:cNvSpPr/>
              <p:nvPr/>
            </p:nvSpPr>
            <p:spPr>
              <a:xfrm>
                <a:off x="4185000" y="3444075"/>
                <a:ext cx="1622825" cy="712000"/>
              </a:xfrm>
              <a:custGeom>
                <a:avLst/>
                <a:gdLst/>
                <a:ahLst/>
                <a:cxnLst/>
                <a:rect l="l" t="t" r="r" b="b"/>
                <a:pathLst>
                  <a:path w="64913" h="28480" extrusionOk="0">
                    <a:moveTo>
                      <a:pt x="9664" y="0"/>
                    </a:moveTo>
                    <a:cubicBezTo>
                      <a:pt x="9289" y="0"/>
                      <a:pt x="8940" y="3"/>
                      <a:pt x="8622" y="8"/>
                    </a:cubicBezTo>
                    <a:cubicBezTo>
                      <a:pt x="7694" y="1111"/>
                      <a:pt x="7043" y="2490"/>
                      <a:pt x="6541" y="3843"/>
                    </a:cubicBezTo>
                    <a:cubicBezTo>
                      <a:pt x="4637" y="8881"/>
                      <a:pt x="3935" y="14319"/>
                      <a:pt x="4486" y="19658"/>
                    </a:cubicBezTo>
                    <a:cubicBezTo>
                      <a:pt x="4637" y="21136"/>
                      <a:pt x="4862" y="22640"/>
                      <a:pt x="4411" y="24044"/>
                    </a:cubicBezTo>
                    <a:cubicBezTo>
                      <a:pt x="3810" y="25948"/>
                      <a:pt x="2080" y="27227"/>
                      <a:pt x="376" y="28254"/>
                    </a:cubicBezTo>
                    <a:cubicBezTo>
                      <a:pt x="251" y="28329"/>
                      <a:pt x="125" y="28404"/>
                      <a:pt x="0" y="28480"/>
                    </a:cubicBezTo>
                    <a:lnTo>
                      <a:pt x="7719" y="28480"/>
                    </a:lnTo>
                    <a:cubicBezTo>
                      <a:pt x="12080" y="28480"/>
                      <a:pt x="42958" y="27327"/>
                      <a:pt x="57018" y="25898"/>
                    </a:cubicBezTo>
                    <a:cubicBezTo>
                      <a:pt x="61354" y="25472"/>
                      <a:pt x="64086" y="24996"/>
                      <a:pt x="63960" y="24545"/>
                    </a:cubicBezTo>
                    <a:cubicBezTo>
                      <a:pt x="63635" y="23116"/>
                      <a:pt x="61655" y="21287"/>
                      <a:pt x="60326" y="20309"/>
                    </a:cubicBezTo>
                    <a:cubicBezTo>
                      <a:pt x="60076" y="21638"/>
                      <a:pt x="59775" y="22590"/>
                      <a:pt x="59449" y="22815"/>
                    </a:cubicBezTo>
                    <a:cubicBezTo>
                      <a:pt x="58566" y="23430"/>
                      <a:pt x="39557" y="23956"/>
                      <a:pt x="25094" y="23956"/>
                    </a:cubicBezTo>
                    <a:cubicBezTo>
                      <a:pt x="16557" y="23956"/>
                      <a:pt x="9604" y="23773"/>
                      <a:pt x="8897" y="23317"/>
                    </a:cubicBezTo>
                    <a:cubicBezTo>
                      <a:pt x="7018" y="22064"/>
                      <a:pt x="6541" y="7026"/>
                      <a:pt x="10326" y="4570"/>
                    </a:cubicBezTo>
                    <a:cubicBezTo>
                      <a:pt x="11159" y="4027"/>
                      <a:pt x="14008" y="3816"/>
                      <a:pt x="17953" y="3816"/>
                    </a:cubicBezTo>
                    <a:cubicBezTo>
                      <a:pt x="32060" y="3816"/>
                      <a:pt x="60176" y="6525"/>
                      <a:pt x="60176" y="6525"/>
                    </a:cubicBezTo>
                    <a:cubicBezTo>
                      <a:pt x="60176" y="6525"/>
                      <a:pt x="64913" y="5046"/>
                      <a:pt x="62782" y="3818"/>
                    </a:cubicBezTo>
                    <a:cubicBezTo>
                      <a:pt x="62181" y="3467"/>
                      <a:pt x="57795" y="2966"/>
                      <a:pt x="51755" y="2414"/>
                    </a:cubicBezTo>
                    <a:cubicBezTo>
                      <a:pt x="38699" y="1264"/>
                      <a:pt x="17789" y="0"/>
                      <a:pt x="9664" y="0"/>
                    </a:cubicBezTo>
                    <a:close/>
                  </a:path>
                </a:pathLst>
              </a:custGeom>
              <a:solidFill>
                <a:srgbClr val="E7432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9742;p59">
                <a:extLst>
                  <a:ext uri="{FF2B5EF4-FFF2-40B4-BE49-F238E27FC236}">
                    <a16:creationId xmlns="" xmlns:a16="http://schemas.microsoft.com/office/drawing/2014/main" id="{33E3DC72-C74E-CD25-5616-29340088BC3D}"/>
                  </a:ext>
                </a:extLst>
              </p:cNvPr>
              <p:cNvSpPr/>
              <p:nvPr/>
            </p:nvSpPr>
            <p:spPr>
              <a:xfrm>
                <a:off x="1956900" y="3053300"/>
                <a:ext cx="945525" cy="251900"/>
              </a:xfrm>
              <a:custGeom>
                <a:avLst/>
                <a:gdLst/>
                <a:ahLst/>
                <a:cxnLst/>
                <a:rect l="l" t="t" r="r" b="b"/>
                <a:pathLst>
                  <a:path w="37821" h="10076" extrusionOk="0">
                    <a:moveTo>
                      <a:pt x="37821" y="0"/>
                    </a:moveTo>
                    <a:lnTo>
                      <a:pt x="37821" y="0"/>
                    </a:lnTo>
                    <a:cubicBezTo>
                      <a:pt x="17946" y="276"/>
                      <a:pt x="2958" y="752"/>
                      <a:pt x="1906" y="1328"/>
                    </a:cubicBezTo>
                    <a:cubicBezTo>
                      <a:pt x="1705" y="1429"/>
                      <a:pt x="1530" y="1579"/>
                      <a:pt x="1379" y="1780"/>
                    </a:cubicBezTo>
                    <a:cubicBezTo>
                      <a:pt x="276" y="3133"/>
                      <a:pt x="1" y="6567"/>
                      <a:pt x="126" y="10075"/>
                    </a:cubicBezTo>
                    <a:cubicBezTo>
                      <a:pt x="327" y="9599"/>
                      <a:pt x="527" y="9148"/>
                      <a:pt x="778" y="8697"/>
                    </a:cubicBezTo>
                    <a:cubicBezTo>
                      <a:pt x="1931" y="6516"/>
                      <a:pt x="3685" y="4562"/>
                      <a:pt x="5966" y="3659"/>
                    </a:cubicBezTo>
                    <a:cubicBezTo>
                      <a:pt x="7520" y="3058"/>
                      <a:pt x="9224" y="2983"/>
                      <a:pt x="10878" y="2882"/>
                    </a:cubicBezTo>
                    <a:cubicBezTo>
                      <a:pt x="19901" y="2356"/>
                      <a:pt x="28898" y="1379"/>
                      <a:pt x="37821"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9743;p59">
                <a:extLst>
                  <a:ext uri="{FF2B5EF4-FFF2-40B4-BE49-F238E27FC236}">
                    <a16:creationId xmlns="" xmlns:a16="http://schemas.microsoft.com/office/drawing/2014/main" id="{D43AA74B-E297-3F53-0483-677643601FE5}"/>
                  </a:ext>
                </a:extLst>
              </p:cNvPr>
              <p:cNvSpPr/>
              <p:nvPr/>
            </p:nvSpPr>
            <p:spPr>
              <a:xfrm>
                <a:off x="2382350" y="3151700"/>
                <a:ext cx="51400" cy="388400"/>
              </a:xfrm>
              <a:custGeom>
                <a:avLst/>
                <a:gdLst/>
                <a:ahLst/>
                <a:cxnLst/>
                <a:rect l="l" t="t" r="r" b="b"/>
                <a:pathLst>
                  <a:path w="2056" h="15536" extrusionOk="0">
                    <a:moveTo>
                      <a:pt x="543" y="0"/>
                    </a:moveTo>
                    <a:cubicBezTo>
                      <a:pt x="385" y="0"/>
                      <a:pt x="210" y="111"/>
                      <a:pt x="151" y="275"/>
                    </a:cubicBezTo>
                    <a:cubicBezTo>
                      <a:pt x="0" y="826"/>
                      <a:pt x="76" y="1428"/>
                      <a:pt x="101" y="2004"/>
                    </a:cubicBezTo>
                    <a:cubicBezTo>
                      <a:pt x="126" y="2656"/>
                      <a:pt x="151" y="3332"/>
                      <a:pt x="176" y="3984"/>
                    </a:cubicBezTo>
                    <a:cubicBezTo>
                      <a:pt x="226" y="5262"/>
                      <a:pt x="276" y="6515"/>
                      <a:pt x="351" y="7794"/>
                    </a:cubicBezTo>
                    <a:cubicBezTo>
                      <a:pt x="401" y="9047"/>
                      <a:pt x="477" y="10275"/>
                      <a:pt x="527" y="11528"/>
                    </a:cubicBezTo>
                    <a:cubicBezTo>
                      <a:pt x="552" y="12180"/>
                      <a:pt x="602" y="12831"/>
                      <a:pt x="627" y="13483"/>
                    </a:cubicBezTo>
                    <a:cubicBezTo>
                      <a:pt x="652" y="14009"/>
                      <a:pt x="577" y="14686"/>
                      <a:pt x="828" y="15162"/>
                    </a:cubicBezTo>
                    <a:cubicBezTo>
                      <a:pt x="887" y="15384"/>
                      <a:pt x="1129" y="15536"/>
                      <a:pt x="1359" y="15536"/>
                    </a:cubicBezTo>
                    <a:cubicBezTo>
                      <a:pt x="1519" y="15536"/>
                      <a:pt x="1673" y="15462"/>
                      <a:pt x="1755" y="15287"/>
                    </a:cubicBezTo>
                    <a:cubicBezTo>
                      <a:pt x="2056" y="14761"/>
                      <a:pt x="1880" y="14084"/>
                      <a:pt x="1855" y="13483"/>
                    </a:cubicBezTo>
                    <a:cubicBezTo>
                      <a:pt x="1805" y="12856"/>
                      <a:pt x="1780" y="12255"/>
                      <a:pt x="1730" y="11628"/>
                    </a:cubicBezTo>
                    <a:cubicBezTo>
                      <a:pt x="1655" y="10325"/>
                      <a:pt x="1579" y="8997"/>
                      <a:pt x="1504" y="7693"/>
                    </a:cubicBezTo>
                    <a:cubicBezTo>
                      <a:pt x="1404" y="6415"/>
                      <a:pt x="1329" y="5137"/>
                      <a:pt x="1229" y="3884"/>
                    </a:cubicBezTo>
                    <a:lnTo>
                      <a:pt x="1103" y="2004"/>
                    </a:lnTo>
                    <a:cubicBezTo>
                      <a:pt x="1053" y="1403"/>
                      <a:pt x="1053" y="751"/>
                      <a:pt x="802" y="174"/>
                    </a:cubicBezTo>
                    <a:cubicBezTo>
                      <a:pt x="752" y="52"/>
                      <a:pt x="651" y="0"/>
                      <a:pt x="543"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9744;p59">
                <a:extLst>
                  <a:ext uri="{FF2B5EF4-FFF2-40B4-BE49-F238E27FC236}">
                    <a16:creationId xmlns="" xmlns:a16="http://schemas.microsoft.com/office/drawing/2014/main" id="{75602588-7311-B15B-1487-59E17B9B5642}"/>
                  </a:ext>
                </a:extLst>
              </p:cNvPr>
              <p:cNvSpPr/>
              <p:nvPr/>
            </p:nvSpPr>
            <p:spPr>
              <a:xfrm>
                <a:off x="2572825" y="3133500"/>
                <a:ext cx="37625" cy="397350"/>
              </a:xfrm>
              <a:custGeom>
                <a:avLst/>
                <a:gdLst/>
                <a:ahLst/>
                <a:cxnLst/>
                <a:rect l="l" t="t" r="r" b="b"/>
                <a:pathLst>
                  <a:path w="1505" h="15894" extrusionOk="0">
                    <a:moveTo>
                      <a:pt x="662" y="0"/>
                    </a:moveTo>
                    <a:cubicBezTo>
                      <a:pt x="539" y="0"/>
                      <a:pt x="414" y="75"/>
                      <a:pt x="351" y="226"/>
                    </a:cubicBezTo>
                    <a:cubicBezTo>
                      <a:pt x="126" y="777"/>
                      <a:pt x="126" y="1379"/>
                      <a:pt x="101" y="1955"/>
                    </a:cubicBezTo>
                    <a:cubicBezTo>
                      <a:pt x="101" y="2632"/>
                      <a:pt x="76" y="3283"/>
                      <a:pt x="76" y="3935"/>
                    </a:cubicBezTo>
                    <a:cubicBezTo>
                      <a:pt x="51" y="5213"/>
                      <a:pt x="26" y="6491"/>
                      <a:pt x="26" y="7770"/>
                    </a:cubicBezTo>
                    <a:cubicBezTo>
                      <a:pt x="1" y="9023"/>
                      <a:pt x="1" y="10276"/>
                      <a:pt x="1" y="11504"/>
                    </a:cubicBezTo>
                    <a:cubicBezTo>
                      <a:pt x="1" y="12156"/>
                      <a:pt x="1" y="12832"/>
                      <a:pt x="26" y="13484"/>
                    </a:cubicBezTo>
                    <a:cubicBezTo>
                      <a:pt x="26" y="13835"/>
                      <a:pt x="1" y="14211"/>
                      <a:pt x="26" y="14587"/>
                    </a:cubicBezTo>
                    <a:cubicBezTo>
                      <a:pt x="1" y="14637"/>
                      <a:pt x="1" y="14687"/>
                      <a:pt x="1" y="14737"/>
                    </a:cubicBezTo>
                    <a:cubicBezTo>
                      <a:pt x="26" y="14787"/>
                      <a:pt x="26" y="14812"/>
                      <a:pt x="26" y="14837"/>
                    </a:cubicBezTo>
                    <a:cubicBezTo>
                      <a:pt x="26" y="14938"/>
                      <a:pt x="51" y="15038"/>
                      <a:pt x="51" y="15138"/>
                    </a:cubicBezTo>
                    <a:cubicBezTo>
                      <a:pt x="51" y="15163"/>
                      <a:pt x="51" y="15213"/>
                      <a:pt x="76" y="15238"/>
                    </a:cubicBezTo>
                    <a:cubicBezTo>
                      <a:pt x="76" y="15263"/>
                      <a:pt x="76" y="15263"/>
                      <a:pt x="76" y="15263"/>
                    </a:cubicBezTo>
                    <a:cubicBezTo>
                      <a:pt x="76" y="15314"/>
                      <a:pt x="76" y="15364"/>
                      <a:pt x="101" y="15414"/>
                    </a:cubicBezTo>
                    <a:cubicBezTo>
                      <a:pt x="204" y="15735"/>
                      <a:pt x="471" y="15894"/>
                      <a:pt x="739" y="15894"/>
                    </a:cubicBezTo>
                    <a:cubicBezTo>
                      <a:pt x="1056" y="15894"/>
                      <a:pt x="1375" y="15673"/>
                      <a:pt x="1429" y="15238"/>
                    </a:cubicBezTo>
                    <a:cubicBezTo>
                      <a:pt x="1504" y="14637"/>
                      <a:pt x="1404" y="13985"/>
                      <a:pt x="1404" y="13384"/>
                    </a:cubicBezTo>
                    <a:cubicBezTo>
                      <a:pt x="1379" y="12757"/>
                      <a:pt x="1354" y="12131"/>
                      <a:pt x="1354" y="11504"/>
                    </a:cubicBezTo>
                    <a:cubicBezTo>
                      <a:pt x="1304" y="10226"/>
                      <a:pt x="1279" y="8948"/>
                      <a:pt x="1254" y="7669"/>
                    </a:cubicBezTo>
                    <a:cubicBezTo>
                      <a:pt x="1229" y="6416"/>
                      <a:pt x="1229" y="5188"/>
                      <a:pt x="1204" y="3935"/>
                    </a:cubicBezTo>
                    <a:cubicBezTo>
                      <a:pt x="1204" y="3308"/>
                      <a:pt x="1178" y="2682"/>
                      <a:pt x="1178" y="2080"/>
                    </a:cubicBezTo>
                    <a:cubicBezTo>
                      <a:pt x="1178" y="1454"/>
                      <a:pt x="1178" y="802"/>
                      <a:pt x="953" y="226"/>
                    </a:cubicBezTo>
                    <a:cubicBezTo>
                      <a:pt x="903" y="75"/>
                      <a:pt x="784" y="0"/>
                      <a:pt x="662"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9745;p59">
                <a:extLst>
                  <a:ext uri="{FF2B5EF4-FFF2-40B4-BE49-F238E27FC236}">
                    <a16:creationId xmlns="" xmlns:a16="http://schemas.microsoft.com/office/drawing/2014/main" id="{5228AE2C-291B-251A-B35B-D45A3ED9AE3B}"/>
                  </a:ext>
                </a:extLst>
              </p:cNvPr>
              <p:cNvSpPr/>
              <p:nvPr/>
            </p:nvSpPr>
            <p:spPr>
              <a:xfrm>
                <a:off x="1794000" y="3454925"/>
                <a:ext cx="2471225" cy="288250"/>
              </a:xfrm>
              <a:custGeom>
                <a:avLst/>
                <a:gdLst/>
                <a:ahLst/>
                <a:cxnLst/>
                <a:rect l="l" t="t" r="r" b="b"/>
                <a:pathLst>
                  <a:path w="98849" h="11530" extrusionOk="0">
                    <a:moveTo>
                      <a:pt x="98848" y="0"/>
                    </a:moveTo>
                    <a:cubicBezTo>
                      <a:pt x="87344" y="827"/>
                      <a:pt x="52281" y="2832"/>
                      <a:pt x="27645" y="4537"/>
                    </a:cubicBezTo>
                    <a:cubicBezTo>
                      <a:pt x="13685" y="5489"/>
                      <a:pt x="3108" y="6341"/>
                      <a:pt x="2005" y="6843"/>
                    </a:cubicBezTo>
                    <a:cubicBezTo>
                      <a:pt x="1028" y="7269"/>
                      <a:pt x="376" y="9123"/>
                      <a:pt x="0" y="11529"/>
                    </a:cubicBezTo>
                    <a:cubicBezTo>
                      <a:pt x="76" y="11429"/>
                      <a:pt x="151" y="11354"/>
                      <a:pt x="226" y="11254"/>
                    </a:cubicBezTo>
                    <a:cubicBezTo>
                      <a:pt x="1939" y="9274"/>
                      <a:pt x="4664" y="8899"/>
                      <a:pt x="7380" y="8899"/>
                    </a:cubicBezTo>
                    <a:cubicBezTo>
                      <a:pt x="8240" y="8899"/>
                      <a:pt x="9099" y="8937"/>
                      <a:pt x="9925" y="8973"/>
                    </a:cubicBezTo>
                    <a:cubicBezTo>
                      <a:pt x="10797" y="9006"/>
                      <a:pt x="11667" y="9022"/>
                      <a:pt x="12537" y="9022"/>
                    </a:cubicBezTo>
                    <a:cubicBezTo>
                      <a:pt x="26630" y="9022"/>
                      <a:pt x="40548" y="4872"/>
                      <a:pt x="54687" y="4612"/>
                    </a:cubicBezTo>
                    <a:cubicBezTo>
                      <a:pt x="55088" y="4607"/>
                      <a:pt x="55488" y="4605"/>
                      <a:pt x="55888" y="4605"/>
                    </a:cubicBezTo>
                    <a:cubicBezTo>
                      <a:pt x="58852" y="4605"/>
                      <a:pt x="61815" y="4728"/>
                      <a:pt x="64778" y="4728"/>
                    </a:cubicBezTo>
                    <a:cubicBezTo>
                      <a:pt x="65349" y="4728"/>
                      <a:pt x="65921" y="4723"/>
                      <a:pt x="66492" y="4712"/>
                    </a:cubicBezTo>
                    <a:cubicBezTo>
                      <a:pt x="74011" y="4562"/>
                      <a:pt x="81429" y="3334"/>
                      <a:pt x="88848" y="2106"/>
                    </a:cubicBezTo>
                    <a:cubicBezTo>
                      <a:pt x="92206" y="1554"/>
                      <a:pt x="95590" y="978"/>
                      <a:pt x="98848" y="0"/>
                    </a:cubicBezTo>
                    <a:close/>
                  </a:path>
                </a:pathLst>
              </a:custGeom>
              <a:solidFill>
                <a:srgbClr val="F0876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9746;p59">
                <a:extLst>
                  <a:ext uri="{FF2B5EF4-FFF2-40B4-BE49-F238E27FC236}">
                    <a16:creationId xmlns="" xmlns:a16="http://schemas.microsoft.com/office/drawing/2014/main" id="{A8C00218-544D-B687-8764-D44AEBBA4ADA}"/>
                  </a:ext>
                </a:extLst>
              </p:cNvPr>
              <p:cNvSpPr/>
              <p:nvPr/>
            </p:nvSpPr>
            <p:spPr>
              <a:xfrm>
                <a:off x="1799000" y="3527850"/>
                <a:ext cx="2405450" cy="595025"/>
              </a:xfrm>
              <a:custGeom>
                <a:avLst/>
                <a:gdLst/>
                <a:ahLst/>
                <a:cxnLst/>
                <a:rect l="l" t="t" r="r" b="b"/>
                <a:pathLst>
                  <a:path w="96218" h="23801" extrusionOk="0">
                    <a:moveTo>
                      <a:pt x="90352" y="1118"/>
                    </a:moveTo>
                    <a:cubicBezTo>
                      <a:pt x="91054" y="1144"/>
                      <a:pt x="91806" y="1194"/>
                      <a:pt x="92407" y="1570"/>
                    </a:cubicBezTo>
                    <a:cubicBezTo>
                      <a:pt x="93686" y="2372"/>
                      <a:pt x="93661" y="4377"/>
                      <a:pt x="93811" y="5705"/>
                    </a:cubicBezTo>
                    <a:cubicBezTo>
                      <a:pt x="94262" y="9289"/>
                      <a:pt x="94588" y="12898"/>
                      <a:pt x="94839" y="16532"/>
                    </a:cubicBezTo>
                    <a:cubicBezTo>
                      <a:pt x="94889" y="17434"/>
                      <a:pt x="94939" y="18362"/>
                      <a:pt x="94989" y="19289"/>
                    </a:cubicBezTo>
                    <a:cubicBezTo>
                      <a:pt x="95039" y="20016"/>
                      <a:pt x="95139" y="20868"/>
                      <a:pt x="94613" y="21469"/>
                    </a:cubicBezTo>
                    <a:cubicBezTo>
                      <a:pt x="94212" y="21946"/>
                      <a:pt x="93510" y="22146"/>
                      <a:pt x="92884" y="22297"/>
                    </a:cubicBezTo>
                    <a:cubicBezTo>
                      <a:pt x="92082" y="22472"/>
                      <a:pt x="91255" y="22522"/>
                      <a:pt x="90453" y="22597"/>
                    </a:cubicBezTo>
                    <a:cubicBezTo>
                      <a:pt x="88181" y="22754"/>
                      <a:pt x="85890" y="22783"/>
                      <a:pt x="83604" y="22783"/>
                    </a:cubicBezTo>
                    <a:cubicBezTo>
                      <a:pt x="82233" y="22783"/>
                      <a:pt x="80863" y="22773"/>
                      <a:pt x="79500" y="22773"/>
                    </a:cubicBezTo>
                    <a:cubicBezTo>
                      <a:pt x="72157" y="22773"/>
                      <a:pt x="64813" y="22723"/>
                      <a:pt x="57470" y="22647"/>
                    </a:cubicBezTo>
                    <a:cubicBezTo>
                      <a:pt x="50101" y="22547"/>
                      <a:pt x="42758" y="22422"/>
                      <a:pt x="35415" y="22347"/>
                    </a:cubicBezTo>
                    <a:cubicBezTo>
                      <a:pt x="28071" y="22271"/>
                      <a:pt x="20753" y="22196"/>
                      <a:pt x="13410" y="22096"/>
                    </a:cubicBezTo>
                    <a:cubicBezTo>
                      <a:pt x="11730" y="22071"/>
                      <a:pt x="10001" y="22121"/>
                      <a:pt x="8322" y="21971"/>
                    </a:cubicBezTo>
                    <a:cubicBezTo>
                      <a:pt x="6793" y="21845"/>
                      <a:pt x="5239" y="21419"/>
                      <a:pt x="4136" y="20266"/>
                    </a:cubicBezTo>
                    <a:cubicBezTo>
                      <a:pt x="2081" y="18086"/>
                      <a:pt x="2056" y="14427"/>
                      <a:pt x="2207" y="11620"/>
                    </a:cubicBezTo>
                    <a:cubicBezTo>
                      <a:pt x="2282" y="10517"/>
                      <a:pt x="2407" y="9439"/>
                      <a:pt x="2608" y="8362"/>
                    </a:cubicBezTo>
                    <a:cubicBezTo>
                      <a:pt x="2733" y="8236"/>
                      <a:pt x="2783" y="8086"/>
                      <a:pt x="2758" y="7860"/>
                    </a:cubicBezTo>
                    <a:cubicBezTo>
                      <a:pt x="2683" y="7384"/>
                      <a:pt x="3259" y="7058"/>
                      <a:pt x="3635" y="6908"/>
                    </a:cubicBezTo>
                    <a:cubicBezTo>
                      <a:pt x="4212" y="6657"/>
                      <a:pt x="4838" y="6582"/>
                      <a:pt x="5465" y="6532"/>
                    </a:cubicBezTo>
                    <a:cubicBezTo>
                      <a:pt x="7244" y="6382"/>
                      <a:pt x="9024" y="6256"/>
                      <a:pt x="10803" y="6131"/>
                    </a:cubicBezTo>
                    <a:cubicBezTo>
                      <a:pt x="14487" y="5855"/>
                      <a:pt x="18146" y="5580"/>
                      <a:pt x="21806" y="5304"/>
                    </a:cubicBezTo>
                    <a:cubicBezTo>
                      <a:pt x="29124" y="4778"/>
                      <a:pt x="36442" y="4176"/>
                      <a:pt x="43786" y="3625"/>
                    </a:cubicBezTo>
                    <a:cubicBezTo>
                      <a:pt x="51104" y="3073"/>
                      <a:pt x="58447" y="2547"/>
                      <a:pt x="65791" y="2096"/>
                    </a:cubicBezTo>
                    <a:cubicBezTo>
                      <a:pt x="73084" y="1670"/>
                      <a:pt x="80402" y="1319"/>
                      <a:pt x="87721" y="1169"/>
                    </a:cubicBezTo>
                    <a:cubicBezTo>
                      <a:pt x="88598" y="1144"/>
                      <a:pt x="89475" y="1118"/>
                      <a:pt x="90352" y="1118"/>
                    </a:cubicBezTo>
                    <a:close/>
                    <a:moveTo>
                      <a:pt x="89998" y="1"/>
                    </a:moveTo>
                    <a:cubicBezTo>
                      <a:pt x="89653" y="1"/>
                      <a:pt x="89309" y="10"/>
                      <a:pt x="88974" y="16"/>
                    </a:cubicBezTo>
                    <a:cubicBezTo>
                      <a:pt x="87019" y="66"/>
                      <a:pt x="85089" y="116"/>
                      <a:pt x="83134" y="166"/>
                    </a:cubicBezTo>
                    <a:cubicBezTo>
                      <a:pt x="79300" y="291"/>
                      <a:pt x="75440" y="467"/>
                      <a:pt x="71605" y="667"/>
                    </a:cubicBezTo>
                    <a:cubicBezTo>
                      <a:pt x="63911" y="1043"/>
                      <a:pt x="56242" y="1570"/>
                      <a:pt x="48548" y="2146"/>
                    </a:cubicBezTo>
                    <a:cubicBezTo>
                      <a:pt x="40878" y="2697"/>
                      <a:pt x="33209" y="3274"/>
                      <a:pt x="25540" y="3800"/>
                    </a:cubicBezTo>
                    <a:cubicBezTo>
                      <a:pt x="21705" y="4076"/>
                      <a:pt x="17871" y="4377"/>
                      <a:pt x="14036" y="4677"/>
                    </a:cubicBezTo>
                    <a:cubicBezTo>
                      <a:pt x="12131" y="4828"/>
                      <a:pt x="10252" y="4953"/>
                      <a:pt x="8347" y="5103"/>
                    </a:cubicBezTo>
                    <a:cubicBezTo>
                      <a:pt x="7420" y="5179"/>
                      <a:pt x="6492" y="5254"/>
                      <a:pt x="5565" y="5329"/>
                    </a:cubicBezTo>
                    <a:cubicBezTo>
                      <a:pt x="4863" y="5404"/>
                      <a:pt x="4161" y="5454"/>
                      <a:pt x="3510" y="5680"/>
                    </a:cubicBezTo>
                    <a:cubicBezTo>
                      <a:pt x="1" y="6958"/>
                      <a:pt x="1379" y="13850"/>
                      <a:pt x="1831" y="16532"/>
                    </a:cubicBezTo>
                    <a:cubicBezTo>
                      <a:pt x="2081" y="17885"/>
                      <a:pt x="2532" y="19239"/>
                      <a:pt x="3384" y="20342"/>
                    </a:cubicBezTo>
                    <a:cubicBezTo>
                      <a:pt x="4287" y="21469"/>
                      <a:pt x="5565" y="22146"/>
                      <a:pt x="6968" y="22422"/>
                    </a:cubicBezTo>
                    <a:cubicBezTo>
                      <a:pt x="8598" y="22748"/>
                      <a:pt x="10302" y="22698"/>
                      <a:pt x="11956" y="22723"/>
                    </a:cubicBezTo>
                    <a:lnTo>
                      <a:pt x="17695" y="22823"/>
                    </a:lnTo>
                    <a:cubicBezTo>
                      <a:pt x="21555" y="22873"/>
                      <a:pt x="25415" y="22923"/>
                      <a:pt x="29249" y="22998"/>
                    </a:cubicBezTo>
                    <a:cubicBezTo>
                      <a:pt x="36969" y="23149"/>
                      <a:pt x="44663" y="23274"/>
                      <a:pt x="52382" y="23399"/>
                    </a:cubicBezTo>
                    <a:cubicBezTo>
                      <a:pt x="60051" y="23525"/>
                      <a:pt x="67746" y="23625"/>
                      <a:pt x="75440" y="23725"/>
                    </a:cubicBezTo>
                    <a:cubicBezTo>
                      <a:pt x="79275" y="23775"/>
                      <a:pt x="83109" y="23775"/>
                      <a:pt x="86969" y="23800"/>
                    </a:cubicBezTo>
                    <a:cubicBezTo>
                      <a:pt x="88824" y="23800"/>
                      <a:pt x="90678" y="23750"/>
                      <a:pt x="92533" y="23500"/>
                    </a:cubicBezTo>
                    <a:cubicBezTo>
                      <a:pt x="93861" y="23299"/>
                      <a:pt x="95340" y="22823"/>
                      <a:pt x="95891" y="21520"/>
                    </a:cubicBezTo>
                    <a:cubicBezTo>
                      <a:pt x="96217" y="20743"/>
                      <a:pt x="96142" y="19891"/>
                      <a:pt x="96117" y="19089"/>
                    </a:cubicBezTo>
                    <a:cubicBezTo>
                      <a:pt x="96067" y="18161"/>
                      <a:pt x="95991" y="17234"/>
                      <a:pt x="95941" y="16307"/>
                    </a:cubicBezTo>
                    <a:cubicBezTo>
                      <a:pt x="95816" y="14402"/>
                      <a:pt x="95641" y="12497"/>
                      <a:pt x="95465" y="10592"/>
                    </a:cubicBezTo>
                    <a:cubicBezTo>
                      <a:pt x="95290" y="8713"/>
                      <a:pt x="95089" y="6858"/>
                      <a:pt x="94839" y="4978"/>
                    </a:cubicBezTo>
                    <a:cubicBezTo>
                      <a:pt x="94663" y="3550"/>
                      <a:pt x="94538" y="1870"/>
                      <a:pt x="93335" y="868"/>
                    </a:cubicBezTo>
                    <a:cubicBezTo>
                      <a:pt x="92385" y="112"/>
                      <a:pt x="91180" y="1"/>
                      <a:pt x="89998" y="1"/>
                    </a:cubicBezTo>
                    <a:close/>
                  </a:path>
                </a:pathLst>
              </a:custGeom>
              <a:solidFill>
                <a:srgbClr val="99301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9747;p59">
                <a:extLst>
                  <a:ext uri="{FF2B5EF4-FFF2-40B4-BE49-F238E27FC236}">
                    <a16:creationId xmlns="" xmlns:a16="http://schemas.microsoft.com/office/drawing/2014/main" id="{6BD1DDD1-81FF-C9CA-53AC-08ACE9CCA7FD}"/>
                  </a:ext>
                </a:extLst>
              </p:cNvPr>
              <p:cNvSpPr/>
              <p:nvPr/>
            </p:nvSpPr>
            <p:spPr>
              <a:xfrm>
                <a:off x="3801525" y="3601575"/>
                <a:ext cx="75225" cy="482750"/>
              </a:xfrm>
              <a:custGeom>
                <a:avLst/>
                <a:gdLst/>
                <a:ahLst/>
                <a:cxnLst/>
                <a:rect l="l" t="t" r="r" b="b"/>
                <a:pathLst>
                  <a:path w="3009" h="19310" extrusionOk="0">
                    <a:moveTo>
                      <a:pt x="428" y="1"/>
                    </a:moveTo>
                    <a:cubicBezTo>
                      <a:pt x="375" y="1"/>
                      <a:pt x="324" y="33"/>
                      <a:pt x="301" y="99"/>
                    </a:cubicBezTo>
                    <a:cubicBezTo>
                      <a:pt x="1" y="826"/>
                      <a:pt x="51" y="1628"/>
                      <a:pt x="151" y="2380"/>
                    </a:cubicBezTo>
                    <a:cubicBezTo>
                      <a:pt x="251" y="3182"/>
                      <a:pt x="352" y="3984"/>
                      <a:pt x="452" y="4786"/>
                    </a:cubicBezTo>
                    <a:cubicBezTo>
                      <a:pt x="652" y="6465"/>
                      <a:pt x="828" y="8119"/>
                      <a:pt x="1003" y="9799"/>
                    </a:cubicBezTo>
                    <a:cubicBezTo>
                      <a:pt x="1154" y="11428"/>
                      <a:pt x="1279" y="13082"/>
                      <a:pt x="1404" y="14711"/>
                    </a:cubicBezTo>
                    <a:cubicBezTo>
                      <a:pt x="1454" y="15538"/>
                      <a:pt x="1504" y="16365"/>
                      <a:pt x="1580" y="17192"/>
                    </a:cubicBezTo>
                    <a:cubicBezTo>
                      <a:pt x="1605" y="17819"/>
                      <a:pt x="1479" y="18896"/>
                      <a:pt x="2131" y="19272"/>
                    </a:cubicBezTo>
                    <a:cubicBezTo>
                      <a:pt x="2166" y="19299"/>
                      <a:pt x="2204" y="19310"/>
                      <a:pt x="2243" y="19310"/>
                    </a:cubicBezTo>
                    <a:cubicBezTo>
                      <a:pt x="2316" y="19310"/>
                      <a:pt x="2392" y="19271"/>
                      <a:pt x="2457" y="19222"/>
                    </a:cubicBezTo>
                    <a:cubicBezTo>
                      <a:pt x="3008" y="18796"/>
                      <a:pt x="2733" y="17794"/>
                      <a:pt x="2707" y="17192"/>
                    </a:cubicBezTo>
                    <a:cubicBezTo>
                      <a:pt x="2657" y="16365"/>
                      <a:pt x="2582" y="15538"/>
                      <a:pt x="2482" y="14711"/>
                    </a:cubicBezTo>
                    <a:cubicBezTo>
                      <a:pt x="2331" y="13082"/>
                      <a:pt x="2131" y="11428"/>
                      <a:pt x="1930" y="9799"/>
                    </a:cubicBezTo>
                    <a:cubicBezTo>
                      <a:pt x="1504" y="6566"/>
                      <a:pt x="878" y="3383"/>
                      <a:pt x="577" y="149"/>
                    </a:cubicBezTo>
                    <a:cubicBezTo>
                      <a:pt x="563" y="52"/>
                      <a:pt x="495" y="1"/>
                      <a:pt x="428" y="1"/>
                    </a:cubicBezTo>
                    <a:close/>
                  </a:path>
                </a:pathLst>
              </a:custGeom>
              <a:solidFill>
                <a:srgbClr val="99301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9748;p59">
                <a:extLst>
                  <a:ext uri="{FF2B5EF4-FFF2-40B4-BE49-F238E27FC236}">
                    <a16:creationId xmlns="" xmlns:a16="http://schemas.microsoft.com/office/drawing/2014/main" id="{CFCA6C05-9F5C-C179-2D2C-DCA92E53257E}"/>
                  </a:ext>
                </a:extLst>
              </p:cNvPr>
              <p:cNvSpPr/>
              <p:nvPr/>
            </p:nvSpPr>
            <p:spPr>
              <a:xfrm>
                <a:off x="3558425" y="3655425"/>
                <a:ext cx="40125" cy="333425"/>
              </a:xfrm>
              <a:custGeom>
                <a:avLst/>
                <a:gdLst/>
                <a:ahLst/>
                <a:cxnLst/>
                <a:rect l="l" t="t" r="r" b="b"/>
                <a:pathLst>
                  <a:path w="1605" h="13337" extrusionOk="0">
                    <a:moveTo>
                      <a:pt x="364" y="0"/>
                    </a:moveTo>
                    <a:cubicBezTo>
                      <a:pt x="314" y="0"/>
                      <a:pt x="263" y="26"/>
                      <a:pt x="251" y="76"/>
                    </a:cubicBezTo>
                    <a:cubicBezTo>
                      <a:pt x="0" y="1128"/>
                      <a:pt x="50" y="2306"/>
                      <a:pt x="25" y="3384"/>
                    </a:cubicBezTo>
                    <a:cubicBezTo>
                      <a:pt x="25" y="4587"/>
                      <a:pt x="25" y="5765"/>
                      <a:pt x="75" y="6968"/>
                    </a:cubicBezTo>
                    <a:cubicBezTo>
                      <a:pt x="101" y="8121"/>
                      <a:pt x="201" y="9274"/>
                      <a:pt x="301" y="10427"/>
                    </a:cubicBezTo>
                    <a:cubicBezTo>
                      <a:pt x="351" y="10978"/>
                      <a:pt x="376" y="11529"/>
                      <a:pt x="476" y="12081"/>
                    </a:cubicBezTo>
                    <a:cubicBezTo>
                      <a:pt x="552" y="12507"/>
                      <a:pt x="627" y="13108"/>
                      <a:pt x="1053" y="13309"/>
                    </a:cubicBezTo>
                    <a:cubicBezTo>
                      <a:pt x="1082" y="13328"/>
                      <a:pt x="1110" y="13336"/>
                      <a:pt x="1139" y="13336"/>
                    </a:cubicBezTo>
                    <a:cubicBezTo>
                      <a:pt x="1186" y="13336"/>
                      <a:pt x="1232" y="13315"/>
                      <a:pt x="1278" y="13284"/>
                    </a:cubicBezTo>
                    <a:cubicBezTo>
                      <a:pt x="1604" y="12983"/>
                      <a:pt x="1554" y="12457"/>
                      <a:pt x="1529" y="12056"/>
                    </a:cubicBezTo>
                    <a:cubicBezTo>
                      <a:pt x="1479" y="11479"/>
                      <a:pt x="1404" y="10903"/>
                      <a:pt x="1329" y="10326"/>
                    </a:cubicBezTo>
                    <a:cubicBezTo>
                      <a:pt x="1203" y="9173"/>
                      <a:pt x="1103" y="8021"/>
                      <a:pt x="978" y="6868"/>
                    </a:cubicBezTo>
                    <a:cubicBezTo>
                      <a:pt x="877" y="5740"/>
                      <a:pt x="802" y="4612"/>
                      <a:pt x="727" y="3484"/>
                    </a:cubicBezTo>
                    <a:cubicBezTo>
                      <a:pt x="677" y="2381"/>
                      <a:pt x="727" y="1178"/>
                      <a:pt x="476" y="76"/>
                    </a:cubicBezTo>
                    <a:cubicBezTo>
                      <a:pt x="464" y="26"/>
                      <a:pt x="414" y="0"/>
                      <a:pt x="364" y="0"/>
                    </a:cubicBezTo>
                    <a:close/>
                  </a:path>
                </a:pathLst>
              </a:custGeom>
              <a:solidFill>
                <a:srgbClr val="99301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9749;p59">
                <a:extLst>
                  <a:ext uri="{FF2B5EF4-FFF2-40B4-BE49-F238E27FC236}">
                    <a16:creationId xmlns="" xmlns:a16="http://schemas.microsoft.com/office/drawing/2014/main" id="{97B8D805-3CF7-BAA1-1844-17A63E6199DB}"/>
                  </a:ext>
                </a:extLst>
              </p:cNvPr>
              <p:cNvSpPr/>
              <p:nvPr/>
            </p:nvSpPr>
            <p:spPr>
              <a:xfrm>
                <a:off x="1812800" y="4091525"/>
                <a:ext cx="4102175" cy="996250"/>
              </a:xfrm>
              <a:custGeom>
                <a:avLst/>
                <a:gdLst/>
                <a:ahLst/>
                <a:cxnLst/>
                <a:rect l="l" t="t" r="r" b="b"/>
                <a:pathLst>
                  <a:path w="164087" h="39850" extrusionOk="0">
                    <a:moveTo>
                      <a:pt x="151906" y="0"/>
                    </a:moveTo>
                    <a:cubicBezTo>
                      <a:pt x="137846" y="1429"/>
                      <a:pt x="106968" y="2582"/>
                      <a:pt x="102607" y="2582"/>
                    </a:cubicBezTo>
                    <a:cubicBezTo>
                      <a:pt x="96918" y="2582"/>
                      <a:pt x="5289" y="2356"/>
                      <a:pt x="1730" y="1604"/>
                    </a:cubicBezTo>
                    <a:cubicBezTo>
                      <a:pt x="1354" y="1529"/>
                      <a:pt x="1003" y="1253"/>
                      <a:pt x="702" y="802"/>
                    </a:cubicBezTo>
                    <a:lnTo>
                      <a:pt x="702" y="802"/>
                    </a:lnTo>
                    <a:cubicBezTo>
                      <a:pt x="0" y="1278"/>
                      <a:pt x="101" y="2481"/>
                      <a:pt x="752" y="3083"/>
                    </a:cubicBezTo>
                    <a:cubicBezTo>
                      <a:pt x="1454" y="3709"/>
                      <a:pt x="2431" y="3810"/>
                      <a:pt x="3334" y="3910"/>
                    </a:cubicBezTo>
                    <a:lnTo>
                      <a:pt x="59048" y="9298"/>
                    </a:lnTo>
                    <a:cubicBezTo>
                      <a:pt x="61830" y="9574"/>
                      <a:pt x="64637" y="9850"/>
                      <a:pt x="67369" y="10401"/>
                    </a:cubicBezTo>
                    <a:cubicBezTo>
                      <a:pt x="68748" y="10677"/>
                      <a:pt x="70352" y="10877"/>
                      <a:pt x="71630" y="11529"/>
                    </a:cubicBezTo>
                    <a:cubicBezTo>
                      <a:pt x="73535" y="12532"/>
                      <a:pt x="72507" y="13810"/>
                      <a:pt x="71906" y="15238"/>
                    </a:cubicBezTo>
                    <a:cubicBezTo>
                      <a:pt x="71379" y="16567"/>
                      <a:pt x="71003" y="17970"/>
                      <a:pt x="70728" y="19349"/>
                    </a:cubicBezTo>
                    <a:cubicBezTo>
                      <a:pt x="70176" y="22156"/>
                      <a:pt x="70076" y="25063"/>
                      <a:pt x="70477" y="27870"/>
                    </a:cubicBezTo>
                    <a:cubicBezTo>
                      <a:pt x="70878" y="30777"/>
                      <a:pt x="71805" y="33710"/>
                      <a:pt x="71229" y="36567"/>
                    </a:cubicBezTo>
                    <a:cubicBezTo>
                      <a:pt x="71078" y="37369"/>
                      <a:pt x="70803" y="38146"/>
                      <a:pt x="70527" y="38923"/>
                    </a:cubicBezTo>
                    <a:cubicBezTo>
                      <a:pt x="74286" y="39524"/>
                      <a:pt x="76918" y="39850"/>
                      <a:pt x="77921" y="39850"/>
                    </a:cubicBezTo>
                    <a:cubicBezTo>
                      <a:pt x="84337" y="39850"/>
                      <a:pt x="164086" y="23233"/>
                      <a:pt x="163610" y="20877"/>
                    </a:cubicBezTo>
                    <a:cubicBezTo>
                      <a:pt x="163284" y="19299"/>
                      <a:pt x="159926" y="18446"/>
                      <a:pt x="157670" y="18070"/>
                    </a:cubicBezTo>
                    <a:cubicBezTo>
                      <a:pt x="157570" y="19549"/>
                      <a:pt x="157320" y="20602"/>
                      <a:pt x="156969" y="20877"/>
                    </a:cubicBezTo>
                    <a:cubicBezTo>
                      <a:pt x="155431" y="21956"/>
                      <a:pt x="96012" y="34989"/>
                      <a:pt x="81624" y="34989"/>
                    </a:cubicBezTo>
                    <a:cubicBezTo>
                      <a:pt x="80297" y="34989"/>
                      <a:pt x="79353" y="34878"/>
                      <a:pt x="78873" y="34637"/>
                    </a:cubicBezTo>
                    <a:cubicBezTo>
                      <a:pt x="73184" y="31780"/>
                      <a:pt x="73660" y="18973"/>
                      <a:pt x="77921" y="14938"/>
                    </a:cubicBezTo>
                    <a:cubicBezTo>
                      <a:pt x="82181" y="10902"/>
                      <a:pt x="156492" y="2832"/>
                      <a:pt x="156492" y="2832"/>
                    </a:cubicBezTo>
                    <a:cubicBezTo>
                      <a:pt x="156492" y="2832"/>
                      <a:pt x="161229" y="2105"/>
                      <a:pt x="160528" y="1404"/>
                    </a:cubicBezTo>
                    <a:cubicBezTo>
                      <a:pt x="160377" y="1278"/>
                      <a:pt x="157119" y="752"/>
                      <a:pt x="151906" y="0"/>
                    </a:cubicBezTo>
                    <a:close/>
                  </a:path>
                </a:pathLst>
              </a:custGeom>
              <a:solidFill>
                <a:srgbClr val="008A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9750;p59">
                <a:extLst>
                  <a:ext uri="{FF2B5EF4-FFF2-40B4-BE49-F238E27FC236}">
                    <a16:creationId xmlns="" xmlns:a16="http://schemas.microsoft.com/office/drawing/2014/main" id="{CD4F6228-C96E-0D92-CE5D-CA2ABB44FE09}"/>
                  </a:ext>
                </a:extLst>
              </p:cNvPr>
              <p:cNvSpPr/>
              <p:nvPr/>
            </p:nvSpPr>
            <p:spPr>
              <a:xfrm>
                <a:off x="1582850" y="4112200"/>
                <a:ext cx="210550" cy="543875"/>
              </a:xfrm>
              <a:custGeom>
                <a:avLst/>
                <a:gdLst/>
                <a:ahLst/>
                <a:cxnLst/>
                <a:rect l="l" t="t" r="r" b="b"/>
                <a:pathLst>
                  <a:path w="8422" h="21755" extrusionOk="0">
                    <a:moveTo>
                      <a:pt x="8421" y="0"/>
                    </a:moveTo>
                    <a:cubicBezTo>
                      <a:pt x="5589" y="476"/>
                      <a:pt x="3760" y="852"/>
                      <a:pt x="3334" y="1053"/>
                    </a:cubicBezTo>
                    <a:cubicBezTo>
                      <a:pt x="251" y="2481"/>
                      <a:pt x="0" y="17419"/>
                      <a:pt x="3810" y="21228"/>
                    </a:cubicBezTo>
                    <a:cubicBezTo>
                      <a:pt x="3960" y="21379"/>
                      <a:pt x="4236" y="21554"/>
                      <a:pt x="4612" y="21755"/>
                    </a:cubicBezTo>
                    <a:cubicBezTo>
                      <a:pt x="4612" y="21454"/>
                      <a:pt x="4612" y="21178"/>
                      <a:pt x="4612" y="20878"/>
                    </a:cubicBezTo>
                    <a:cubicBezTo>
                      <a:pt x="4487" y="16943"/>
                      <a:pt x="3760" y="13008"/>
                      <a:pt x="4136" y="9073"/>
                    </a:cubicBezTo>
                    <a:cubicBezTo>
                      <a:pt x="4461" y="5664"/>
                      <a:pt x="5815" y="2131"/>
                      <a:pt x="8421" y="0"/>
                    </a:cubicBezTo>
                    <a:close/>
                  </a:path>
                </a:pathLst>
              </a:custGeom>
              <a:solidFill>
                <a:srgbClr val="3DB8C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9751;p59">
                <a:extLst>
                  <a:ext uri="{FF2B5EF4-FFF2-40B4-BE49-F238E27FC236}">
                    <a16:creationId xmlns="" xmlns:a16="http://schemas.microsoft.com/office/drawing/2014/main" id="{F8AF7FBD-8F85-2E30-D55B-86D6A87EC467}"/>
                  </a:ext>
                </a:extLst>
              </p:cNvPr>
              <p:cNvSpPr/>
              <p:nvPr/>
            </p:nvSpPr>
            <p:spPr>
              <a:xfrm>
                <a:off x="2960675" y="4691775"/>
                <a:ext cx="25" cy="1900"/>
              </a:xfrm>
              <a:custGeom>
                <a:avLst/>
                <a:gdLst/>
                <a:ahLst/>
                <a:cxnLst/>
                <a:rect l="l" t="t" r="r" b="b"/>
                <a:pathLst>
                  <a:path w="1" h="76" extrusionOk="0">
                    <a:moveTo>
                      <a:pt x="0" y="0"/>
                    </a:moveTo>
                    <a:cubicBezTo>
                      <a:pt x="0" y="0"/>
                      <a:pt x="0" y="0"/>
                      <a:pt x="0" y="25"/>
                    </a:cubicBezTo>
                    <a:cubicBezTo>
                      <a:pt x="0" y="25"/>
                      <a:pt x="0" y="50"/>
                      <a:pt x="0" y="76"/>
                    </a:cubicBezTo>
                    <a:cubicBezTo>
                      <a:pt x="0" y="50"/>
                      <a:pt x="0" y="25"/>
                      <a:pt x="0"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9752;p59">
                <a:extLst>
                  <a:ext uri="{FF2B5EF4-FFF2-40B4-BE49-F238E27FC236}">
                    <a16:creationId xmlns="" xmlns:a16="http://schemas.microsoft.com/office/drawing/2014/main" id="{AA17992E-D5EC-B307-49AE-944467125C8B}"/>
                  </a:ext>
                </a:extLst>
              </p:cNvPr>
              <p:cNvSpPr/>
              <p:nvPr/>
            </p:nvSpPr>
            <p:spPr>
              <a:xfrm>
                <a:off x="2849150" y="4532350"/>
                <a:ext cx="112800" cy="211700"/>
              </a:xfrm>
              <a:custGeom>
                <a:avLst/>
                <a:gdLst/>
                <a:ahLst/>
                <a:cxnLst/>
                <a:rect l="l" t="t" r="r" b="b"/>
                <a:pathLst>
                  <a:path w="4512" h="8468" extrusionOk="0">
                    <a:moveTo>
                      <a:pt x="2136" y="0"/>
                    </a:moveTo>
                    <a:cubicBezTo>
                      <a:pt x="1543" y="0"/>
                      <a:pt x="847" y="300"/>
                      <a:pt x="577" y="864"/>
                    </a:cubicBezTo>
                    <a:cubicBezTo>
                      <a:pt x="426" y="1214"/>
                      <a:pt x="226" y="1590"/>
                      <a:pt x="151" y="1991"/>
                    </a:cubicBezTo>
                    <a:cubicBezTo>
                      <a:pt x="75" y="2417"/>
                      <a:pt x="0" y="2843"/>
                      <a:pt x="0" y="3295"/>
                    </a:cubicBezTo>
                    <a:cubicBezTo>
                      <a:pt x="0" y="4046"/>
                      <a:pt x="100" y="4798"/>
                      <a:pt x="201" y="5525"/>
                    </a:cubicBezTo>
                    <a:cubicBezTo>
                      <a:pt x="326" y="6327"/>
                      <a:pt x="527" y="7204"/>
                      <a:pt x="1103" y="7806"/>
                    </a:cubicBezTo>
                    <a:cubicBezTo>
                      <a:pt x="1496" y="8231"/>
                      <a:pt x="2047" y="8468"/>
                      <a:pt x="2602" y="8468"/>
                    </a:cubicBezTo>
                    <a:cubicBezTo>
                      <a:pt x="2931" y="8468"/>
                      <a:pt x="3260" y="8384"/>
                      <a:pt x="3559" y="8207"/>
                    </a:cubicBezTo>
                    <a:cubicBezTo>
                      <a:pt x="4236" y="7806"/>
                      <a:pt x="4512" y="7104"/>
                      <a:pt x="4461" y="6402"/>
                    </a:cubicBezTo>
                    <a:cubicBezTo>
                      <a:pt x="4361" y="5676"/>
                      <a:pt x="4211" y="4999"/>
                      <a:pt x="4085" y="4297"/>
                    </a:cubicBezTo>
                    <a:cubicBezTo>
                      <a:pt x="4060" y="3871"/>
                      <a:pt x="4035" y="3470"/>
                      <a:pt x="4010" y="3069"/>
                    </a:cubicBezTo>
                    <a:cubicBezTo>
                      <a:pt x="4010" y="2468"/>
                      <a:pt x="3910" y="1866"/>
                      <a:pt x="3785" y="1265"/>
                    </a:cubicBezTo>
                    <a:cubicBezTo>
                      <a:pt x="3659" y="613"/>
                      <a:pt x="2958" y="112"/>
                      <a:pt x="2331" y="11"/>
                    </a:cubicBezTo>
                    <a:cubicBezTo>
                      <a:pt x="2268" y="4"/>
                      <a:pt x="2203" y="0"/>
                      <a:pt x="2136"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9753;p59">
                <a:extLst>
                  <a:ext uri="{FF2B5EF4-FFF2-40B4-BE49-F238E27FC236}">
                    <a16:creationId xmlns="" xmlns:a16="http://schemas.microsoft.com/office/drawing/2014/main" id="{845D1063-3FAD-0ED1-7CD8-0AF6E798AD82}"/>
                  </a:ext>
                </a:extLst>
              </p:cNvPr>
              <p:cNvSpPr/>
              <p:nvPr/>
            </p:nvSpPr>
            <p:spPr>
              <a:xfrm>
                <a:off x="2959425" y="4680500"/>
                <a:ext cx="1275" cy="11300"/>
              </a:xfrm>
              <a:custGeom>
                <a:avLst/>
                <a:gdLst/>
                <a:ahLst/>
                <a:cxnLst/>
                <a:rect l="l" t="t" r="r" b="b"/>
                <a:pathLst>
                  <a:path w="51" h="452" extrusionOk="0">
                    <a:moveTo>
                      <a:pt x="0" y="0"/>
                    </a:moveTo>
                    <a:cubicBezTo>
                      <a:pt x="0" y="151"/>
                      <a:pt x="25" y="301"/>
                      <a:pt x="50" y="451"/>
                    </a:cubicBezTo>
                    <a:cubicBezTo>
                      <a:pt x="50" y="301"/>
                      <a:pt x="25" y="151"/>
                      <a:pt x="0"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9754;p59">
                <a:extLst>
                  <a:ext uri="{FF2B5EF4-FFF2-40B4-BE49-F238E27FC236}">
                    <a16:creationId xmlns="" xmlns:a16="http://schemas.microsoft.com/office/drawing/2014/main" id="{2F937C7B-D5F2-93D6-FE94-9156A0A71F71}"/>
                  </a:ext>
                </a:extLst>
              </p:cNvPr>
              <p:cNvSpPr/>
              <p:nvPr/>
            </p:nvSpPr>
            <p:spPr>
              <a:xfrm>
                <a:off x="2990750" y="4520000"/>
                <a:ext cx="109675" cy="243725"/>
              </a:xfrm>
              <a:custGeom>
                <a:avLst/>
                <a:gdLst/>
                <a:ahLst/>
                <a:cxnLst/>
                <a:rect l="l" t="t" r="r" b="b"/>
                <a:pathLst>
                  <a:path w="4387" h="9749" extrusionOk="0">
                    <a:moveTo>
                      <a:pt x="2137" y="0"/>
                    </a:moveTo>
                    <a:cubicBezTo>
                      <a:pt x="1719" y="0"/>
                      <a:pt x="1309" y="146"/>
                      <a:pt x="1053" y="455"/>
                    </a:cubicBezTo>
                    <a:cubicBezTo>
                      <a:pt x="727" y="856"/>
                      <a:pt x="401" y="1207"/>
                      <a:pt x="251" y="1759"/>
                    </a:cubicBezTo>
                    <a:cubicBezTo>
                      <a:pt x="176" y="2009"/>
                      <a:pt x="151" y="2310"/>
                      <a:pt x="126" y="2586"/>
                    </a:cubicBezTo>
                    <a:cubicBezTo>
                      <a:pt x="25" y="3337"/>
                      <a:pt x="0" y="4089"/>
                      <a:pt x="25" y="4866"/>
                    </a:cubicBezTo>
                    <a:cubicBezTo>
                      <a:pt x="76" y="5593"/>
                      <a:pt x="126" y="6370"/>
                      <a:pt x="276" y="7072"/>
                    </a:cubicBezTo>
                    <a:cubicBezTo>
                      <a:pt x="326" y="7373"/>
                      <a:pt x="426" y="7673"/>
                      <a:pt x="527" y="7949"/>
                    </a:cubicBezTo>
                    <a:cubicBezTo>
                      <a:pt x="702" y="8500"/>
                      <a:pt x="1078" y="8851"/>
                      <a:pt x="1429" y="9277"/>
                    </a:cubicBezTo>
                    <a:cubicBezTo>
                      <a:pt x="1709" y="9602"/>
                      <a:pt x="2109" y="9749"/>
                      <a:pt x="2517" y="9749"/>
                    </a:cubicBezTo>
                    <a:cubicBezTo>
                      <a:pt x="3242" y="9749"/>
                      <a:pt x="3991" y="9288"/>
                      <a:pt x="4136" y="8551"/>
                    </a:cubicBezTo>
                    <a:cubicBezTo>
                      <a:pt x="4161" y="8525"/>
                      <a:pt x="4236" y="8200"/>
                      <a:pt x="4236" y="8200"/>
                    </a:cubicBezTo>
                    <a:lnTo>
                      <a:pt x="4236" y="8200"/>
                    </a:lnTo>
                    <a:cubicBezTo>
                      <a:pt x="4153" y="8355"/>
                      <a:pt x="4109" y="8433"/>
                      <a:pt x="4103" y="8433"/>
                    </a:cubicBezTo>
                    <a:cubicBezTo>
                      <a:pt x="4094" y="8433"/>
                      <a:pt x="4164" y="8273"/>
                      <a:pt x="4311" y="7949"/>
                    </a:cubicBezTo>
                    <a:cubicBezTo>
                      <a:pt x="4386" y="7774"/>
                      <a:pt x="4386" y="7573"/>
                      <a:pt x="4361" y="7373"/>
                    </a:cubicBezTo>
                    <a:cubicBezTo>
                      <a:pt x="4336" y="7097"/>
                      <a:pt x="4311" y="6821"/>
                      <a:pt x="4286" y="6546"/>
                    </a:cubicBezTo>
                    <a:cubicBezTo>
                      <a:pt x="4261" y="6245"/>
                      <a:pt x="4211" y="5944"/>
                      <a:pt x="4161" y="5643"/>
                    </a:cubicBezTo>
                    <a:lnTo>
                      <a:pt x="4136" y="5518"/>
                    </a:lnTo>
                    <a:cubicBezTo>
                      <a:pt x="4125" y="5421"/>
                      <a:pt x="4119" y="5370"/>
                      <a:pt x="4117" y="5370"/>
                    </a:cubicBezTo>
                    <a:lnTo>
                      <a:pt x="4117" y="5370"/>
                    </a:lnTo>
                    <a:cubicBezTo>
                      <a:pt x="4115" y="5370"/>
                      <a:pt x="4122" y="5458"/>
                      <a:pt x="4136" y="5643"/>
                    </a:cubicBezTo>
                    <a:cubicBezTo>
                      <a:pt x="4061" y="5393"/>
                      <a:pt x="4086" y="5042"/>
                      <a:pt x="4061" y="4791"/>
                    </a:cubicBezTo>
                    <a:cubicBezTo>
                      <a:pt x="4010" y="4215"/>
                      <a:pt x="4010" y="3663"/>
                      <a:pt x="4010" y="3087"/>
                    </a:cubicBezTo>
                    <a:cubicBezTo>
                      <a:pt x="3985" y="2811"/>
                      <a:pt x="3985" y="2535"/>
                      <a:pt x="3985" y="2260"/>
                    </a:cubicBezTo>
                    <a:cubicBezTo>
                      <a:pt x="3935" y="1683"/>
                      <a:pt x="3760" y="1282"/>
                      <a:pt x="3509" y="756"/>
                    </a:cubicBezTo>
                    <a:cubicBezTo>
                      <a:pt x="3279" y="266"/>
                      <a:pt x="2701" y="0"/>
                      <a:pt x="2137"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9755;p59">
                <a:extLst>
                  <a:ext uri="{FF2B5EF4-FFF2-40B4-BE49-F238E27FC236}">
                    <a16:creationId xmlns="" xmlns:a16="http://schemas.microsoft.com/office/drawing/2014/main" id="{6569766A-8628-E37E-B184-5FFFC8F9A2DD}"/>
                  </a:ext>
                </a:extLst>
              </p:cNvPr>
              <p:cNvSpPr/>
              <p:nvPr/>
            </p:nvSpPr>
            <p:spPr>
              <a:xfrm>
                <a:off x="3127350" y="4553675"/>
                <a:ext cx="112800" cy="232400"/>
              </a:xfrm>
              <a:custGeom>
                <a:avLst/>
                <a:gdLst/>
                <a:ahLst/>
                <a:cxnLst/>
                <a:rect l="l" t="t" r="r" b="b"/>
                <a:pathLst>
                  <a:path w="4512" h="9296" extrusionOk="0">
                    <a:moveTo>
                      <a:pt x="2235" y="1"/>
                    </a:moveTo>
                    <a:cubicBezTo>
                      <a:pt x="1858" y="1"/>
                      <a:pt x="1534" y="143"/>
                      <a:pt x="1228" y="361"/>
                    </a:cubicBezTo>
                    <a:cubicBezTo>
                      <a:pt x="1153" y="412"/>
                      <a:pt x="1078" y="487"/>
                      <a:pt x="952" y="562"/>
                    </a:cubicBezTo>
                    <a:cubicBezTo>
                      <a:pt x="827" y="687"/>
                      <a:pt x="702" y="838"/>
                      <a:pt x="652" y="1013"/>
                    </a:cubicBezTo>
                    <a:cubicBezTo>
                      <a:pt x="526" y="1214"/>
                      <a:pt x="426" y="1439"/>
                      <a:pt x="351" y="1665"/>
                    </a:cubicBezTo>
                    <a:cubicBezTo>
                      <a:pt x="251" y="1915"/>
                      <a:pt x="201" y="2216"/>
                      <a:pt x="150" y="2492"/>
                    </a:cubicBezTo>
                    <a:cubicBezTo>
                      <a:pt x="25" y="3219"/>
                      <a:pt x="0" y="3970"/>
                      <a:pt x="50" y="4697"/>
                    </a:cubicBezTo>
                    <a:cubicBezTo>
                      <a:pt x="75" y="5399"/>
                      <a:pt x="176" y="6126"/>
                      <a:pt x="351" y="6828"/>
                    </a:cubicBezTo>
                    <a:cubicBezTo>
                      <a:pt x="451" y="7304"/>
                      <a:pt x="627" y="7805"/>
                      <a:pt x="902" y="8181"/>
                    </a:cubicBezTo>
                    <a:cubicBezTo>
                      <a:pt x="1178" y="8532"/>
                      <a:pt x="1529" y="8808"/>
                      <a:pt x="1905" y="9058"/>
                    </a:cubicBezTo>
                    <a:cubicBezTo>
                      <a:pt x="2158" y="9222"/>
                      <a:pt x="2426" y="9295"/>
                      <a:pt x="2689" y="9295"/>
                    </a:cubicBezTo>
                    <a:cubicBezTo>
                      <a:pt x="3388" y="9295"/>
                      <a:pt x="4049" y="8780"/>
                      <a:pt x="4286" y="8106"/>
                    </a:cubicBezTo>
                    <a:cubicBezTo>
                      <a:pt x="4336" y="7905"/>
                      <a:pt x="4386" y="7705"/>
                      <a:pt x="4411" y="7479"/>
                    </a:cubicBezTo>
                    <a:cubicBezTo>
                      <a:pt x="4511" y="6978"/>
                      <a:pt x="4436" y="6502"/>
                      <a:pt x="4336" y="6001"/>
                    </a:cubicBezTo>
                    <a:cubicBezTo>
                      <a:pt x="4261" y="5574"/>
                      <a:pt x="4161" y="5148"/>
                      <a:pt x="4110" y="4722"/>
                    </a:cubicBezTo>
                    <a:cubicBezTo>
                      <a:pt x="4035" y="4171"/>
                      <a:pt x="4035" y="3620"/>
                      <a:pt x="4010" y="3068"/>
                    </a:cubicBezTo>
                    <a:cubicBezTo>
                      <a:pt x="3985" y="2792"/>
                      <a:pt x="3960" y="2492"/>
                      <a:pt x="3935" y="2216"/>
                    </a:cubicBezTo>
                    <a:cubicBezTo>
                      <a:pt x="3935" y="2016"/>
                      <a:pt x="3910" y="1840"/>
                      <a:pt x="3885" y="1665"/>
                    </a:cubicBezTo>
                    <a:cubicBezTo>
                      <a:pt x="3856" y="1592"/>
                      <a:pt x="3843" y="1553"/>
                      <a:pt x="3838" y="1553"/>
                    </a:cubicBezTo>
                    <a:cubicBezTo>
                      <a:pt x="3835" y="1553"/>
                      <a:pt x="3835" y="1573"/>
                      <a:pt x="3835" y="1615"/>
                    </a:cubicBezTo>
                    <a:cubicBezTo>
                      <a:pt x="3785" y="1289"/>
                      <a:pt x="3709" y="1038"/>
                      <a:pt x="3534" y="762"/>
                    </a:cubicBezTo>
                    <a:cubicBezTo>
                      <a:pt x="3283" y="336"/>
                      <a:pt x="2882" y="86"/>
                      <a:pt x="2406" y="11"/>
                    </a:cubicBezTo>
                    <a:cubicBezTo>
                      <a:pt x="2348" y="4"/>
                      <a:pt x="2291" y="1"/>
                      <a:pt x="2235" y="1"/>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9756;p59">
                <a:extLst>
                  <a:ext uri="{FF2B5EF4-FFF2-40B4-BE49-F238E27FC236}">
                    <a16:creationId xmlns="" xmlns:a16="http://schemas.microsoft.com/office/drawing/2014/main" id="{75A88A81-0943-E15B-8AA4-D73DED1414D2}"/>
                  </a:ext>
                </a:extLst>
              </p:cNvPr>
              <p:cNvSpPr/>
              <p:nvPr/>
            </p:nvSpPr>
            <p:spPr>
              <a:xfrm>
                <a:off x="3155525" y="4561200"/>
                <a:ext cx="4750" cy="3400"/>
              </a:xfrm>
              <a:custGeom>
                <a:avLst/>
                <a:gdLst/>
                <a:ahLst/>
                <a:cxnLst/>
                <a:rect l="l" t="t" r="r" b="b"/>
                <a:pathLst>
                  <a:path w="190" h="136" extrusionOk="0">
                    <a:moveTo>
                      <a:pt x="189" y="0"/>
                    </a:moveTo>
                    <a:cubicBezTo>
                      <a:pt x="188" y="0"/>
                      <a:pt x="166" y="15"/>
                      <a:pt x="124" y="45"/>
                    </a:cubicBezTo>
                    <a:lnTo>
                      <a:pt x="124" y="45"/>
                    </a:lnTo>
                    <a:cubicBezTo>
                      <a:pt x="168" y="15"/>
                      <a:pt x="189" y="0"/>
                      <a:pt x="189" y="0"/>
                    </a:cubicBezTo>
                    <a:close/>
                    <a:moveTo>
                      <a:pt x="124" y="45"/>
                    </a:moveTo>
                    <a:cubicBezTo>
                      <a:pt x="117" y="50"/>
                      <a:pt x="109" y="55"/>
                      <a:pt x="101" y="60"/>
                    </a:cubicBezTo>
                    <a:cubicBezTo>
                      <a:pt x="51" y="85"/>
                      <a:pt x="26" y="111"/>
                      <a:pt x="1" y="136"/>
                    </a:cubicBezTo>
                    <a:cubicBezTo>
                      <a:pt x="52" y="97"/>
                      <a:pt x="93" y="67"/>
                      <a:pt x="124" y="45"/>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9757;p59">
                <a:extLst>
                  <a:ext uri="{FF2B5EF4-FFF2-40B4-BE49-F238E27FC236}">
                    <a16:creationId xmlns="" xmlns:a16="http://schemas.microsoft.com/office/drawing/2014/main" id="{96C52377-A876-65AB-BE7B-CE0B0536255C}"/>
                  </a:ext>
                </a:extLst>
              </p:cNvPr>
              <p:cNvSpPr/>
              <p:nvPr/>
            </p:nvSpPr>
            <p:spPr>
              <a:xfrm>
                <a:off x="1760175" y="4372850"/>
                <a:ext cx="103400" cy="103600"/>
              </a:xfrm>
              <a:custGeom>
                <a:avLst/>
                <a:gdLst/>
                <a:ahLst/>
                <a:cxnLst/>
                <a:rect l="l" t="t" r="r" b="b"/>
                <a:pathLst>
                  <a:path w="4136" h="4144" extrusionOk="0">
                    <a:moveTo>
                      <a:pt x="1980" y="0"/>
                    </a:moveTo>
                    <a:cubicBezTo>
                      <a:pt x="1704" y="0"/>
                      <a:pt x="1454" y="50"/>
                      <a:pt x="1228" y="176"/>
                    </a:cubicBezTo>
                    <a:cubicBezTo>
                      <a:pt x="1003" y="251"/>
                      <a:pt x="777" y="376"/>
                      <a:pt x="602" y="577"/>
                    </a:cubicBezTo>
                    <a:cubicBezTo>
                      <a:pt x="376" y="802"/>
                      <a:pt x="201" y="1103"/>
                      <a:pt x="100" y="1429"/>
                    </a:cubicBezTo>
                    <a:cubicBezTo>
                      <a:pt x="50" y="1629"/>
                      <a:pt x="0" y="1830"/>
                      <a:pt x="25" y="2030"/>
                    </a:cubicBezTo>
                    <a:lnTo>
                      <a:pt x="75" y="2557"/>
                    </a:lnTo>
                    <a:cubicBezTo>
                      <a:pt x="176" y="2908"/>
                      <a:pt x="351" y="3208"/>
                      <a:pt x="602" y="3459"/>
                    </a:cubicBezTo>
                    <a:cubicBezTo>
                      <a:pt x="777" y="3609"/>
                      <a:pt x="952" y="3760"/>
                      <a:pt x="1153" y="3860"/>
                    </a:cubicBezTo>
                    <a:cubicBezTo>
                      <a:pt x="1379" y="4010"/>
                      <a:pt x="1629" y="4086"/>
                      <a:pt x="1880" y="4111"/>
                    </a:cubicBezTo>
                    <a:cubicBezTo>
                      <a:pt x="1984" y="4131"/>
                      <a:pt x="2092" y="4144"/>
                      <a:pt x="2201" y="4144"/>
                    </a:cubicBezTo>
                    <a:cubicBezTo>
                      <a:pt x="2355" y="4144"/>
                      <a:pt x="2510" y="4119"/>
                      <a:pt x="2657" y="4061"/>
                    </a:cubicBezTo>
                    <a:cubicBezTo>
                      <a:pt x="2907" y="4010"/>
                      <a:pt x="3133" y="3885"/>
                      <a:pt x="3333" y="3710"/>
                    </a:cubicBezTo>
                    <a:cubicBezTo>
                      <a:pt x="3534" y="3584"/>
                      <a:pt x="3709" y="3384"/>
                      <a:pt x="3835" y="3158"/>
                    </a:cubicBezTo>
                    <a:lnTo>
                      <a:pt x="4035" y="2707"/>
                    </a:lnTo>
                    <a:cubicBezTo>
                      <a:pt x="4135" y="2356"/>
                      <a:pt x="4135" y="2005"/>
                      <a:pt x="4035" y="1655"/>
                    </a:cubicBezTo>
                    <a:cubicBezTo>
                      <a:pt x="4010" y="1604"/>
                      <a:pt x="4010" y="1579"/>
                      <a:pt x="3985" y="1554"/>
                    </a:cubicBezTo>
                    <a:cubicBezTo>
                      <a:pt x="3985" y="1529"/>
                      <a:pt x="3985" y="1504"/>
                      <a:pt x="3985" y="1504"/>
                    </a:cubicBezTo>
                    <a:cubicBezTo>
                      <a:pt x="3910" y="1228"/>
                      <a:pt x="3785" y="1003"/>
                      <a:pt x="3609" y="802"/>
                    </a:cubicBezTo>
                    <a:cubicBezTo>
                      <a:pt x="3459" y="602"/>
                      <a:pt x="3283" y="426"/>
                      <a:pt x="3058" y="301"/>
                    </a:cubicBezTo>
                    <a:lnTo>
                      <a:pt x="2782" y="176"/>
                    </a:lnTo>
                    <a:cubicBezTo>
                      <a:pt x="2757" y="176"/>
                      <a:pt x="2707" y="151"/>
                      <a:pt x="2657" y="126"/>
                    </a:cubicBezTo>
                    <a:lnTo>
                      <a:pt x="2556" y="101"/>
                    </a:lnTo>
                    <a:cubicBezTo>
                      <a:pt x="2556" y="76"/>
                      <a:pt x="2531" y="76"/>
                      <a:pt x="2506" y="76"/>
                    </a:cubicBezTo>
                    <a:cubicBezTo>
                      <a:pt x="2331" y="25"/>
                      <a:pt x="2155" y="0"/>
                      <a:pt x="1980"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9758;p59">
                <a:extLst>
                  <a:ext uri="{FF2B5EF4-FFF2-40B4-BE49-F238E27FC236}">
                    <a16:creationId xmlns="" xmlns:a16="http://schemas.microsoft.com/office/drawing/2014/main" id="{D00A67D6-4212-1872-D285-CAD93FC446A1}"/>
                  </a:ext>
                </a:extLst>
              </p:cNvPr>
              <p:cNvSpPr/>
              <p:nvPr/>
            </p:nvSpPr>
            <p:spPr>
              <a:xfrm>
                <a:off x="2992625" y="3046425"/>
                <a:ext cx="2619725" cy="488725"/>
              </a:xfrm>
              <a:custGeom>
                <a:avLst/>
                <a:gdLst/>
                <a:ahLst/>
                <a:cxnLst/>
                <a:rect l="l" t="t" r="r" b="b"/>
                <a:pathLst>
                  <a:path w="104789" h="19549" extrusionOk="0">
                    <a:moveTo>
                      <a:pt x="34688" y="1"/>
                    </a:moveTo>
                    <a:cubicBezTo>
                      <a:pt x="30766" y="1"/>
                      <a:pt x="26832" y="9"/>
                      <a:pt x="22933" y="24"/>
                    </a:cubicBezTo>
                    <a:cubicBezTo>
                      <a:pt x="27645" y="526"/>
                      <a:pt x="32256" y="1704"/>
                      <a:pt x="36592" y="3533"/>
                    </a:cubicBezTo>
                    <a:cubicBezTo>
                      <a:pt x="37870" y="4060"/>
                      <a:pt x="39199" y="4761"/>
                      <a:pt x="39775" y="5989"/>
                    </a:cubicBezTo>
                    <a:cubicBezTo>
                      <a:pt x="40552" y="7719"/>
                      <a:pt x="39525" y="9774"/>
                      <a:pt x="38071" y="11002"/>
                    </a:cubicBezTo>
                    <a:cubicBezTo>
                      <a:pt x="35464" y="13233"/>
                      <a:pt x="31805" y="13659"/>
                      <a:pt x="28397" y="14060"/>
                    </a:cubicBezTo>
                    <a:cubicBezTo>
                      <a:pt x="22256" y="14786"/>
                      <a:pt x="16141" y="15789"/>
                      <a:pt x="10076" y="17042"/>
                    </a:cubicBezTo>
                    <a:cubicBezTo>
                      <a:pt x="6692" y="17744"/>
                      <a:pt x="3309" y="18546"/>
                      <a:pt x="1" y="19548"/>
                    </a:cubicBezTo>
                    <a:cubicBezTo>
                      <a:pt x="25063" y="17944"/>
                      <a:pt x="51605" y="16416"/>
                      <a:pt x="54462" y="16015"/>
                    </a:cubicBezTo>
                    <a:cubicBezTo>
                      <a:pt x="55011" y="15941"/>
                      <a:pt x="55992" y="15907"/>
                      <a:pt x="57315" y="15907"/>
                    </a:cubicBezTo>
                    <a:cubicBezTo>
                      <a:pt x="65421" y="15907"/>
                      <a:pt x="86371" y="17178"/>
                      <a:pt x="99450" y="18320"/>
                    </a:cubicBezTo>
                    <a:cubicBezTo>
                      <a:pt x="101004" y="18170"/>
                      <a:pt x="101956" y="18045"/>
                      <a:pt x="102182" y="17919"/>
                    </a:cubicBezTo>
                    <a:cubicBezTo>
                      <a:pt x="104663" y="16365"/>
                      <a:pt x="104788" y="8045"/>
                      <a:pt x="103535" y="3784"/>
                    </a:cubicBezTo>
                    <a:cubicBezTo>
                      <a:pt x="103334" y="3157"/>
                      <a:pt x="103134" y="2606"/>
                      <a:pt x="102883" y="2205"/>
                    </a:cubicBezTo>
                    <a:cubicBezTo>
                      <a:pt x="101962" y="609"/>
                      <a:pt x="68786" y="1"/>
                      <a:pt x="34688" y="1"/>
                    </a:cubicBezTo>
                    <a:close/>
                  </a:path>
                </a:pathLst>
              </a:custGeom>
              <a:solidFill>
                <a:srgbClr val="3D2008"/>
              </a:solidFill>
              <a:ln>
                <a:noFill/>
              </a:ln>
            </p:spPr>
            <p:txBody>
              <a:bodyPr spcFirstLastPara="1" wrap="square" lIns="121900" tIns="121900" rIns="121900" bIns="121900" anchor="ctr" anchorCtr="0">
                <a:noAutofit/>
              </a:bodyPr>
              <a:lstStyle/>
              <a:p>
                <a:pPr>
                  <a:buClr>
                    <a:srgbClr val="000000"/>
                  </a:buClr>
                  <a:buFont typeface="Arial"/>
                  <a:buNone/>
                </a:pPr>
                <a:endParaRPr sz="1867" kern="0" dirty="0">
                  <a:solidFill>
                    <a:srgbClr val="000000"/>
                  </a:solidFill>
                  <a:cs typeface="Arial"/>
                  <a:sym typeface="Arial"/>
                </a:endParaRPr>
              </a:p>
            </p:txBody>
          </p:sp>
          <p:sp>
            <p:nvSpPr>
              <p:cNvPr id="66" name="Google Shape;9759;p59">
                <a:extLst>
                  <a:ext uri="{FF2B5EF4-FFF2-40B4-BE49-F238E27FC236}">
                    <a16:creationId xmlns="" xmlns:a16="http://schemas.microsoft.com/office/drawing/2014/main" id="{B447548A-0F76-4B94-80E3-73D974E9BB3A}"/>
                  </a:ext>
                </a:extLst>
              </p:cNvPr>
              <p:cNvSpPr/>
              <p:nvPr/>
            </p:nvSpPr>
            <p:spPr>
              <a:xfrm>
                <a:off x="5193175" y="3117675"/>
                <a:ext cx="45725" cy="336075"/>
              </a:xfrm>
              <a:custGeom>
                <a:avLst/>
                <a:gdLst/>
                <a:ahLst/>
                <a:cxnLst/>
                <a:rect l="l" t="t" r="r" b="b"/>
                <a:pathLst>
                  <a:path w="1829" h="13443" extrusionOk="0">
                    <a:moveTo>
                      <a:pt x="688" y="0"/>
                    </a:moveTo>
                    <a:cubicBezTo>
                      <a:pt x="339" y="0"/>
                      <a:pt x="1" y="458"/>
                      <a:pt x="225" y="784"/>
                    </a:cubicBezTo>
                    <a:cubicBezTo>
                      <a:pt x="425" y="1084"/>
                      <a:pt x="300" y="1811"/>
                      <a:pt x="300" y="2162"/>
                    </a:cubicBezTo>
                    <a:cubicBezTo>
                      <a:pt x="300" y="2713"/>
                      <a:pt x="325" y="3265"/>
                      <a:pt x="325" y="3816"/>
                    </a:cubicBezTo>
                    <a:cubicBezTo>
                      <a:pt x="325" y="4844"/>
                      <a:pt x="325" y="5871"/>
                      <a:pt x="325" y="6899"/>
                    </a:cubicBezTo>
                    <a:cubicBezTo>
                      <a:pt x="325" y="7926"/>
                      <a:pt x="325" y="8954"/>
                      <a:pt x="300" y="9982"/>
                    </a:cubicBezTo>
                    <a:cubicBezTo>
                      <a:pt x="300" y="10508"/>
                      <a:pt x="300" y="11059"/>
                      <a:pt x="275" y="11611"/>
                    </a:cubicBezTo>
                    <a:cubicBezTo>
                      <a:pt x="275" y="12087"/>
                      <a:pt x="200" y="12563"/>
                      <a:pt x="375" y="13014"/>
                    </a:cubicBezTo>
                    <a:cubicBezTo>
                      <a:pt x="417" y="13295"/>
                      <a:pt x="688" y="13442"/>
                      <a:pt x="966" y="13442"/>
                    </a:cubicBezTo>
                    <a:cubicBezTo>
                      <a:pt x="1184" y="13442"/>
                      <a:pt x="1407" y="13352"/>
                      <a:pt x="1528" y="13165"/>
                    </a:cubicBezTo>
                    <a:cubicBezTo>
                      <a:pt x="1829" y="12688"/>
                      <a:pt x="1728" y="12062"/>
                      <a:pt x="1728" y="11510"/>
                    </a:cubicBezTo>
                    <a:cubicBezTo>
                      <a:pt x="1728" y="10934"/>
                      <a:pt x="1728" y="10358"/>
                      <a:pt x="1728" y="9756"/>
                    </a:cubicBezTo>
                    <a:cubicBezTo>
                      <a:pt x="1728" y="8603"/>
                      <a:pt x="1703" y="7425"/>
                      <a:pt x="1678" y="6272"/>
                    </a:cubicBezTo>
                    <a:cubicBezTo>
                      <a:pt x="1653" y="5144"/>
                      <a:pt x="1603" y="4017"/>
                      <a:pt x="1553" y="2889"/>
                    </a:cubicBezTo>
                    <a:cubicBezTo>
                      <a:pt x="1528" y="2312"/>
                      <a:pt x="1503" y="1711"/>
                      <a:pt x="1453" y="1134"/>
                    </a:cubicBezTo>
                    <a:cubicBezTo>
                      <a:pt x="1428" y="683"/>
                      <a:pt x="1302" y="383"/>
                      <a:pt x="926" y="82"/>
                    </a:cubicBezTo>
                    <a:cubicBezTo>
                      <a:pt x="851" y="25"/>
                      <a:pt x="769" y="0"/>
                      <a:pt x="688"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9760;p59">
                <a:extLst>
                  <a:ext uri="{FF2B5EF4-FFF2-40B4-BE49-F238E27FC236}">
                    <a16:creationId xmlns="" xmlns:a16="http://schemas.microsoft.com/office/drawing/2014/main" id="{1FAE58F9-278C-428B-33FF-1C72E8D257BA}"/>
                  </a:ext>
                </a:extLst>
              </p:cNvPr>
              <p:cNvSpPr/>
              <p:nvPr/>
            </p:nvSpPr>
            <p:spPr>
              <a:xfrm>
                <a:off x="5319725" y="3112150"/>
                <a:ext cx="50750" cy="310050"/>
              </a:xfrm>
              <a:custGeom>
                <a:avLst/>
                <a:gdLst/>
                <a:ahLst/>
                <a:cxnLst/>
                <a:rect l="l" t="t" r="r" b="b"/>
                <a:pathLst>
                  <a:path w="2030" h="12402" extrusionOk="0">
                    <a:moveTo>
                      <a:pt x="592" y="1"/>
                    </a:moveTo>
                    <a:cubicBezTo>
                      <a:pt x="508" y="1"/>
                      <a:pt x="421" y="32"/>
                      <a:pt x="351" y="102"/>
                    </a:cubicBezTo>
                    <a:cubicBezTo>
                      <a:pt x="25" y="453"/>
                      <a:pt x="100" y="904"/>
                      <a:pt x="150" y="1330"/>
                    </a:cubicBezTo>
                    <a:cubicBezTo>
                      <a:pt x="175" y="1807"/>
                      <a:pt x="225" y="2258"/>
                      <a:pt x="275" y="2734"/>
                    </a:cubicBezTo>
                    <a:cubicBezTo>
                      <a:pt x="376" y="3761"/>
                      <a:pt x="451" y="4789"/>
                      <a:pt x="451" y="5817"/>
                    </a:cubicBezTo>
                    <a:cubicBezTo>
                      <a:pt x="476" y="6819"/>
                      <a:pt x="426" y="7822"/>
                      <a:pt x="351" y="8824"/>
                    </a:cubicBezTo>
                    <a:cubicBezTo>
                      <a:pt x="301" y="9325"/>
                      <a:pt x="250" y="9827"/>
                      <a:pt x="200" y="10303"/>
                    </a:cubicBezTo>
                    <a:cubicBezTo>
                      <a:pt x="150" y="10579"/>
                      <a:pt x="100" y="10854"/>
                      <a:pt x="75" y="11130"/>
                    </a:cubicBezTo>
                    <a:cubicBezTo>
                      <a:pt x="75" y="11227"/>
                      <a:pt x="0" y="11699"/>
                      <a:pt x="59" y="11699"/>
                    </a:cubicBezTo>
                    <a:cubicBezTo>
                      <a:pt x="74" y="11699"/>
                      <a:pt x="98" y="11668"/>
                      <a:pt x="134" y="11591"/>
                    </a:cubicBezTo>
                    <a:lnTo>
                      <a:pt x="134" y="11591"/>
                    </a:lnTo>
                    <a:cubicBezTo>
                      <a:pt x="125" y="11636"/>
                      <a:pt x="125" y="11671"/>
                      <a:pt x="125" y="11706"/>
                    </a:cubicBezTo>
                    <a:cubicBezTo>
                      <a:pt x="108" y="12119"/>
                      <a:pt x="479" y="12401"/>
                      <a:pt x="844" y="12401"/>
                    </a:cubicBezTo>
                    <a:cubicBezTo>
                      <a:pt x="1011" y="12401"/>
                      <a:pt x="1177" y="12342"/>
                      <a:pt x="1303" y="12208"/>
                    </a:cubicBezTo>
                    <a:cubicBezTo>
                      <a:pt x="1679" y="11782"/>
                      <a:pt x="1729" y="11280"/>
                      <a:pt x="1779" y="10729"/>
                    </a:cubicBezTo>
                    <a:cubicBezTo>
                      <a:pt x="1854" y="10203"/>
                      <a:pt x="1905" y="9676"/>
                      <a:pt x="1955" y="9125"/>
                    </a:cubicBezTo>
                    <a:cubicBezTo>
                      <a:pt x="2030" y="8072"/>
                      <a:pt x="2030" y="6995"/>
                      <a:pt x="2005" y="5917"/>
                    </a:cubicBezTo>
                    <a:cubicBezTo>
                      <a:pt x="1980" y="4864"/>
                      <a:pt x="1880" y="3787"/>
                      <a:pt x="1704" y="2734"/>
                    </a:cubicBezTo>
                    <a:cubicBezTo>
                      <a:pt x="1629" y="2208"/>
                      <a:pt x="1554" y="1681"/>
                      <a:pt x="1403" y="1155"/>
                    </a:cubicBezTo>
                    <a:cubicBezTo>
                      <a:pt x="1303" y="754"/>
                      <a:pt x="1203" y="228"/>
                      <a:pt x="777" y="52"/>
                    </a:cubicBezTo>
                    <a:cubicBezTo>
                      <a:pt x="722" y="19"/>
                      <a:pt x="658" y="1"/>
                      <a:pt x="592" y="1"/>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9761;p59">
                <a:extLst>
                  <a:ext uri="{FF2B5EF4-FFF2-40B4-BE49-F238E27FC236}">
                    <a16:creationId xmlns="" xmlns:a16="http://schemas.microsoft.com/office/drawing/2014/main" id="{91768CF2-3A72-2868-61F9-A5157652E70D}"/>
                  </a:ext>
                </a:extLst>
              </p:cNvPr>
              <p:cNvSpPr/>
              <p:nvPr/>
            </p:nvSpPr>
            <p:spPr>
              <a:xfrm>
                <a:off x="3761425" y="1998150"/>
                <a:ext cx="1367200" cy="369700"/>
              </a:xfrm>
              <a:custGeom>
                <a:avLst/>
                <a:gdLst/>
                <a:ahLst/>
                <a:cxnLst/>
                <a:rect l="l" t="t" r="r" b="b"/>
                <a:pathLst>
                  <a:path w="54688" h="14788" extrusionOk="0">
                    <a:moveTo>
                      <a:pt x="26" y="0"/>
                    </a:moveTo>
                    <a:cubicBezTo>
                      <a:pt x="26" y="176"/>
                      <a:pt x="1" y="326"/>
                      <a:pt x="1" y="477"/>
                    </a:cubicBezTo>
                    <a:cubicBezTo>
                      <a:pt x="627" y="652"/>
                      <a:pt x="1254" y="827"/>
                      <a:pt x="1880" y="978"/>
                    </a:cubicBezTo>
                    <a:cubicBezTo>
                      <a:pt x="4061" y="1579"/>
                      <a:pt x="6266" y="2131"/>
                      <a:pt x="8472" y="2682"/>
                    </a:cubicBezTo>
                    <a:cubicBezTo>
                      <a:pt x="12783" y="3785"/>
                      <a:pt x="17093" y="4938"/>
                      <a:pt x="21479" y="5690"/>
                    </a:cubicBezTo>
                    <a:cubicBezTo>
                      <a:pt x="23635" y="6041"/>
                      <a:pt x="25840" y="6266"/>
                      <a:pt x="28021" y="6617"/>
                    </a:cubicBezTo>
                    <a:cubicBezTo>
                      <a:pt x="30201" y="6968"/>
                      <a:pt x="32332" y="7494"/>
                      <a:pt x="34437" y="8146"/>
                    </a:cubicBezTo>
                    <a:cubicBezTo>
                      <a:pt x="38748" y="9474"/>
                      <a:pt x="43008" y="10953"/>
                      <a:pt x="47269" y="12381"/>
                    </a:cubicBezTo>
                    <a:cubicBezTo>
                      <a:pt x="49725" y="13183"/>
                      <a:pt x="52181" y="13985"/>
                      <a:pt x="54612" y="14787"/>
                    </a:cubicBezTo>
                    <a:cubicBezTo>
                      <a:pt x="54638" y="14512"/>
                      <a:pt x="54663" y="14236"/>
                      <a:pt x="54688" y="13935"/>
                    </a:cubicBezTo>
                    <a:lnTo>
                      <a:pt x="49349" y="12181"/>
                    </a:lnTo>
                    <a:cubicBezTo>
                      <a:pt x="45089" y="10777"/>
                      <a:pt x="40853" y="9374"/>
                      <a:pt x="36592" y="7970"/>
                    </a:cubicBezTo>
                    <a:cubicBezTo>
                      <a:pt x="34537" y="7294"/>
                      <a:pt x="32457" y="6642"/>
                      <a:pt x="30352" y="6191"/>
                    </a:cubicBezTo>
                    <a:cubicBezTo>
                      <a:pt x="28221" y="5765"/>
                      <a:pt x="26066" y="5514"/>
                      <a:pt x="23936" y="5213"/>
                    </a:cubicBezTo>
                    <a:cubicBezTo>
                      <a:pt x="19575" y="4637"/>
                      <a:pt x="15339" y="3609"/>
                      <a:pt x="11053" y="2582"/>
                    </a:cubicBezTo>
                    <a:cubicBezTo>
                      <a:pt x="7394" y="1705"/>
                      <a:pt x="3735" y="802"/>
                      <a:pt x="26"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9762;p59">
                <a:extLst>
                  <a:ext uri="{FF2B5EF4-FFF2-40B4-BE49-F238E27FC236}">
                    <a16:creationId xmlns="" xmlns:a16="http://schemas.microsoft.com/office/drawing/2014/main" id="{172E10E7-0C9E-A0B5-41DD-3AE0C3AC3445}"/>
                  </a:ext>
                </a:extLst>
              </p:cNvPr>
              <p:cNvSpPr/>
              <p:nvPr/>
            </p:nvSpPr>
            <p:spPr>
              <a:xfrm>
                <a:off x="3762675" y="2163550"/>
                <a:ext cx="1351550" cy="328350"/>
              </a:xfrm>
              <a:custGeom>
                <a:avLst/>
                <a:gdLst/>
                <a:ahLst/>
                <a:cxnLst/>
                <a:rect l="l" t="t" r="r" b="b"/>
                <a:pathLst>
                  <a:path w="54062" h="13134" extrusionOk="0">
                    <a:moveTo>
                      <a:pt x="1" y="1"/>
                    </a:moveTo>
                    <a:cubicBezTo>
                      <a:pt x="26" y="151"/>
                      <a:pt x="51" y="302"/>
                      <a:pt x="76" y="452"/>
                    </a:cubicBezTo>
                    <a:cubicBezTo>
                      <a:pt x="552" y="628"/>
                      <a:pt x="1003" y="803"/>
                      <a:pt x="1479" y="978"/>
                    </a:cubicBezTo>
                    <a:cubicBezTo>
                      <a:pt x="2432" y="1329"/>
                      <a:pt x="3409" y="1705"/>
                      <a:pt x="4387" y="2031"/>
                    </a:cubicBezTo>
                    <a:cubicBezTo>
                      <a:pt x="6292" y="2683"/>
                      <a:pt x="8246" y="3309"/>
                      <a:pt x="10226" y="3785"/>
                    </a:cubicBezTo>
                    <a:cubicBezTo>
                      <a:pt x="12231" y="4287"/>
                      <a:pt x="14287" y="4663"/>
                      <a:pt x="16342" y="4938"/>
                    </a:cubicBezTo>
                    <a:cubicBezTo>
                      <a:pt x="18397" y="5239"/>
                      <a:pt x="20477" y="5490"/>
                      <a:pt x="22532" y="5841"/>
                    </a:cubicBezTo>
                    <a:cubicBezTo>
                      <a:pt x="26592" y="6592"/>
                      <a:pt x="30602" y="7670"/>
                      <a:pt x="34612" y="8773"/>
                    </a:cubicBezTo>
                    <a:cubicBezTo>
                      <a:pt x="38597" y="9851"/>
                      <a:pt x="42608" y="10903"/>
                      <a:pt x="46668" y="11755"/>
                    </a:cubicBezTo>
                    <a:cubicBezTo>
                      <a:pt x="49074" y="12282"/>
                      <a:pt x="51480" y="12733"/>
                      <a:pt x="53886" y="13134"/>
                    </a:cubicBezTo>
                    <a:cubicBezTo>
                      <a:pt x="53961" y="12883"/>
                      <a:pt x="54011" y="12608"/>
                      <a:pt x="54061" y="12332"/>
                    </a:cubicBezTo>
                    <a:cubicBezTo>
                      <a:pt x="52156" y="12006"/>
                      <a:pt x="50252" y="11655"/>
                      <a:pt x="48372" y="11279"/>
                    </a:cubicBezTo>
                    <a:cubicBezTo>
                      <a:pt x="44312" y="10427"/>
                      <a:pt x="40277" y="9450"/>
                      <a:pt x="36267" y="8347"/>
                    </a:cubicBezTo>
                    <a:cubicBezTo>
                      <a:pt x="32307" y="7294"/>
                      <a:pt x="28347" y="6166"/>
                      <a:pt x="24337" y="5364"/>
                    </a:cubicBezTo>
                    <a:cubicBezTo>
                      <a:pt x="20252" y="4537"/>
                      <a:pt x="16066" y="4262"/>
                      <a:pt x="11981" y="3384"/>
                    </a:cubicBezTo>
                    <a:cubicBezTo>
                      <a:pt x="8021" y="2532"/>
                      <a:pt x="4111" y="1329"/>
                      <a:pt x="251" y="76"/>
                    </a:cubicBezTo>
                    <a:cubicBezTo>
                      <a:pt x="176" y="51"/>
                      <a:pt x="76" y="26"/>
                      <a:pt x="1"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9763;p59">
                <a:extLst>
                  <a:ext uri="{FF2B5EF4-FFF2-40B4-BE49-F238E27FC236}">
                    <a16:creationId xmlns="" xmlns:a16="http://schemas.microsoft.com/office/drawing/2014/main" id="{47199C2F-731E-243D-23F6-161178865BE6}"/>
                  </a:ext>
                </a:extLst>
              </p:cNvPr>
              <p:cNvSpPr/>
              <p:nvPr/>
            </p:nvSpPr>
            <p:spPr>
              <a:xfrm>
                <a:off x="3787125" y="1833350"/>
                <a:ext cx="1347775" cy="367200"/>
              </a:xfrm>
              <a:custGeom>
                <a:avLst/>
                <a:gdLst/>
                <a:ahLst/>
                <a:cxnLst/>
                <a:rect l="l" t="t" r="r" b="b"/>
                <a:pathLst>
                  <a:path w="53911" h="14688" extrusionOk="0">
                    <a:moveTo>
                      <a:pt x="126" y="1"/>
                    </a:moveTo>
                    <a:cubicBezTo>
                      <a:pt x="75" y="176"/>
                      <a:pt x="50" y="327"/>
                      <a:pt x="0" y="502"/>
                    </a:cubicBezTo>
                    <a:cubicBezTo>
                      <a:pt x="827" y="678"/>
                      <a:pt x="1654" y="878"/>
                      <a:pt x="2456" y="1054"/>
                    </a:cubicBezTo>
                    <a:cubicBezTo>
                      <a:pt x="4612" y="1555"/>
                      <a:pt x="6767" y="2056"/>
                      <a:pt x="8923" y="2582"/>
                    </a:cubicBezTo>
                    <a:cubicBezTo>
                      <a:pt x="13233" y="3635"/>
                      <a:pt x="17544" y="4713"/>
                      <a:pt x="21830" y="5866"/>
                    </a:cubicBezTo>
                    <a:cubicBezTo>
                      <a:pt x="26091" y="6993"/>
                      <a:pt x="30376" y="8146"/>
                      <a:pt x="34637" y="9324"/>
                    </a:cubicBezTo>
                    <a:cubicBezTo>
                      <a:pt x="38898" y="10502"/>
                      <a:pt x="43133" y="11730"/>
                      <a:pt x="47369" y="12958"/>
                    </a:cubicBezTo>
                    <a:cubicBezTo>
                      <a:pt x="49549" y="13585"/>
                      <a:pt x="51730" y="14186"/>
                      <a:pt x="53910" y="14688"/>
                    </a:cubicBezTo>
                    <a:cubicBezTo>
                      <a:pt x="53910" y="14412"/>
                      <a:pt x="53910" y="14136"/>
                      <a:pt x="53910" y="13861"/>
                    </a:cubicBezTo>
                    <a:cubicBezTo>
                      <a:pt x="52281" y="13460"/>
                      <a:pt x="50677" y="13034"/>
                      <a:pt x="49073" y="12582"/>
                    </a:cubicBezTo>
                    <a:cubicBezTo>
                      <a:pt x="44812" y="11379"/>
                      <a:pt x="40602" y="10126"/>
                      <a:pt x="36341" y="8923"/>
                    </a:cubicBezTo>
                    <a:cubicBezTo>
                      <a:pt x="32081" y="7745"/>
                      <a:pt x="27820" y="6567"/>
                      <a:pt x="23534" y="5515"/>
                    </a:cubicBezTo>
                    <a:cubicBezTo>
                      <a:pt x="19223" y="4437"/>
                      <a:pt x="14913" y="3359"/>
                      <a:pt x="10577" y="2357"/>
                    </a:cubicBezTo>
                    <a:cubicBezTo>
                      <a:pt x="7093" y="1580"/>
                      <a:pt x="3609" y="753"/>
                      <a:pt x="126"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9764;p59">
                <a:extLst>
                  <a:ext uri="{FF2B5EF4-FFF2-40B4-BE49-F238E27FC236}">
                    <a16:creationId xmlns="" xmlns:a16="http://schemas.microsoft.com/office/drawing/2014/main" id="{118A8902-9C16-0160-0387-04589E84E574}"/>
                  </a:ext>
                </a:extLst>
              </p:cNvPr>
              <p:cNvSpPr/>
              <p:nvPr/>
            </p:nvSpPr>
            <p:spPr>
              <a:xfrm>
                <a:off x="3817200" y="1740000"/>
                <a:ext cx="1314550" cy="369700"/>
              </a:xfrm>
              <a:custGeom>
                <a:avLst/>
                <a:gdLst/>
                <a:ahLst/>
                <a:cxnLst/>
                <a:rect l="l" t="t" r="r" b="b"/>
                <a:pathLst>
                  <a:path w="52582" h="14788" extrusionOk="0">
                    <a:moveTo>
                      <a:pt x="201" y="1"/>
                    </a:moveTo>
                    <a:cubicBezTo>
                      <a:pt x="126" y="126"/>
                      <a:pt x="75" y="276"/>
                      <a:pt x="0" y="427"/>
                    </a:cubicBezTo>
                    <a:cubicBezTo>
                      <a:pt x="1228" y="777"/>
                      <a:pt x="2431" y="1128"/>
                      <a:pt x="3659" y="1454"/>
                    </a:cubicBezTo>
                    <a:cubicBezTo>
                      <a:pt x="5765" y="2006"/>
                      <a:pt x="7870" y="2557"/>
                      <a:pt x="9950" y="3158"/>
                    </a:cubicBezTo>
                    <a:cubicBezTo>
                      <a:pt x="14161" y="4361"/>
                      <a:pt x="18396" y="5414"/>
                      <a:pt x="22632" y="6517"/>
                    </a:cubicBezTo>
                    <a:cubicBezTo>
                      <a:pt x="26842" y="7620"/>
                      <a:pt x="31028" y="8722"/>
                      <a:pt x="35239" y="9825"/>
                    </a:cubicBezTo>
                    <a:cubicBezTo>
                      <a:pt x="39274" y="10878"/>
                      <a:pt x="43309" y="11905"/>
                      <a:pt x="47294" y="13083"/>
                    </a:cubicBezTo>
                    <a:cubicBezTo>
                      <a:pt x="49073" y="13610"/>
                      <a:pt x="50828" y="14161"/>
                      <a:pt x="52582" y="14788"/>
                    </a:cubicBezTo>
                    <a:cubicBezTo>
                      <a:pt x="52557" y="14437"/>
                      <a:pt x="52507" y="14136"/>
                      <a:pt x="52457" y="13860"/>
                    </a:cubicBezTo>
                    <a:cubicBezTo>
                      <a:pt x="51354" y="13484"/>
                      <a:pt x="50251" y="13108"/>
                      <a:pt x="49148" y="12757"/>
                    </a:cubicBezTo>
                    <a:cubicBezTo>
                      <a:pt x="45214" y="11554"/>
                      <a:pt x="41203" y="10527"/>
                      <a:pt x="37218" y="9499"/>
                    </a:cubicBezTo>
                    <a:cubicBezTo>
                      <a:pt x="32983" y="8371"/>
                      <a:pt x="28722" y="7269"/>
                      <a:pt x="24487" y="6166"/>
                    </a:cubicBezTo>
                    <a:cubicBezTo>
                      <a:pt x="20251" y="5038"/>
                      <a:pt x="16040" y="3910"/>
                      <a:pt x="11780" y="2858"/>
                    </a:cubicBezTo>
                    <a:cubicBezTo>
                      <a:pt x="7920" y="1905"/>
                      <a:pt x="4060" y="928"/>
                      <a:pt x="201"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9765;p59">
                <a:extLst>
                  <a:ext uri="{FF2B5EF4-FFF2-40B4-BE49-F238E27FC236}">
                    <a16:creationId xmlns="" xmlns:a16="http://schemas.microsoft.com/office/drawing/2014/main" id="{07B6BD35-3861-AC18-04F8-6A7A142FD5A0}"/>
                  </a:ext>
                </a:extLst>
              </p:cNvPr>
              <p:cNvSpPr/>
              <p:nvPr/>
            </p:nvSpPr>
            <p:spPr>
              <a:xfrm>
                <a:off x="3769575" y="1926725"/>
                <a:ext cx="1364075" cy="355900"/>
              </a:xfrm>
              <a:custGeom>
                <a:avLst/>
                <a:gdLst/>
                <a:ahLst/>
                <a:cxnLst/>
                <a:rect l="l" t="t" r="r" b="b"/>
                <a:pathLst>
                  <a:path w="54563" h="14236" extrusionOk="0">
                    <a:moveTo>
                      <a:pt x="76" y="0"/>
                    </a:moveTo>
                    <a:cubicBezTo>
                      <a:pt x="51" y="176"/>
                      <a:pt x="26" y="326"/>
                      <a:pt x="0" y="476"/>
                    </a:cubicBezTo>
                    <a:cubicBezTo>
                      <a:pt x="176" y="527"/>
                      <a:pt x="326" y="552"/>
                      <a:pt x="502" y="577"/>
                    </a:cubicBezTo>
                    <a:cubicBezTo>
                      <a:pt x="2707" y="1028"/>
                      <a:pt x="4913" y="1354"/>
                      <a:pt x="7118" y="1780"/>
                    </a:cubicBezTo>
                    <a:cubicBezTo>
                      <a:pt x="11605" y="2632"/>
                      <a:pt x="16041" y="3634"/>
                      <a:pt x="20477" y="4762"/>
                    </a:cubicBezTo>
                    <a:cubicBezTo>
                      <a:pt x="24913" y="5865"/>
                      <a:pt x="29374" y="6968"/>
                      <a:pt x="33785" y="8196"/>
                    </a:cubicBezTo>
                    <a:cubicBezTo>
                      <a:pt x="38196" y="9399"/>
                      <a:pt x="42582" y="10652"/>
                      <a:pt x="46968" y="11955"/>
                    </a:cubicBezTo>
                    <a:cubicBezTo>
                      <a:pt x="49499" y="12707"/>
                      <a:pt x="52006" y="13459"/>
                      <a:pt x="54537" y="14236"/>
                    </a:cubicBezTo>
                    <a:cubicBezTo>
                      <a:pt x="54537" y="13935"/>
                      <a:pt x="54562" y="13659"/>
                      <a:pt x="54562" y="13384"/>
                    </a:cubicBezTo>
                    <a:cubicBezTo>
                      <a:pt x="52682" y="12807"/>
                      <a:pt x="50828" y="12231"/>
                      <a:pt x="48948" y="11679"/>
                    </a:cubicBezTo>
                    <a:cubicBezTo>
                      <a:pt x="44562" y="10376"/>
                      <a:pt x="40176" y="9098"/>
                      <a:pt x="35790" y="7870"/>
                    </a:cubicBezTo>
                    <a:cubicBezTo>
                      <a:pt x="31354" y="6642"/>
                      <a:pt x="26918" y="5464"/>
                      <a:pt x="22457" y="4411"/>
                    </a:cubicBezTo>
                    <a:cubicBezTo>
                      <a:pt x="18021" y="3359"/>
                      <a:pt x="13534" y="2431"/>
                      <a:pt x="9048" y="1604"/>
                    </a:cubicBezTo>
                    <a:cubicBezTo>
                      <a:pt x="6818" y="1203"/>
                      <a:pt x="4587" y="802"/>
                      <a:pt x="2356" y="426"/>
                    </a:cubicBezTo>
                    <a:cubicBezTo>
                      <a:pt x="1579" y="301"/>
                      <a:pt x="828" y="151"/>
                      <a:pt x="76"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9766;p59">
                <a:extLst>
                  <a:ext uri="{FF2B5EF4-FFF2-40B4-BE49-F238E27FC236}">
                    <a16:creationId xmlns="" xmlns:a16="http://schemas.microsoft.com/office/drawing/2014/main" id="{D53B447A-D0B9-1033-2FAC-BBCBEE973F7F}"/>
                  </a:ext>
                </a:extLst>
              </p:cNvPr>
              <p:cNvSpPr/>
              <p:nvPr/>
            </p:nvSpPr>
            <p:spPr>
              <a:xfrm>
                <a:off x="3757675" y="2065825"/>
                <a:ext cx="1365325" cy="361550"/>
              </a:xfrm>
              <a:custGeom>
                <a:avLst/>
                <a:gdLst/>
                <a:ahLst/>
                <a:cxnLst/>
                <a:rect l="l" t="t" r="r" b="b"/>
                <a:pathLst>
                  <a:path w="54613" h="14462" extrusionOk="0">
                    <a:moveTo>
                      <a:pt x="25" y="0"/>
                    </a:moveTo>
                    <a:cubicBezTo>
                      <a:pt x="25" y="125"/>
                      <a:pt x="0" y="226"/>
                      <a:pt x="0" y="326"/>
                    </a:cubicBezTo>
                    <a:cubicBezTo>
                      <a:pt x="2983" y="1178"/>
                      <a:pt x="5990" y="2030"/>
                      <a:pt x="8973" y="2857"/>
                    </a:cubicBezTo>
                    <a:cubicBezTo>
                      <a:pt x="13284" y="4035"/>
                      <a:pt x="17594" y="5213"/>
                      <a:pt x="21905" y="6416"/>
                    </a:cubicBezTo>
                    <a:cubicBezTo>
                      <a:pt x="26116" y="7569"/>
                      <a:pt x="30326" y="8722"/>
                      <a:pt x="34537" y="9825"/>
                    </a:cubicBezTo>
                    <a:cubicBezTo>
                      <a:pt x="38772" y="10953"/>
                      <a:pt x="43033" y="12005"/>
                      <a:pt x="47294" y="12983"/>
                    </a:cubicBezTo>
                    <a:cubicBezTo>
                      <a:pt x="49700" y="13509"/>
                      <a:pt x="52106" y="14010"/>
                      <a:pt x="54512" y="14461"/>
                    </a:cubicBezTo>
                    <a:cubicBezTo>
                      <a:pt x="54562" y="14211"/>
                      <a:pt x="54587" y="13960"/>
                      <a:pt x="54612" y="13684"/>
                    </a:cubicBezTo>
                    <a:cubicBezTo>
                      <a:pt x="52783" y="13359"/>
                      <a:pt x="50953" y="13008"/>
                      <a:pt x="49123" y="12607"/>
                    </a:cubicBezTo>
                    <a:cubicBezTo>
                      <a:pt x="44838" y="11704"/>
                      <a:pt x="40577" y="10702"/>
                      <a:pt x="36316" y="9624"/>
                    </a:cubicBezTo>
                    <a:cubicBezTo>
                      <a:pt x="32106" y="8547"/>
                      <a:pt x="27870" y="7444"/>
                      <a:pt x="23660" y="6316"/>
                    </a:cubicBezTo>
                    <a:cubicBezTo>
                      <a:pt x="19349" y="5138"/>
                      <a:pt x="15063" y="3985"/>
                      <a:pt x="10752" y="2832"/>
                    </a:cubicBezTo>
                    <a:cubicBezTo>
                      <a:pt x="7168" y="1880"/>
                      <a:pt x="3609" y="927"/>
                      <a:pt x="25"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9767;p59">
                <a:extLst>
                  <a:ext uri="{FF2B5EF4-FFF2-40B4-BE49-F238E27FC236}">
                    <a16:creationId xmlns="" xmlns:a16="http://schemas.microsoft.com/office/drawing/2014/main" id="{AB939465-8982-5752-EE11-CA7B9B91D4E0}"/>
                  </a:ext>
                </a:extLst>
              </p:cNvPr>
              <p:cNvSpPr/>
              <p:nvPr/>
            </p:nvSpPr>
            <p:spPr>
              <a:xfrm>
                <a:off x="5434375" y="4358975"/>
                <a:ext cx="244225" cy="237025"/>
              </a:xfrm>
              <a:custGeom>
                <a:avLst/>
                <a:gdLst/>
                <a:ahLst/>
                <a:cxnLst/>
                <a:rect l="l" t="t" r="r" b="b"/>
                <a:pathLst>
                  <a:path w="9769" h="9481" extrusionOk="0">
                    <a:moveTo>
                      <a:pt x="8616" y="1"/>
                    </a:moveTo>
                    <a:cubicBezTo>
                      <a:pt x="8593" y="1"/>
                      <a:pt x="8570" y="2"/>
                      <a:pt x="8547" y="4"/>
                    </a:cubicBezTo>
                    <a:cubicBezTo>
                      <a:pt x="7619" y="104"/>
                      <a:pt x="0" y="380"/>
                      <a:pt x="251" y="2009"/>
                    </a:cubicBezTo>
                    <a:cubicBezTo>
                      <a:pt x="602" y="4315"/>
                      <a:pt x="1153" y="6621"/>
                      <a:pt x="1654" y="8901"/>
                    </a:cubicBezTo>
                    <a:cubicBezTo>
                      <a:pt x="1718" y="9266"/>
                      <a:pt x="2063" y="9480"/>
                      <a:pt x="2409" y="9480"/>
                    </a:cubicBezTo>
                    <a:cubicBezTo>
                      <a:pt x="2609" y="9480"/>
                      <a:pt x="2811" y="9408"/>
                      <a:pt x="2958" y="9252"/>
                    </a:cubicBezTo>
                    <a:cubicBezTo>
                      <a:pt x="3835" y="8275"/>
                      <a:pt x="4612" y="7197"/>
                      <a:pt x="5339" y="6069"/>
                    </a:cubicBezTo>
                    <a:cubicBezTo>
                      <a:pt x="6291" y="6821"/>
                      <a:pt x="7319" y="7498"/>
                      <a:pt x="8396" y="8049"/>
                    </a:cubicBezTo>
                    <a:cubicBezTo>
                      <a:pt x="8537" y="8122"/>
                      <a:pt x="8690" y="8157"/>
                      <a:pt x="8842" y="8157"/>
                    </a:cubicBezTo>
                    <a:cubicBezTo>
                      <a:pt x="9314" y="8157"/>
                      <a:pt x="9769" y="7822"/>
                      <a:pt x="9750" y="7272"/>
                    </a:cubicBezTo>
                    <a:cubicBezTo>
                      <a:pt x="9675" y="5167"/>
                      <a:pt x="9574" y="3062"/>
                      <a:pt x="9499" y="956"/>
                    </a:cubicBezTo>
                    <a:cubicBezTo>
                      <a:pt x="9475" y="501"/>
                      <a:pt x="9108" y="1"/>
                      <a:pt x="8616" y="1"/>
                    </a:cubicBezTo>
                    <a:close/>
                  </a:path>
                </a:pathLst>
              </a:custGeom>
              <a:solidFill>
                <a:srgbClr val="E9504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9768;p59">
                <a:extLst>
                  <a:ext uri="{FF2B5EF4-FFF2-40B4-BE49-F238E27FC236}">
                    <a16:creationId xmlns="" xmlns:a16="http://schemas.microsoft.com/office/drawing/2014/main" id="{9FD8AE2F-7244-30A0-A85C-B86151B4F2B8}"/>
                  </a:ext>
                </a:extLst>
              </p:cNvPr>
              <p:cNvSpPr/>
              <p:nvPr/>
            </p:nvSpPr>
            <p:spPr>
              <a:xfrm>
                <a:off x="4814950" y="2088725"/>
                <a:ext cx="222825" cy="261925"/>
              </a:xfrm>
              <a:custGeom>
                <a:avLst/>
                <a:gdLst/>
                <a:ahLst/>
                <a:cxnLst/>
                <a:rect l="l" t="t" r="r" b="b"/>
                <a:pathLst>
                  <a:path w="8913" h="10477" extrusionOk="0">
                    <a:moveTo>
                      <a:pt x="2105" y="0"/>
                    </a:moveTo>
                    <a:cubicBezTo>
                      <a:pt x="1951" y="0"/>
                      <a:pt x="1811" y="45"/>
                      <a:pt x="1694" y="112"/>
                    </a:cubicBezTo>
                    <a:cubicBezTo>
                      <a:pt x="1419" y="112"/>
                      <a:pt x="1193" y="237"/>
                      <a:pt x="1118" y="563"/>
                    </a:cubicBezTo>
                    <a:cubicBezTo>
                      <a:pt x="968" y="1265"/>
                      <a:pt x="943" y="1966"/>
                      <a:pt x="867" y="2643"/>
                    </a:cubicBezTo>
                    <a:cubicBezTo>
                      <a:pt x="792" y="3320"/>
                      <a:pt x="717" y="3996"/>
                      <a:pt x="642" y="4648"/>
                    </a:cubicBezTo>
                    <a:cubicBezTo>
                      <a:pt x="466" y="6001"/>
                      <a:pt x="291" y="7355"/>
                      <a:pt x="90" y="8708"/>
                    </a:cubicBezTo>
                    <a:cubicBezTo>
                      <a:pt x="0" y="9212"/>
                      <a:pt x="363" y="9613"/>
                      <a:pt x="797" y="9613"/>
                    </a:cubicBezTo>
                    <a:cubicBezTo>
                      <a:pt x="968" y="9613"/>
                      <a:pt x="1149" y="9551"/>
                      <a:pt x="1319" y="9410"/>
                    </a:cubicBezTo>
                    <a:cubicBezTo>
                      <a:pt x="2171" y="8683"/>
                      <a:pt x="2973" y="7906"/>
                      <a:pt x="3750" y="7104"/>
                    </a:cubicBezTo>
                    <a:cubicBezTo>
                      <a:pt x="4351" y="8082"/>
                      <a:pt x="4978" y="9059"/>
                      <a:pt x="5479" y="10062"/>
                    </a:cubicBezTo>
                    <a:cubicBezTo>
                      <a:pt x="5611" y="10349"/>
                      <a:pt x="5868" y="10476"/>
                      <a:pt x="6134" y="10476"/>
                    </a:cubicBezTo>
                    <a:cubicBezTo>
                      <a:pt x="6424" y="10476"/>
                      <a:pt x="6725" y="10324"/>
                      <a:pt x="6882" y="10062"/>
                    </a:cubicBezTo>
                    <a:cubicBezTo>
                      <a:pt x="7534" y="9084"/>
                      <a:pt x="7735" y="7831"/>
                      <a:pt x="7985" y="6678"/>
                    </a:cubicBezTo>
                    <a:cubicBezTo>
                      <a:pt x="8236" y="5500"/>
                      <a:pt x="8562" y="4272"/>
                      <a:pt x="8712" y="3069"/>
                    </a:cubicBezTo>
                    <a:cubicBezTo>
                      <a:pt x="8913" y="1565"/>
                      <a:pt x="7183" y="1365"/>
                      <a:pt x="6106" y="1089"/>
                    </a:cubicBezTo>
                    <a:cubicBezTo>
                      <a:pt x="4852" y="738"/>
                      <a:pt x="3599" y="387"/>
                      <a:pt x="2346" y="37"/>
                    </a:cubicBezTo>
                    <a:cubicBezTo>
                      <a:pt x="2263" y="11"/>
                      <a:pt x="2182" y="0"/>
                      <a:pt x="2105" y="0"/>
                    </a:cubicBezTo>
                    <a:close/>
                  </a:path>
                </a:pathLst>
              </a:custGeom>
              <a:solidFill>
                <a:srgbClr val="48A3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6" name="Google Shape;9708;p59">
              <a:extLst>
                <a:ext uri="{FF2B5EF4-FFF2-40B4-BE49-F238E27FC236}">
                  <a16:creationId xmlns="" xmlns:a16="http://schemas.microsoft.com/office/drawing/2014/main" id="{486D2D82-F313-BF02-6F96-54383D1789BC}"/>
                </a:ext>
              </a:extLst>
            </p:cNvPr>
            <p:cNvGrpSpPr/>
            <p:nvPr/>
          </p:nvGrpSpPr>
          <p:grpSpPr>
            <a:xfrm>
              <a:off x="306090" y="1632073"/>
              <a:ext cx="387696" cy="311498"/>
              <a:chOff x="1582850" y="1588975"/>
              <a:chExt cx="4354675" cy="3498800"/>
            </a:xfrm>
          </p:grpSpPr>
          <p:sp>
            <p:nvSpPr>
              <p:cNvPr id="77" name="Google Shape;9709;p59">
                <a:extLst>
                  <a:ext uri="{FF2B5EF4-FFF2-40B4-BE49-F238E27FC236}">
                    <a16:creationId xmlns="" xmlns:a16="http://schemas.microsoft.com/office/drawing/2014/main" id="{114C22A9-7CEF-1954-DAF8-C623A03D6DD7}"/>
                  </a:ext>
                </a:extLst>
              </p:cNvPr>
              <p:cNvSpPr/>
              <p:nvPr/>
            </p:nvSpPr>
            <p:spPr>
              <a:xfrm>
                <a:off x="2108525" y="1588975"/>
                <a:ext cx="3122800" cy="1053300"/>
              </a:xfrm>
              <a:custGeom>
                <a:avLst/>
                <a:gdLst/>
                <a:ahLst/>
                <a:cxnLst/>
                <a:rect l="l" t="t" r="r" b="b"/>
                <a:pathLst>
                  <a:path w="124912" h="42132" extrusionOk="0">
                    <a:moveTo>
                      <a:pt x="69327" y="0"/>
                    </a:moveTo>
                    <a:cubicBezTo>
                      <a:pt x="69308" y="0"/>
                      <a:pt x="69291" y="1"/>
                      <a:pt x="69275" y="1"/>
                    </a:cubicBezTo>
                    <a:cubicBezTo>
                      <a:pt x="65741" y="152"/>
                      <a:pt x="4713" y="25465"/>
                      <a:pt x="2006" y="28172"/>
                    </a:cubicBezTo>
                    <a:cubicBezTo>
                      <a:pt x="1" y="30177"/>
                      <a:pt x="703" y="37345"/>
                      <a:pt x="2031" y="41856"/>
                    </a:cubicBezTo>
                    <a:cubicBezTo>
                      <a:pt x="19124" y="38047"/>
                      <a:pt x="48798" y="32433"/>
                      <a:pt x="51380" y="32433"/>
                    </a:cubicBezTo>
                    <a:cubicBezTo>
                      <a:pt x="55415" y="32433"/>
                      <a:pt x="87194" y="37596"/>
                      <a:pt x="112809" y="42132"/>
                    </a:cubicBezTo>
                    <a:cubicBezTo>
                      <a:pt x="118222" y="40553"/>
                      <a:pt x="122683" y="39375"/>
                      <a:pt x="122859" y="38849"/>
                    </a:cubicBezTo>
                    <a:cubicBezTo>
                      <a:pt x="123235" y="37671"/>
                      <a:pt x="120553" y="38122"/>
                      <a:pt x="119350" y="37646"/>
                    </a:cubicBezTo>
                    <a:cubicBezTo>
                      <a:pt x="117997" y="37345"/>
                      <a:pt x="69776" y="29751"/>
                      <a:pt x="67069" y="25791"/>
                    </a:cubicBezTo>
                    <a:cubicBezTo>
                      <a:pt x="64387" y="21831"/>
                      <a:pt x="67069" y="5390"/>
                      <a:pt x="70127" y="3961"/>
                    </a:cubicBezTo>
                    <a:cubicBezTo>
                      <a:pt x="70256" y="3900"/>
                      <a:pt x="70466" y="3871"/>
                      <a:pt x="70747" y="3871"/>
                    </a:cubicBezTo>
                    <a:cubicBezTo>
                      <a:pt x="77058" y="3871"/>
                      <a:pt x="119777" y="18536"/>
                      <a:pt x="120353" y="18824"/>
                    </a:cubicBezTo>
                    <a:cubicBezTo>
                      <a:pt x="120353" y="18824"/>
                      <a:pt x="123886" y="18197"/>
                      <a:pt x="124388" y="17094"/>
                    </a:cubicBezTo>
                    <a:cubicBezTo>
                      <a:pt x="124912" y="15997"/>
                      <a:pt x="73290" y="0"/>
                      <a:pt x="69327" y="0"/>
                    </a:cubicBezTo>
                    <a:close/>
                  </a:path>
                </a:pathLst>
              </a:custGeom>
              <a:solidFill>
                <a:srgbClr val="E9504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9710;p59">
                <a:extLst>
                  <a:ext uri="{FF2B5EF4-FFF2-40B4-BE49-F238E27FC236}">
                    <a16:creationId xmlns="" xmlns:a16="http://schemas.microsoft.com/office/drawing/2014/main" id="{F665F9DA-1EB2-C4B9-F764-16EF4B8A901C}"/>
                  </a:ext>
                </a:extLst>
              </p:cNvPr>
              <p:cNvSpPr/>
              <p:nvPr/>
            </p:nvSpPr>
            <p:spPr>
              <a:xfrm>
                <a:off x="1796500" y="2399775"/>
                <a:ext cx="3964325" cy="741250"/>
              </a:xfrm>
              <a:custGeom>
                <a:avLst/>
                <a:gdLst/>
                <a:ahLst/>
                <a:cxnLst/>
                <a:rect l="l" t="t" r="r" b="b"/>
                <a:pathLst>
                  <a:path w="158573" h="29650" extrusionOk="0">
                    <a:moveTo>
                      <a:pt x="63861" y="1"/>
                    </a:moveTo>
                    <a:cubicBezTo>
                      <a:pt x="61279" y="1"/>
                      <a:pt x="31605" y="5615"/>
                      <a:pt x="14512" y="9424"/>
                    </a:cubicBezTo>
                    <a:cubicBezTo>
                      <a:pt x="8021" y="10878"/>
                      <a:pt x="3334" y="12056"/>
                      <a:pt x="2607" y="12582"/>
                    </a:cubicBezTo>
                    <a:cubicBezTo>
                      <a:pt x="1" y="14487"/>
                      <a:pt x="953" y="25640"/>
                      <a:pt x="2858" y="27068"/>
                    </a:cubicBezTo>
                    <a:cubicBezTo>
                      <a:pt x="3083" y="27219"/>
                      <a:pt x="4838" y="27520"/>
                      <a:pt x="7795" y="27921"/>
                    </a:cubicBezTo>
                    <a:cubicBezTo>
                      <a:pt x="7946" y="27720"/>
                      <a:pt x="8121" y="27570"/>
                      <a:pt x="8322" y="27469"/>
                    </a:cubicBezTo>
                    <a:cubicBezTo>
                      <a:pt x="10021" y="26556"/>
                      <a:pt x="47032" y="25880"/>
                      <a:pt x="82895" y="25880"/>
                    </a:cubicBezTo>
                    <a:cubicBezTo>
                      <a:pt x="116863" y="25880"/>
                      <a:pt x="149802" y="26486"/>
                      <a:pt x="150728" y="28071"/>
                    </a:cubicBezTo>
                    <a:cubicBezTo>
                      <a:pt x="150979" y="28472"/>
                      <a:pt x="151179" y="29023"/>
                      <a:pt x="151380" y="29650"/>
                    </a:cubicBezTo>
                    <a:cubicBezTo>
                      <a:pt x="155490" y="27795"/>
                      <a:pt x="158322" y="26241"/>
                      <a:pt x="158097" y="25640"/>
                    </a:cubicBezTo>
                    <a:cubicBezTo>
                      <a:pt x="157771" y="24788"/>
                      <a:pt x="157094" y="24211"/>
                      <a:pt x="156468" y="23860"/>
                    </a:cubicBezTo>
                    <a:cubicBezTo>
                      <a:pt x="156117" y="24612"/>
                      <a:pt x="155691" y="25214"/>
                      <a:pt x="155240" y="25389"/>
                    </a:cubicBezTo>
                    <a:cubicBezTo>
                      <a:pt x="155185" y="25413"/>
                      <a:pt x="155035" y="25425"/>
                      <a:pt x="154797" y="25425"/>
                    </a:cubicBezTo>
                    <a:cubicBezTo>
                      <a:pt x="147943" y="25425"/>
                      <a:pt x="67796" y="15900"/>
                      <a:pt x="63321" y="15900"/>
                    </a:cubicBezTo>
                    <a:cubicBezTo>
                      <a:pt x="63218" y="15900"/>
                      <a:pt x="63155" y="15905"/>
                      <a:pt x="63134" y="15916"/>
                    </a:cubicBezTo>
                    <a:cubicBezTo>
                      <a:pt x="62259" y="16365"/>
                      <a:pt x="13448" y="25037"/>
                      <a:pt x="6098" y="25037"/>
                    </a:cubicBezTo>
                    <a:cubicBezTo>
                      <a:pt x="5653" y="25037"/>
                      <a:pt x="5360" y="25005"/>
                      <a:pt x="5239" y="24938"/>
                    </a:cubicBezTo>
                    <a:cubicBezTo>
                      <a:pt x="3083" y="23735"/>
                      <a:pt x="2933" y="16367"/>
                      <a:pt x="5464" y="14963"/>
                    </a:cubicBezTo>
                    <a:cubicBezTo>
                      <a:pt x="7595" y="13760"/>
                      <a:pt x="61254" y="3810"/>
                      <a:pt x="64086" y="3560"/>
                    </a:cubicBezTo>
                    <a:cubicBezTo>
                      <a:pt x="64110" y="3558"/>
                      <a:pt x="64140" y="3557"/>
                      <a:pt x="64176" y="3557"/>
                    </a:cubicBezTo>
                    <a:cubicBezTo>
                      <a:pt x="68423" y="3557"/>
                      <a:pt x="155252" y="16627"/>
                      <a:pt x="156668" y="17795"/>
                    </a:cubicBezTo>
                    <a:cubicBezTo>
                      <a:pt x="156668" y="17795"/>
                      <a:pt x="158573" y="17795"/>
                      <a:pt x="158322" y="16392"/>
                    </a:cubicBezTo>
                    <a:cubicBezTo>
                      <a:pt x="158222" y="15790"/>
                      <a:pt x="143285" y="12908"/>
                      <a:pt x="125290" y="9700"/>
                    </a:cubicBezTo>
                    <a:cubicBezTo>
                      <a:pt x="99675" y="5164"/>
                      <a:pt x="67896" y="1"/>
                      <a:pt x="63861" y="1"/>
                    </a:cubicBezTo>
                    <a:close/>
                  </a:path>
                </a:pathLst>
              </a:custGeom>
              <a:solidFill>
                <a:srgbClr val="48A3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9711;p59">
                <a:extLst>
                  <a:ext uri="{FF2B5EF4-FFF2-40B4-BE49-F238E27FC236}">
                    <a16:creationId xmlns="" xmlns:a16="http://schemas.microsoft.com/office/drawing/2014/main" id="{C2A7BCDE-A51C-B8AD-A304-9C4DB1B86E1A}"/>
                  </a:ext>
                </a:extLst>
              </p:cNvPr>
              <p:cNvSpPr/>
              <p:nvPr/>
            </p:nvSpPr>
            <p:spPr>
              <a:xfrm>
                <a:off x="1869825" y="2488675"/>
                <a:ext cx="3869075" cy="546725"/>
              </a:xfrm>
              <a:custGeom>
                <a:avLst/>
                <a:gdLst/>
                <a:ahLst/>
                <a:cxnLst/>
                <a:rect l="l" t="t" r="r" b="b"/>
                <a:pathLst>
                  <a:path w="154763" h="21869" extrusionOk="0">
                    <a:moveTo>
                      <a:pt x="61243" y="1"/>
                    </a:moveTo>
                    <a:cubicBezTo>
                      <a:pt x="61207" y="1"/>
                      <a:pt x="61177" y="2"/>
                      <a:pt x="61153" y="4"/>
                    </a:cubicBezTo>
                    <a:cubicBezTo>
                      <a:pt x="58321" y="254"/>
                      <a:pt x="4662" y="10204"/>
                      <a:pt x="2531" y="11407"/>
                    </a:cubicBezTo>
                    <a:cubicBezTo>
                      <a:pt x="0" y="12811"/>
                      <a:pt x="150" y="20179"/>
                      <a:pt x="2306" y="21382"/>
                    </a:cubicBezTo>
                    <a:cubicBezTo>
                      <a:pt x="2427" y="21449"/>
                      <a:pt x="2720" y="21481"/>
                      <a:pt x="3165" y="21481"/>
                    </a:cubicBezTo>
                    <a:cubicBezTo>
                      <a:pt x="10515" y="21481"/>
                      <a:pt x="59326" y="12809"/>
                      <a:pt x="60201" y="12360"/>
                    </a:cubicBezTo>
                    <a:cubicBezTo>
                      <a:pt x="60222" y="12349"/>
                      <a:pt x="60285" y="12344"/>
                      <a:pt x="60388" y="12344"/>
                    </a:cubicBezTo>
                    <a:cubicBezTo>
                      <a:pt x="64863" y="12344"/>
                      <a:pt x="145010" y="21869"/>
                      <a:pt x="151864" y="21869"/>
                    </a:cubicBezTo>
                    <a:cubicBezTo>
                      <a:pt x="152102" y="21869"/>
                      <a:pt x="152252" y="21857"/>
                      <a:pt x="152307" y="21833"/>
                    </a:cubicBezTo>
                    <a:cubicBezTo>
                      <a:pt x="152758" y="21658"/>
                      <a:pt x="153184" y="21056"/>
                      <a:pt x="153535" y="20304"/>
                    </a:cubicBezTo>
                    <a:cubicBezTo>
                      <a:pt x="154437" y="18299"/>
                      <a:pt x="154763" y="15116"/>
                      <a:pt x="153735" y="14239"/>
                    </a:cubicBezTo>
                    <a:cubicBezTo>
                      <a:pt x="152319" y="13071"/>
                      <a:pt x="65490" y="1"/>
                      <a:pt x="61243" y="1"/>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9712;p59">
                <a:extLst>
                  <a:ext uri="{FF2B5EF4-FFF2-40B4-BE49-F238E27FC236}">
                    <a16:creationId xmlns="" xmlns:a16="http://schemas.microsoft.com/office/drawing/2014/main" id="{849157E6-3E4B-C7CE-D12C-5BE5A2BE677E}"/>
                  </a:ext>
                </a:extLst>
              </p:cNvPr>
              <p:cNvSpPr/>
              <p:nvPr/>
            </p:nvSpPr>
            <p:spPr>
              <a:xfrm>
                <a:off x="3718200" y="1685750"/>
                <a:ext cx="1430475" cy="844575"/>
              </a:xfrm>
              <a:custGeom>
                <a:avLst/>
                <a:gdLst/>
                <a:ahLst/>
                <a:cxnLst/>
                <a:rect l="l" t="t" r="r" b="b"/>
                <a:pathLst>
                  <a:path w="57219" h="33783" extrusionOk="0">
                    <a:moveTo>
                      <a:pt x="6360" y="0"/>
                    </a:moveTo>
                    <a:cubicBezTo>
                      <a:pt x="6079" y="0"/>
                      <a:pt x="5869" y="29"/>
                      <a:pt x="5740" y="90"/>
                    </a:cubicBezTo>
                    <a:cubicBezTo>
                      <a:pt x="2682" y="1519"/>
                      <a:pt x="0" y="17960"/>
                      <a:pt x="2682" y="21920"/>
                    </a:cubicBezTo>
                    <a:cubicBezTo>
                      <a:pt x="5389" y="25880"/>
                      <a:pt x="53610" y="33474"/>
                      <a:pt x="54963" y="33775"/>
                    </a:cubicBezTo>
                    <a:cubicBezTo>
                      <a:pt x="54978" y="33780"/>
                      <a:pt x="54993" y="33782"/>
                      <a:pt x="55008" y="33782"/>
                    </a:cubicBezTo>
                    <a:cubicBezTo>
                      <a:pt x="55218" y="33782"/>
                      <a:pt x="55427" y="33292"/>
                      <a:pt x="55615" y="32496"/>
                    </a:cubicBezTo>
                    <a:cubicBezTo>
                      <a:pt x="56617" y="28336"/>
                      <a:pt x="57219" y="15604"/>
                      <a:pt x="55966" y="14953"/>
                    </a:cubicBezTo>
                    <a:cubicBezTo>
                      <a:pt x="55390" y="14665"/>
                      <a:pt x="12671" y="0"/>
                      <a:pt x="6360" y="0"/>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9713;p59">
                <a:extLst>
                  <a:ext uri="{FF2B5EF4-FFF2-40B4-BE49-F238E27FC236}">
                    <a16:creationId xmlns="" xmlns:a16="http://schemas.microsoft.com/office/drawing/2014/main" id="{7332C37E-36DB-D743-864B-A6BA023EB551}"/>
                  </a:ext>
                </a:extLst>
              </p:cNvPr>
              <p:cNvSpPr/>
              <p:nvPr/>
            </p:nvSpPr>
            <p:spPr>
              <a:xfrm>
                <a:off x="1934975" y="3046750"/>
                <a:ext cx="3677375" cy="521600"/>
              </a:xfrm>
              <a:custGeom>
                <a:avLst/>
                <a:gdLst/>
                <a:ahLst/>
                <a:cxnLst/>
                <a:rect l="l" t="t" r="r" b="b"/>
                <a:pathLst>
                  <a:path w="147095" h="20864" extrusionOk="0">
                    <a:moveTo>
                      <a:pt x="77356" y="1"/>
                    </a:moveTo>
                    <a:cubicBezTo>
                      <a:pt x="41493" y="1"/>
                      <a:pt x="4482" y="677"/>
                      <a:pt x="2783" y="1590"/>
                    </a:cubicBezTo>
                    <a:cubicBezTo>
                      <a:pt x="2582" y="1691"/>
                      <a:pt x="2407" y="1841"/>
                      <a:pt x="2256" y="2042"/>
                    </a:cubicBezTo>
                    <a:cubicBezTo>
                      <a:pt x="1" y="4798"/>
                      <a:pt x="1204" y="16052"/>
                      <a:pt x="2306" y="19385"/>
                    </a:cubicBezTo>
                    <a:cubicBezTo>
                      <a:pt x="2582" y="20212"/>
                      <a:pt x="10301" y="20663"/>
                      <a:pt x="22006" y="20864"/>
                    </a:cubicBezTo>
                    <a:cubicBezTo>
                      <a:pt x="50552" y="18909"/>
                      <a:pt x="93109" y="16503"/>
                      <a:pt x="96768" y="16002"/>
                    </a:cubicBezTo>
                    <a:cubicBezTo>
                      <a:pt x="97317" y="15928"/>
                      <a:pt x="98298" y="15894"/>
                      <a:pt x="99621" y="15894"/>
                    </a:cubicBezTo>
                    <a:cubicBezTo>
                      <a:pt x="107727" y="15894"/>
                      <a:pt x="128677" y="17165"/>
                      <a:pt x="141756" y="18307"/>
                    </a:cubicBezTo>
                    <a:cubicBezTo>
                      <a:pt x="143310" y="18157"/>
                      <a:pt x="144262" y="18032"/>
                      <a:pt x="144488" y="17906"/>
                    </a:cubicBezTo>
                    <a:cubicBezTo>
                      <a:pt x="146969" y="16352"/>
                      <a:pt x="147094" y="8032"/>
                      <a:pt x="145841" y="3771"/>
                    </a:cubicBezTo>
                    <a:cubicBezTo>
                      <a:pt x="145640" y="3144"/>
                      <a:pt x="145440" y="2593"/>
                      <a:pt x="145189" y="2192"/>
                    </a:cubicBezTo>
                    <a:cubicBezTo>
                      <a:pt x="144263" y="607"/>
                      <a:pt x="111324" y="1"/>
                      <a:pt x="77356" y="1"/>
                    </a:cubicBezTo>
                    <a:close/>
                  </a:path>
                </a:pathLst>
              </a:custGeom>
              <a:solidFill>
                <a:srgbClr val="4E2B1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9714;p59">
                <a:extLst>
                  <a:ext uri="{FF2B5EF4-FFF2-40B4-BE49-F238E27FC236}">
                    <a16:creationId xmlns="" xmlns:a16="http://schemas.microsoft.com/office/drawing/2014/main" id="{AAD34379-354F-F6EB-673B-5A1BE1FD7717}"/>
                  </a:ext>
                </a:extLst>
              </p:cNvPr>
              <p:cNvSpPr/>
              <p:nvPr/>
            </p:nvSpPr>
            <p:spPr>
              <a:xfrm>
                <a:off x="1582850" y="4091525"/>
                <a:ext cx="4332125" cy="996250"/>
              </a:xfrm>
              <a:custGeom>
                <a:avLst/>
                <a:gdLst/>
                <a:ahLst/>
                <a:cxnLst/>
                <a:rect l="l" t="t" r="r" b="b"/>
                <a:pathLst>
                  <a:path w="173285" h="39850" extrusionOk="0">
                    <a:moveTo>
                      <a:pt x="161104" y="0"/>
                    </a:moveTo>
                    <a:cubicBezTo>
                      <a:pt x="147044" y="1429"/>
                      <a:pt x="116166" y="2582"/>
                      <a:pt x="111805" y="2582"/>
                    </a:cubicBezTo>
                    <a:cubicBezTo>
                      <a:pt x="106116" y="2582"/>
                      <a:pt x="14487" y="2356"/>
                      <a:pt x="10928" y="1604"/>
                    </a:cubicBezTo>
                    <a:cubicBezTo>
                      <a:pt x="10477" y="1504"/>
                      <a:pt x="10101" y="1153"/>
                      <a:pt x="9750" y="602"/>
                    </a:cubicBezTo>
                    <a:cubicBezTo>
                      <a:pt x="6191" y="1203"/>
                      <a:pt x="3835" y="1654"/>
                      <a:pt x="3334" y="1880"/>
                    </a:cubicBezTo>
                    <a:cubicBezTo>
                      <a:pt x="251" y="3308"/>
                      <a:pt x="0" y="18246"/>
                      <a:pt x="3810" y="22055"/>
                    </a:cubicBezTo>
                    <a:cubicBezTo>
                      <a:pt x="7594" y="25865"/>
                      <a:pt x="80703" y="39850"/>
                      <a:pt x="87119" y="39850"/>
                    </a:cubicBezTo>
                    <a:cubicBezTo>
                      <a:pt x="93535" y="39850"/>
                      <a:pt x="173284" y="23233"/>
                      <a:pt x="172808" y="20877"/>
                    </a:cubicBezTo>
                    <a:cubicBezTo>
                      <a:pt x="172482" y="19299"/>
                      <a:pt x="169124" y="18446"/>
                      <a:pt x="166868" y="18070"/>
                    </a:cubicBezTo>
                    <a:cubicBezTo>
                      <a:pt x="166768" y="19549"/>
                      <a:pt x="166518" y="20602"/>
                      <a:pt x="166167" y="20877"/>
                    </a:cubicBezTo>
                    <a:cubicBezTo>
                      <a:pt x="164629" y="21956"/>
                      <a:pt x="105210" y="34989"/>
                      <a:pt x="90822" y="34989"/>
                    </a:cubicBezTo>
                    <a:cubicBezTo>
                      <a:pt x="89495" y="34989"/>
                      <a:pt x="88551" y="34878"/>
                      <a:pt x="88071" y="34637"/>
                    </a:cubicBezTo>
                    <a:cubicBezTo>
                      <a:pt x="82382" y="31780"/>
                      <a:pt x="82858" y="18973"/>
                      <a:pt x="87119" y="14938"/>
                    </a:cubicBezTo>
                    <a:cubicBezTo>
                      <a:pt x="91379" y="10902"/>
                      <a:pt x="165690" y="2832"/>
                      <a:pt x="165690" y="2832"/>
                    </a:cubicBezTo>
                    <a:cubicBezTo>
                      <a:pt x="165690" y="2832"/>
                      <a:pt x="170427" y="2105"/>
                      <a:pt x="169726" y="1404"/>
                    </a:cubicBezTo>
                    <a:cubicBezTo>
                      <a:pt x="169575" y="1278"/>
                      <a:pt x="166317" y="752"/>
                      <a:pt x="161104" y="0"/>
                    </a:cubicBezTo>
                    <a:close/>
                  </a:path>
                </a:pathLst>
              </a:custGeom>
              <a:solidFill>
                <a:srgbClr val="00A9A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9715;p59">
                <a:extLst>
                  <a:ext uri="{FF2B5EF4-FFF2-40B4-BE49-F238E27FC236}">
                    <a16:creationId xmlns="" xmlns:a16="http://schemas.microsoft.com/office/drawing/2014/main" id="{D8F82532-B13F-A568-4BE1-95F80D75A0CC}"/>
                  </a:ext>
                </a:extLst>
              </p:cNvPr>
              <p:cNvSpPr/>
              <p:nvPr/>
            </p:nvSpPr>
            <p:spPr>
              <a:xfrm>
                <a:off x="3642375" y="4162275"/>
                <a:ext cx="2122750" cy="803975"/>
              </a:xfrm>
              <a:custGeom>
                <a:avLst/>
                <a:gdLst/>
                <a:ahLst/>
                <a:cxnLst/>
                <a:rect l="l" t="t" r="r" b="b"/>
                <a:pathLst>
                  <a:path w="84910" h="32159" extrusionOk="0">
                    <a:moveTo>
                      <a:pt x="83328" y="0"/>
                    </a:moveTo>
                    <a:cubicBezTo>
                      <a:pt x="83322" y="0"/>
                      <a:pt x="83316" y="1"/>
                      <a:pt x="83309" y="2"/>
                    </a:cubicBezTo>
                    <a:cubicBezTo>
                      <a:pt x="83309" y="2"/>
                      <a:pt x="8998" y="8072"/>
                      <a:pt x="4738" y="12108"/>
                    </a:cubicBezTo>
                    <a:cubicBezTo>
                      <a:pt x="477" y="16143"/>
                      <a:pt x="1" y="28950"/>
                      <a:pt x="5690" y="31807"/>
                    </a:cubicBezTo>
                    <a:cubicBezTo>
                      <a:pt x="6170" y="32048"/>
                      <a:pt x="7114" y="32159"/>
                      <a:pt x="8441" y="32159"/>
                    </a:cubicBezTo>
                    <a:cubicBezTo>
                      <a:pt x="22829" y="32159"/>
                      <a:pt x="82248" y="19126"/>
                      <a:pt x="83786" y="18047"/>
                    </a:cubicBezTo>
                    <a:cubicBezTo>
                      <a:pt x="84137" y="17772"/>
                      <a:pt x="84387" y="16719"/>
                      <a:pt x="84487" y="15240"/>
                    </a:cubicBezTo>
                    <a:cubicBezTo>
                      <a:pt x="84910" y="10121"/>
                      <a:pt x="84051" y="0"/>
                      <a:pt x="83328" y="0"/>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9716;p59">
                <a:extLst>
                  <a:ext uri="{FF2B5EF4-FFF2-40B4-BE49-F238E27FC236}">
                    <a16:creationId xmlns="" xmlns:a16="http://schemas.microsoft.com/office/drawing/2014/main" id="{2B5ACDE7-A7C3-7AE6-1D41-45839F7AC2DC}"/>
                  </a:ext>
                </a:extLst>
              </p:cNvPr>
              <p:cNvSpPr/>
              <p:nvPr/>
            </p:nvSpPr>
            <p:spPr>
              <a:xfrm>
                <a:off x="1767050" y="3444075"/>
                <a:ext cx="4040775" cy="712000"/>
              </a:xfrm>
              <a:custGeom>
                <a:avLst/>
                <a:gdLst/>
                <a:ahLst/>
                <a:cxnLst/>
                <a:rect l="l" t="t" r="r" b="b"/>
                <a:pathLst>
                  <a:path w="161631" h="28480" extrusionOk="0">
                    <a:moveTo>
                      <a:pt x="106338" y="1"/>
                    </a:moveTo>
                    <a:cubicBezTo>
                      <a:pt x="105015" y="1"/>
                      <a:pt x="104034" y="35"/>
                      <a:pt x="103485" y="109"/>
                    </a:cubicBezTo>
                    <a:cubicBezTo>
                      <a:pt x="99826" y="610"/>
                      <a:pt x="57269" y="3016"/>
                      <a:pt x="28723" y="4971"/>
                    </a:cubicBezTo>
                    <a:cubicBezTo>
                      <a:pt x="14763" y="5923"/>
                      <a:pt x="4186" y="6775"/>
                      <a:pt x="3083" y="7277"/>
                    </a:cubicBezTo>
                    <a:cubicBezTo>
                      <a:pt x="176" y="8580"/>
                      <a:pt x="1" y="22565"/>
                      <a:pt x="2407" y="26500"/>
                    </a:cubicBezTo>
                    <a:cubicBezTo>
                      <a:pt x="2733" y="27051"/>
                      <a:pt x="3109" y="27402"/>
                      <a:pt x="3560" y="27502"/>
                    </a:cubicBezTo>
                    <a:cubicBezTo>
                      <a:pt x="7119" y="28254"/>
                      <a:pt x="98748" y="28480"/>
                      <a:pt x="104437" y="28480"/>
                    </a:cubicBezTo>
                    <a:cubicBezTo>
                      <a:pt x="108798" y="28480"/>
                      <a:pt x="139676" y="27327"/>
                      <a:pt x="153736" y="25898"/>
                    </a:cubicBezTo>
                    <a:cubicBezTo>
                      <a:pt x="158072" y="25472"/>
                      <a:pt x="160804" y="24996"/>
                      <a:pt x="160678" y="24545"/>
                    </a:cubicBezTo>
                    <a:cubicBezTo>
                      <a:pt x="160353" y="23116"/>
                      <a:pt x="158373" y="21287"/>
                      <a:pt x="157044" y="20309"/>
                    </a:cubicBezTo>
                    <a:cubicBezTo>
                      <a:pt x="156794" y="21638"/>
                      <a:pt x="156493" y="22590"/>
                      <a:pt x="156167" y="22815"/>
                    </a:cubicBezTo>
                    <a:cubicBezTo>
                      <a:pt x="155284" y="23430"/>
                      <a:pt x="136275" y="23956"/>
                      <a:pt x="121812" y="23956"/>
                    </a:cubicBezTo>
                    <a:cubicBezTo>
                      <a:pt x="113275" y="23956"/>
                      <a:pt x="106322" y="23773"/>
                      <a:pt x="105615" y="23317"/>
                    </a:cubicBezTo>
                    <a:cubicBezTo>
                      <a:pt x="103736" y="22064"/>
                      <a:pt x="103259" y="7026"/>
                      <a:pt x="107044" y="4570"/>
                    </a:cubicBezTo>
                    <a:cubicBezTo>
                      <a:pt x="107877" y="4027"/>
                      <a:pt x="110726" y="3816"/>
                      <a:pt x="114671" y="3816"/>
                    </a:cubicBezTo>
                    <a:cubicBezTo>
                      <a:pt x="128778" y="3816"/>
                      <a:pt x="156894" y="6525"/>
                      <a:pt x="156894" y="6525"/>
                    </a:cubicBezTo>
                    <a:cubicBezTo>
                      <a:pt x="156894" y="6525"/>
                      <a:pt x="161631" y="5046"/>
                      <a:pt x="159500" y="3818"/>
                    </a:cubicBezTo>
                    <a:cubicBezTo>
                      <a:pt x="158899" y="3467"/>
                      <a:pt x="154513" y="2966"/>
                      <a:pt x="148473" y="2414"/>
                    </a:cubicBezTo>
                    <a:cubicBezTo>
                      <a:pt x="135394" y="1272"/>
                      <a:pt x="114444" y="1"/>
                      <a:pt x="106338" y="1"/>
                    </a:cubicBezTo>
                    <a:close/>
                  </a:path>
                </a:pathLst>
              </a:custGeom>
              <a:solidFill>
                <a:srgbClr val="EC6D4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9717;p59">
                <a:extLst>
                  <a:ext uri="{FF2B5EF4-FFF2-40B4-BE49-F238E27FC236}">
                    <a16:creationId xmlns="" xmlns:a16="http://schemas.microsoft.com/office/drawing/2014/main" id="{1C4F5D2A-9F36-22EA-5EB0-677236D4C7BA}"/>
                  </a:ext>
                </a:extLst>
              </p:cNvPr>
              <p:cNvSpPr/>
              <p:nvPr/>
            </p:nvSpPr>
            <p:spPr>
              <a:xfrm>
                <a:off x="4348525" y="3539450"/>
                <a:ext cx="1372850" cy="503525"/>
              </a:xfrm>
              <a:custGeom>
                <a:avLst/>
                <a:gdLst/>
                <a:ahLst/>
                <a:cxnLst/>
                <a:rect l="l" t="t" r="r" b="b"/>
                <a:pathLst>
                  <a:path w="54914" h="20141" extrusionOk="0">
                    <a:moveTo>
                      <a:pt x="11412" y="1"/>
                    </a:moveTo>
                    <a:cubicBezTo>
                      <a:pt x="7467" y="1"/>
                      <a:pt x="4618" y="212"/>
                      <a:pt x="3785" y="755"/>
                    </a:cubicBezTo>
                    <a:cubicBezTo>
                      <a:pt x="0" y="3211"/>
                      <a:pt x="477" y="18249"/>
                      <a:pt x="2356" y="19502"/>
                    </a:cubicBezTo>
                    <a:cubicBezTo>
                      <a:pt x="3063" y="19958"/>
                      <a:pt x="10016" y="20141"/>
                      <a:pt x="18553" y="20141"/>
                    </a:cubicBezTo>
                    <a:cubicBezTo>
                      <a:pt x="33016" y="20141"/>
                      <a:pt x="52025" y="19615"/>
                      <a:pt x="52908" y="19000"/>
                    </a:cubicBezTo>
                    <a:cubicBezTo>
                      <a:pt x="53234" y="18775"/>
                      <a:pt x="53535" y="17823"/>
                      <a:pt x="53785" y="16494"/>
                    </a:cubicBezTo>
                    <a:cubicBezTo>
                      <a:pt x="54637" y="11933"/>
                      <a:pt x="54913" y="2910"/>
                      <a:pt x="53635" y="2710"/>
                    </a:cubicBezTo>
                    <a:cubicBezTo>
                      <a:pt x="53635" y="2710"/>
                      <a:pt x="25519" y="1"/>
                      <a:pt x="11412" y="1"/>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9718;p59">
                <a:extLst>
                  <a:ext uri="{FF2B5EF4-FFF2-40B4-BE49-F238E27FC236}">
                    <a16:creationId xmlns="" xmlns:a16="http://schemas.microsoft.com/office/drawing/2014/main" id="{FEC27B4D-6ED6-3710-B863-C0C06A32ED28}"/>
                  </a:ext>
                </a:extLst>
              </p:cNvPr>
              <p:cNvSpPr/>
              <p:nvPr/>
            </p:nvSpPr>
            <p:spPr>
              <a:xfrm>
                <a:off x="3737000" y="4190525"/>
                <a:ext cx="2003150" cy="303275"/>
              </a:xfrm>
              <a:custGeom>
                <a:avLst/>
                <a:gdLst/>
                <a:ahLst/>
                <a:cxnLst/>
                <a:rect l="l" t="t" r="r" b="b"/>
                <a:pathLst>
                  <a:path w="80126" h="12131" extrusionOk="0">
                    <a:moveTo>
                      <a:pt x="79976" y="0"/>
                    </a:moveTo>
                    <a:cubicBezTo>
                      <a:pt x="79900" y="0"/>
                      <a:pt x="79825" y="25"/>
                      <a:pt x="79725" y="25"/>
                    </a:cubicBezTo>
                    <a:cubicBezTo>
                      <a:pt x="76793" y="476"/>
                      <a:pt x="73860" y="902"/>
                      <a:pt x="70903" y="1303"/>
                    </a:cubicBezTo>
                    <a:cubicBezTo>
                      <a:pt x="65013" y="2080"/>
                      <a:pt x="59098" y="2807"/>
                      <a:pt x="53208" y="3609"/>
                    </a:cubicBezTo>
                    <a:cubicBezTo>
                      <a:pt x="47369" y="4436"/>
                      <a:pt x="41529" y="5313"/>
                      <a:pt x="35740" y="6441"/>
                    </a:cubicBezTo>
                    <a:cubicBezTo>
                      <a:pt x="32807" y="7018"/>
                      <a:pt x="29900" y="7694"/>
                      <a:pt x="26968" y="8271"/>
                    </a:cubicBezTo>
                    <a:cubicBezTo>
                      <a:pt x="24060" y="8847"/>
                      <a:pt x="21103" y="9273"/>
                      <a:pt x="18146" y="9599"/>
                    </a:cubicBezTo>
                    <a:cubicBezTo>
                      <a:pt x="12231" y="10251"/>
                      <a:pt x="6316" y="10727"/>
                      <a:pt x="401" y="11579"/>
                    </a:cubicBezTo>
                    <a:cubicBezTo>
                      <a:pt x="276" y="11755"/>
                      <a:pt x="126" y="11930"/>
                      <a:pt x="0" y="12130"/>
                    </a:cubicBezTo>
                    <a:cubicBezTo>
                      <a:pt x="2381" y="12005"/>
                      <a:pt x="4787" y="11755"/>
                      <a:pt x="7168" y="11529"/>
                    </a:cubicBezTo>
                    <a:cubicBezTo>
                      <a:pt x="10126" y="11253"/>
                      <a:pt x="13083" y="10953"/>
                      <a:pt x="16040" y="10652"/>
                    </a:cubicBezTo>
                    <a:cubicBezTo>
                      <a:pt x="18973" y="10351"/>
                      <a:pt x="21930" y="10000"/>
                      <a:pt x="24837" y="9499"/>
                    </a:cubicBezTo>
                    <a:cubicBezTo>
                      <a:pt x="27770" y="8998"/>
                      <a:pt x="30702" y="8346"/>
                      <a:pt x="33609" y="7719"/>
                    </a:cubicBezTo>
                    <a:cubicBezTo>
                      <a:pt x="39424" y="6516"/>
                      <a:pt x="45264" y="5589"/>
                      <a:pt x="51128" y="4762"/>
                    </a:cubicBezTo>
                    <a:cubicBezTo>
                      <a:pt x="57018" y="3910"/>
                      <a:pt x="62908" y="3208"/>
                      <a:pt x="68798" y="2431"/>
                    </a:cubicBezTo>
                    <a:cubicBezTo>
                      <a:pt x="72582" y="1930"/>
                      <a:pt x="76367" y="1404"/>
                      <a:pt x="80126" y="827"/>
                    </a:cubicBezTo>
                    <a:cubicBezTo>
                      <a:pt x="80076" y="501"/>
                      <a:pt x="80026" y="226"/>
                      <a:pt x="79976"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9719;p59">
                <a:extLst>
                  <a:ext uri="{FF2B5EF4-FFF2-40B4-BE49-F238E27FC236}">
                    <a16:creationId xmlns="" xmlns:a16="http://schemas.microsoft.com/office/drawing/2014/main" id="{D14589F6-D952-09D5-BC35-8C13345C2853}"/>
                  </a:ext>
                </a:extLst>
              </p:cNvPr>
              <p:cNvSpPr/>
              <p:nvPr/>
            </p:nvSpPr>
            <p:spPr>
              <a:xfrm>
                <a:off x="3689375" y="4443650"/>
                <a:ext cx="2068325" cy="382225"/>
              </a:xfrm>
              <a:custGeom>
                <a:avLst/>
                <a:gdLst/>
                <a:ahLst/>
                <a:cxnLst/>
                <a:rect l="l" t="t" r="r" b="b"/>
                <a:pathLst>
                  <a:path w="82733" h="15289" extrusionOk="0">
                    <a:moveTo>
                      <a:pt x="82733" y="0"/>
                    </a:moveTo>
                    <a:cubicBezTo>
                      <a:pt x="80126" y="427"/>
                      <a:pt x="77545" y="853"/>
                      <a:pt x="74938" y="1304"/>
                    </a:cubicBezTo>
                    <a:cubicBezTo>
                      <a:pt x="68572" y="2381"/>
                      <a:pt x="62206" y="3484"/>
                      <a:pt x="55840" y="4587"/>
                    </a:cubicBezTo>
                    <a:cubicBezTo>
                      <a:pt x="43184" y="6818"/>
                      <a:pt x="30527" y="9098"/>
                      <a:pt x="17870" y="11379"/>
                    </a:cubicBezTo>
                    <a:cubicBezTo>
                      <a:pt x="14311" y="12031"/>
                      <a:pt x="10752" y="12682"/>
                      <a:pt x="7193" y="13334"/>
                    </a:cubicBezTo>
                    <a:cubicBezTo>
                      <a:pt x="4787" y="13785"/>
                      <a:pt x="2381" y="14236"/>
                      <a:pt x="0" y="14737"/>
                    </a:cubicBezTo>
                    <a:cubicBezTo>
                      <a:pt x="51" y="14913"/>
                      <a:pt x="101" y="15113"/>
                      <a:pt x="151" y="15289"/>
                    </a:cubicBezTo>
                    <a:cubicBezTo>
                      <a:pt x="2106" y="14988"/>
                      <a:pt x="4086" y="14662"/>
                      <a:pt x="6041" y="14311"/>
                    </a:cubicBezTo>
                    <a:cubicBezTo>
                      <a:pt x="9249" y="13785"/>
                      <a:pt x="12432" y="13209"/>
                      <a:pt x="15615" y="12632"/>
                    </a:cubicBezTo>
                    <a:cubicBezTo>
                      <a:pt x="21980" y="11504"/>
                      <a:pt x="28346" y="10351"/>
                      <a:pt x="34712" y="9224"/>
                    </a:cubicBezTo>
                    <a:cubicBezTo>
                      <a:pt x="47344" y="6943"/>
                      <a:pt x="60001" y="4712"/>
                      <a:pt x="72683" y="2557"/>
                    </a:cubicBezTo>
                    <a:cubicBezTo>
                      <a:pt x="76016" y="1980"/>
                      <a:pt x="79374" y="1429"/>
                      <a:pt x="82733" y="853"/>
                    </a:cubicBezTo>
                    <a:cubicBezTo>
                      <a:pt x="82733" y="577"/>
                      <a:pt x="82733" y="276"/>
                      <a:pt x="82733"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9720;p59">
                <a:extLst>
                  <a:ext uri="{FF2B5EF4-FFF2-40B4-BE49-F238E27FC236}">
                    <a16:creationId xmlns="" xmlns:a16="http://schemas.microsoft.com/office/drawing/2014/main" id="{004DDBBB-1F9A-7580-2128-F0DAEEA5C634}"/>
                  </a:ext>
                </a:extLst>
              </p:cNvPr>
              <p:cNvSpPr/>
              <p:nvPr/>
            </p:nvSpPr>
            <p:spPr>
              <a:xfrm>
                <a:off x="3745775" y="4532625"/>
                <a:ext cx="2010050" cy="407300"/>
              </a:xfrm>
              <a:custGeom>
                <a:avLst/>
                <a:gdLst/>
                <a:ahLst/>
                <a:cxnLst/>
                <a:rect l="l" t="t" r="r" b="b"/>
                <a:pathLst>
                  <a:path w="80402" h="16292" extrusionOk="0">
                    <a:moveTo>
                      <a:pt x="80402" y="0"/>
                    </a:moveTo>
                    <a:lnTo>
                      <a:pt x="80402" y="0"/>
                    </a:lnTo>
                    <a:cubicBezTo>
                      <a:pt x="79349" y="201"/>
                      <a:pt x="78296" y="401"/>
                      <a:pt x="77244" y="627"/>
                    </a:cubicBezTo>
                    <a:cubicBezTo>
                      <a:pt x="74336" y="1178"/>
                      <a:pt x="71429" y="1755"/>
                      <a:pt x="68522" y="2306"/>
                    </a:cubicBezTo>
                    <a:cubicBezTo>
                      <a:pt x="62757" y="3434"/>
                      <a:pt x="56993" y="4562"/>
                      <a:pt x="51253" y="5690"/>
                    </a:cubicBezTo>
                    <a:cubicBezTo>
                      <a:pt x="39725" y="7920"/>
                      <a:pt x="28221" y="10176"/>
                      <a:pt x="16692" y="12406"/>
                    </a:cubicBezTo>
                    <a:cubicBezTo>
                      <a:pt x="13434" y="13033"/>
                      <a:pt x="10176" y="13660"/>
                      <a:pt x="6917" y="14311"/>
                    </a:cubicBezTo>
                    <a:cubicBezTo>
                      <a:pt x="4612" y="14787"/>
                      <a:pt x="2281" y="15264"/>
                      <a:pt x="0" y="15815"/>
                    </a:cubicBezTo>
                    <a:cubicBezTo>
                      <a:pt x="150" y="15990"/>
                      <a:pt x="326" y="16141"/>
                      <a:pt x="501" y="16291"/>
                    </a:cubicBezTo>
                    <a:cubicBezTo>
                      <a:pt x="5238" y="15589"/>
                      <a:pt x="9950" y="14587"/>
                      <a:pt x="14637" y="13660"/>
                    </a:cubicBezTo>
                    <a:cubicBezTo>
                      <a:pt x="20401" y="12557"/>
                      <a:pt x="26166" y="11429"/>
                      <a:pt x="31930" y="10301"/>
                    </a:cubicBezTo>
                    <a:cubicBezTo>
                      <a:pt x="43484" y="8071"/>
                      <a:pt x="55063" y="5815"/>
                      <a:pt x="66642" y="3559"/>
                    </a:cubicBezTo>
                    <a:lnTo>
                      <a:pt x="76417" y="1655"/>
                    </a:lnTo>
                    <a:cubicBezTo>
                      <a:pt x="77720" y="1404"/>
                      <a:pt x="79023" y="1153"/>
                      <a:pt x="80326" y="903"/>
                    </a:cubicBezTo>
                    <a:cubicBezTo>
                      <a:pt x="80351" y="627"/>
                      <a:pt x="80376" y="326"/>
                      <a:pt x="80402"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9721;p59">
                <a:extLst>
                  <a:ext uri="{FF2B5EF4-FFF2-40B4-BE49-F238E27FC236}">
                    <a16:creationId xmlns="" xmlns:a16="http://schemas.microsoft.com/office/drawing/2014/main" id="{DB4E4BEA-22DA-55FE-6874-C63BF2C9F532}"/>
                  </a:ext>
                </a:extLst>
              </p:cNvPr>
              <p:cNvSpPr/>
              <p:nvPr/>
            </p:nvSpPr>
            <p:spPr>
              <a:xfrm>
                <a:off x="3679350" y="4337750"/>
                <a:ext cx="2075225" cy="359675"/>
              </a:xfrm>
              <a:custGeom>
                <a:avLst/>
                <a:gdLst/>
                <a:ahLst/>
                <a:cxnLst/>
                <a:rect l="l" t="t" r="r" b="b"/>
                <a:pathLst>
                  <a:path w="83009" h="14387" extrusionOk="0">
                    <a:moveTo>
                      <a:pt x="82958" y="1"/>
                    </a:moveTo>
                    <a:cubicBezTo>
                      <a:pt x="82006" y="101"/>
                      <a:pt x="81079" y="201"/>
                      <a:pt x="80126" y="327"/>
                    </a:cubicBezTo>
                    <a:cubicBezTo>
                      <a:pt x="76918" y="728"/>
                      <a:pt x="73710" y="1154"/>
                      <a:pt x="70527" y="1655"/>
                    </a:cubicBezTo>
                    <a:cubicBezTo>
                      <a:pt x="64086" y="2632"/>
                      <a:pt x="57670" y="3760"/>
                      <a:pt x="51254" y="4938"/>
                    </a:cubicBezTo>
                    <a:cubicBezTo>
                      <a:pt x="44863" y="6116"/>
                      <a:pt x="38472" y="7344"/>
                      <a:pt x="32106" y="8547"/>
                    </a:cubicBezTo>
                    <a:cubicBezTo>
                      <a:pt x="25690" y="9750"/>
                      <a:pt x="19274" y="10878"/>
                      <a:pt x="12833" y="11881"/>
                    </a:cubicBezTo>
                    <a:cubicBezTo>
                      <a:pt x="9574" y="12407"/>
                      <a:pt x="6341" y="12858"/>
                      <a:pt x="3083" y="13309"/>
                    </a:cubicBezTo>
                    <a:cubicBezTo>
                      <a:pt x="2306" y="13435"/>
                      <a:pt x="1554" y="13535"/>
                      <a:pt x="777" y="13635"/>
                    </a:cubicBezTo>
                    <a:cubicBezTo>
                      <a:pt x="552" y="13685"/>
                      <a:pt x="301" y="13710"/>
                      <a:pt x="51" y="13735"/>
                    </a:cubicBezTo>
                    <a:cubicBezTo>
                      <a:pt x="25" y="13961"/>
                      <a:pt x="25" y="14161"/>
                      <a:pt x="0" y="14387"/>
                    </a:cubicBezTo>
                    <a:cubicBezTo>
                      <a:pt x="727" y="14337"/>
                      <a:pt x="1479" y="14262"/>
                      <a:pt x="2206" y="14186"/>
                    </a:cubicBezTo>
                    <a:cubicBezTo>
                      <a:pt x="3685" y="14011"/>
                      <a:pt x="5188" y="13836"/>
                      <a:pt x="6692" y="13635"/>
                    </a:cubicBezTo>
                    <a:cubicBezTo>
                      <a:pt x="9700" y="13209"/>
                      <a:pt x="12682" y="12758"/>
                      <a:pt x="15665" y="12282"/>
                    </a:cubicBezTo>
                    <a:cubicBezTo>
                      <a:pt x="21680" y="11304"/>
                      <a:pt x="27645" y="10226"/>
                      <a:pt x="33635" y="9124"/>
                    </a:cubicBezTo>
                    <a:cubicBezTo>
                      <a:pt x="39600" y="7996"/>
                      <a:pt x="45565" y="6843"/>
                      <a:pt x="51555" y="5740"/>
                    </a:cubicBezTo>
                    <a:cubicBezTo>
                      <a:pt x="57520" y="4637"/>
                      <a:pt x="63510" y="3585"/>
                      <a:pt x="69525" y="2658"/>
                    </a:cubicBezTo>
                    <a:cubicBezTo>
                      <a:pt x="74011" y="1981"/>
                      <a:pt x="78497" y="1354"/>
                      <a:pt x="83008" y="853"/>
                    </a:cubicBezTo>
                    <a:cubicBezTo>
                      <a:pt x="82983" y="552"/>
                      <a:pt x="82983" y="277"/>
                      <a:pt x="82958"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722;p59">
                <a:extLst>
                  <a:ext uri="{FF2B5EF4-FFF2-40B4-BE49-F238E27FC236}">
                    <a16:creationId xmlns="" xmlns:a16="http://schemas.microsoft.com/office/drawing/2014/main" id="{D729926B-FAAF-0036-6F37-B42D6D5F05F0}"/>
                  </a:ext>
                </a:extLst>
              </p:cNvPr>
              <p:cNvSpPr/>
              <p:nvPr/>
            </p:nvSpPr>
            <p:spPr>
              <a:xfrm>
                <a:off x="3688750" y="4263200"/>
                <a:ext cx="2060175" cy="352775"/>
              </a:xfrm>
              <a:custGeom>
                <a:avLst/>
                <a:gdLst/>
                <a:ahLst/>
                <a:cxnLst/>
                <a:rect l="l" t="t" r="r" b="b"/>
                <a:pathLst>
                  <a:path w="82407" h="14111" extrusionOk="0">
                    <a:moveTo>
                      <a:pt x="82332" y="0"/>
                    </a:moveTo>
                    <a:cubicBezTo>
                      <a:pt x="80101" y="151"/>
                      <a:pt x="77870" y="452"/>
                      <a:pt x="75640" y="853"/>
                    </a:cubicBezTo>
                    <a:cubicBezTo>
                      <a:pt x="69299" y="2030"/>
                      <a:pt x="62933" y="3183"/>
                      <a:pt x="56592" y="4286"/>
                    </a:cubicBezTo>
                    <a:cubicBezTo>
                      <a:pt x="50251" y="5389"/>
                      <a:pt x="43910" y="6467"/>
                      <a:pt x="37595" y="7519"/>
                    </a:cubicBezTo>
                    <a:cubicBezTo>
                      <a:pt x="31204" y="8572"/>
                      <a:pt x="24838" y="9599"/>
                      <a:pt x="18447" y="10602"/>
                    </a:cubicBezTo>
                    <a:cubicBezTo>
                      <a:pt x="12356" y="11529"/>
                      <a:pt x="6241" y="12381"/>
                      <a:pt x="151" y="13434"/>
                    </a:cubicBezTo>
                    <a:cubicBezTo>
                      <a:pt x="101" y="13660"/>
                      <a:pt x="50" y="13885"/>
                      <a:pt x="0" y="14111"/>
                    </a:cubicBezTo>
                    <a:cubicBezTo>
                      <a:pt x="2181" y="13885"/>
                      <a:pt x="4361" y="13559"/>
                      <a:pt x="6542" y="13234"/>
                    </a:cubicBezTo>
                    <a:cubicBezTo>
                      <a:pt x="9750" y="12757"/>
                      <a:pt x="12983" y="12281"/>
                      <a:pt x="16216" y="11780"/>
                    </a:cubicBezTo>
                    <a:cubicBezTo>
                      <a:pt x="22582" y="10802"/>
                      <a:pt x="28973" y="9775"/>
                      <a:pt x="35339" y="8747"/>
                    </a:cubicBezTo>
                    <a:cubicBezTo>
                      <a:pt x="41730" y="7695"/>
                      <a:pt x="48146" y="6617"/>
                      <a:pt x="54537" y="5514"/>
                    </a:cubicBezTo>
                    <a:cubicBezTo>
                      <a:pt x="60903" y="4411"/>
                      <a:pt x="67244" y="3284"/>
                      <a:pt x="73610" y="2106"/>
                    </a:cubicBezTo>
                    <a:cubicBezTo>
                      <a:pt x="76517" y="1579"/>
                      <a:pt x="79449" y="978"/>
                      <a:pt x="82407" y="827"/>
                    </a:cubicBezTo>
                    <a:cubicBezTo>
                      <a:pt x="82382" y="527"/>
                      <a:pt x="82357" y="251"/>
                      <a:pt x="82332"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723;p59">
                <a:extLst>
                  <a:ext uri="{FF2B5EF4-FFF2-40B4-BE49-F238E27FC236}">
                    <a16:creationId xmlns="" xmlns:a16="http://schemas.microsoft.com/office/drawing/2014/main" id="{9BD8E26C-6B37-DC10-A984-5D323ED5EEF4}"/>
                  </a:ext>
                </a:extLst>
              </p:cNvPr>
              <p:cNvSpPr/>
              <p:nvPr/>
            </p:nvSpPr>
            <p:spPr>
              <a:xfrm>
                <a:off x="5911825" y="4131825"/>
                <a:ext cx="25700" cy="53700"/>
              </a:xfrm>
              <a:custGeom>
                <a:avLst/>
                <a:gdLst/>
                <a:ahLst/>
                <a:cxnLst/>
                <a:rect l="l" t="t" r="r" b="b"/>
                <a:pathLst>
                  <a:path w="1028" h="2148" extrusionOk="0">
                    <a:moveTo>
                      <a:pt x="996" y="1"/>
                    </a:moveTo>
                    <a:cubicBezTo>
                      <a:pt x="986" y="1"/>
                      <a:pt x="978" y="7"/>
                      <a:pt x="978" y="17"/>
                    </a:cubicBezTo>
                    <a:cubicBezTo>
                      <a:pt x="852" y="794"/>
                      <a:pt x="526" y="1521"/>
                      <a:pt x="25" y="2123"/>
                    </a:cubicBezTo>
                    <a:cubicBezTo>
                      <a:pt x="0" y="2148"/>
                      <a:pt x="25" y="2148"/>
                      <a:pt x="25" y="2148"/>
                    </a:cubicBezTo>
                    <a:cubicBezTo>
                      <a:pt x="577" y="1571"/>
                      <a:pt x="902" y="819"/>
                      <a:pt x="1028" y="42"/>
                    </a:cubicBezTo>
                    <a:cubicBezTo>
                      <a:pt x="1028" y="13"/>
                      <a:pt x="1011" y="1"/>
                      <a:pt x="996"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724;p59">
                <a:extLst>
                  <a:ext uri="{FF2B5EF4-FFF2-40B4-BE49-F238E27FC236}">
                    <a16:creationId xmlns="" xmlns:a16="http://schemas.microsoft.com/office/drawing/2014/main" id="{5DE46F1D-8BCF-3273-04B6-8B3FE614F439}"/>
                  </a:ext>
                </a:extLst>
              </p:cNvPr>
              <p:cNvSpPr/>
              <p:nvPr/>
            </p:nvSpPr>
            <p:spPr>
              <a:xfrm>
                <a:off x="4377975" y="3937375"/>
                <a:ext cx="1313325" cy="45775"/>
              </a:xfrm>
              <a:custGeom>
                <a:avLst/>
                <a:gdLst/>
                <a:ahLst/>
                <a:cxnLst/>
                <a:rect l="l" t="t" r="r" b="b"/>
                <a:pathLst>
                  <a:path w="52533" h="1831" extrusionOk="0">
                    <a:moveTo>
                      <a:pt x="0" y="1"/>
                    </a:moveTo>
                    <a:lnTo>
                      <a:pt x="0" y="1"/>
                    </a:lnTo>
                    <a:cubicBezTo>
                      <a:pt x="25" y="176"/>
                      <a:pt x="51" y="352"/>
                      <a:pt x="76" y="527"/>
                    </a:cubicBezTo>
                    <a:cubicBezTo>
                      <a:pt x="903" y="602"/>
                      <a:pt x="1730" y="652"/>
                      <a:pt x="2557" y="728"/>
                    </a:cubicBezTo>
                    <a:cubicBezTo>
                      <a:pt x="4537" y="853"/>
                      <a:pt x="6492" y="928"/>
                      <a:pt x="8472" y="1003"/>
                    </a:cubicBezTo>
                    <a:cubicBezTo>
                      <a:pt x="12407" y="1154"/>
                      <a:pt x="16366" y="1304"/>
                      <a:pt x="20326" y="1404"/>
                    </a:cubicBezTo>
                    <a:cubicBezTo>
                      <a:pt x="28246" y="1630"/>
                      <a:pt x="36141" y="1805"/>
                      <a:pt x="44061" y="1830"/>
                    </a:cubicBezTo>
                    <a:cubicBezTo>
                      <a:pt x="46291" y="1830"/>
                      <a:pt x="48497" y="1805"/>
                      <a:pt x="50728" y="1805"/>
                    </a:cubicBezTo>
                    <a:cubicBezTo>
                      <a:pt x="51254" y="1805"/>
                      <a:pt x="51805" y="1780"/>
                      <a:pt x="52332" y="1780"/>
                    </a:cubicBezTo>
                    <a:cubicBezTo>
                      <a:pt x="52407" y="1530"/>
                      <a:pt x="52482" y="1254"/>
                      <a:pt x="52532" y="953"/>
                    </a:cubicBezTo>
                    <a:cubicBezTo>
                      <a:pt x="52206" y="953"/>
                      <a:pt x="51855" y="953"/>
                      <a:pt x="51504" y="978"/>
                    </a:cubicBezTo>
                    <a:cubicBezTo>
                      <a:pt x="49525" y="978"/>
                      <a:pt x="47519" y="1003"/>
                      <a:pt x="45514" y="1003"/>
                    </a:cubicBezTo>
                    <a:cubicBezTo>
                      <a:pt x="44722" y="1008"/>
                      <a:pt x="43930" y="1010"/>
                      <a:pt x="43139" y="1010"/>
                    </a:cubicBezTo>
                    <a:cubicBezTo>
                      <a:pt x="39971" y="1010"/>
                      <a:pt x="36803" y="978"/>
                      <a:pt x="33635" y="978"/>
                    </a:cubicBezTo>
                    <a:cubicBezTo>
                      <a:pt x="25740" y="978"/>
                      <a:pt x="17820" y="753"/>
                      <a:pt x="9925" y="452"/>
                    </a:cubicBezTo>
                    <a:cubicBezTo>
                      <a:pt x="7695" y="352"/>
                      <a:pt x="5489" y="276"/>
                      <a:pt x="3284" y="176"/>
                    </a:cubicBezTo>
                    <a:cubicBezTo>
                      <a:pt x="2181" y="126"/>
                      <a:pt x="1103" y="76"/>
                      <a:pt x="0"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725;p59">
                <a:extLst>
                  <a:ext uri="{FF2B5EF4-FFF2-40B4-BE49-F238E27FC236}">
                    <a16:creationId xmlns="" xmlns:a16="http://schemas.microsoft.com/office/drawing/2014/main" id="{9D4BA067-03F2-C300-61D4-1C58146A4972}"/>
                  </a:ext>
                </a:extLst>
              </p:cNvPr>
              <p:cNvSpPr/>
              <p:nvPr/>
            </p:nvSpPr>
            <p:spPr>
              <a:xfrm>
                <a:off x="4409300" y="3590725"/>
                <a:ext cx="1297025" cy="54075"/>
              </a:xfrm>
              <a:custGeom>
                <a:avLst/>
                <a:gdLst/>
                <a:ahLst/>
                <a:cxnLst/>
                <a:rect l="l" t="t" r="r" b="b"/>
                <a:pathLst>
                  <a:path w="51881" h="2163" extrusionOk="0">
                    <a:moveTo>
                      <a:pt x="21292" y="1"/>
                    </a:moveTo>
                    <a:cubicBezTo>
                      <a:pt x="18097" y="1"/>
                      <a:pt x="14905" y="53"/>
                      <a:pt x="11730" y="157"/>
                    </a:cubicBezTo>
                    <a:cubicBezTo>
                      <a:pt x="9850" y="208"/>
                      <a:pt x="7971" y="308"/>
                      <a:pt x="6091" y="308"/>
                    </a:cubicBezTo>
                    <a:cubicBezTo>
                      <a:pt x="5790" y="312"/>
                      <a:pt x="5490" y="314"/>
                      <a:pt x="5190" y="314"/>
                    </a:cubicBezTo>
                    <a:cubicBezTo>
                      <a:pt x="3642" y="314"/>
                      <a:pt x="2106" y="258"/>
                      <a:pt x="552" y="132"/>
                    </a:cubicBezTo>
                    <a:cubicBezTo>
                      <a:pt x="427" y="132"/>
                      <a:pt x="301" y="107"/>
                      <a:pt x="151" y="107"/>
                    </a:cubicBezTo>
                    <a:cubicBezTo>
                      <a:pt x="101" y="208"/>
                      <a:pt x="51" y="308"/>
                      <a:pt x="1" y="433"/>
                    </a:cubicBezTo>
                    <a:cubicBezTo>
                      <a:pt x="1580" y="859"/>
                      <a:pt x="3234" y="1010"/>
                      <a:pt x="4863" y="1085"/>
                    </a:cubicBezTo>
                    <a:cubicBezTo>
                      <a:pt x="5351" y="1104"/>
                      <a:pt x="5842" y="1111"/>
                      <a:pt x="6333" y="1111"/>
                    </a:cubicBezTo>
                    <a:cubicBezTo>
                      <a:pt x="7806" y="1111"/>
                      <a:pt x="9286" y="1041"/>
                      <a:pt x="10753" y="984"/>
                    </a:cubicBezTo>
                    <a:cubicBezTo>
                      <a:pt x="14115" y="880"/>
                      <a:pt x="17478" y="828"/>
                      <a:pt x="20840" y="828"/>
                    </a:cubicBezTo>
                    <a:cubicBezTo>
                      <a:pt x="21513" y="828"/>
                      <a:pt x="22185" y="830"/>
                      <a:pt x="22858" y="834"/>
                    </a:cubicBezTo>
                    <a:cubicBezTo>
                      <a:pt x="26893" y="834"/>
                      <a:pt x="30928" y="934"/>
                      <a:pt x="34963" y="1085"/>
                    </a:cubicBezTo>
                    <a:cubicBezTo>
                      <a:pt x="38998" y="1235"/>
                      <a:pt x="43033" y="1486"/>
                      <a:pt x="47043" y="1786"/>
                    </a:cubicBezTo>
                    <a:cubicBezTo>
                      <a:pt x="48673" y="1887"/>
                      <a:pt x="50277" y="2037"/>
                      <a:pt x="51881" y="2162"/>
                    </a:cubicBezTo>
                    <a:cubicBezTo>
                      <a:pt x="51830" y="1837"/>
                      <a:pt x="51755" y="1561"/>
                      <a:pt x="51680" y="1310"/>
                    </a:cubicBezTo>
                    <a:cubicBezTo>
                      <a:pt x="49850" y="1160"/>
                      <a:pt x="48021" y="1010"/>
                      <a:pt x="46191" y="884"/>
                    </a:cubicBezTo>
                    <a:cubicBezTo>
                      <a:pt x="42357" y="609"/>
                      <a:pt x="38522" y="383"/>
                      <a:pt x="34687" y="258"/>
                    </a:cubicBezTo>
                    <a:cubicBezTo>
                      <a:pt x="30853" y="107"/>
                      <a:pt x="27018" y="32"/>
                      <a:pt x="23209" y="7"/>
                    </a:cubicBezTo>
                    <a:cubicBezTo>
                      <a:pt x="22570" y="3"/>
                      <a:pt x="21931" y="1"/>
                      <a:pt x="21292"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726;p59">
                <a:extLst>
                  <a:ext uri="{FF2B5EF4-FFF2-40B4-BE49-F238E27FC236}">
                    <a16:creationId xmlns="" xmlns:a16="http://schemas.microsoft.com/office/drawing/2014/main" id="{2AB93B60-7E45-0DAD-743E-0EA1132127DA}"/>
                  </a:ext>
                </a:extLst>
              </p:cNvPr>
              <p:cNvSpPr/>
              <p:nvPr/>
            </p:nvSpPr>
            <p:spPr>
              <a:xfrm>
                <a:off x="4371700" y="3851600"/>
                <a:ext cx="1332750" cy="47725"/>
              </a:xfrm>
              <a:custGeom>
                <a:avLst/>
                <a:gdLst/>
                <a:ahLst/>
                <a:cxnLst/>
                <a:rect l="l" t="t" r="r" b="b"/>
                <a:pathLst>
                  <a:path w="53310" h="1909" extrusionOk="0">
                    <a:moveTo>
                      <a:pt x="5032" y="1"/>
                    </a:moveTo>
                    <a:cubicBezTo>
                      <a:pt x="3955" y="1"/>
                      <a:pt x="2880" y="14"/>
                      <a:pt x="1805" y="48"/>
                    </a:cubicBezTo>
                    <a:cubicBezTo>
                      <a:pt x="1204" y="73"/>
                      <a:pt x="602" y="73"/>
                      <a:pt x="1" y="98"/>
                    </a:cubicBezTo>
                    <a:cubicBezTo>
                      <a:pt x="26" y="299"/>
                      <a:pt x="26" y="474"/>
                      <a:pt x="26" y="675"/>
                    </a:cubicBezTo>
                    <a:cubicBezTo>
                      <a:pt x="276" y="675"/>
                      <a:pt x="527" y="664"/>
                      <a:pt x="778" y="664"/>
                    </a:cubicBezTo>
                    <a:cubicBezTo>
                      <a:pt x="903" y="664"/>
                      <a:pt x="1028" y="666"/>
                      <a:pt x="1154" y="675"/>
                    </a:cubicBezTo>
                    <a:cubicBezTo>
                      <a:pt x="3284" y="700"/>
                      <a:pt x="5414" y="700"/>
                      <a:pt x="7545" y="750"/>
                    </a:cubicBezTo>
                    <a:cubicBezTo>
                      <a:pt x="11830" y="850"/>
                      <a:pt x="16091" y="1001"/>
                      <a:pt x="20352" y="1201"/>
                    </a:cubicBezTo>
                    <a:cubicBezTo>
                      <a:pt x="27674" y="1546"/>
                      <a:pt x="35014" y="1909"/>
                      <a:pt x="42341" y="1909"/>
                    </a:cubicBezTo>
                    <a:cubicBezTo>
                      <a:pt x="43541" y="1909"/>
                      <a:pt x="44741" y="1899"/>
                      <a:pt x="45941" y="1878"/>
                    </a:cubicBezTo>
                    <a:cubicBezTo>
                      <a:pt x="48322" y="1828"/>
                      <a:pt x="50703" y="1727"/>
                      <a:pt x="53084" y="1577"/>
                    </a:cubicBezTo>
                    <a:lnTo>
                      <a:pt x="53209" y="1577"/>
                    </a:lnTo>
                    <a:cubicBezTo>
                      <a:pt x="53259" y="1301"/>
                      <a:pt x="53284" y="1026"/>
                      <a:pt x="53309" y="725"/>
                    </a:cubicBezTo>
                    <a:lnTo>
                      <a:pt x="53309" y="725"/>
                    </a:lnTo>
                    <a:cubicBezTo>
                      <a:pt x="51329" y="850"/>
                      <a:pt x="49324" y="951"/>
                      <a:pt x="47344" y="1001"/>
                    </a:cubicBezTo>
                    <a:cubicBezTo>
                      <a:pt x="45554" y="1053"/>
                      <a:pt x="43764" y="1075"/>
                      <a:pt x="41973" y="1075"/>
                    </a:cubicBezTo>
                    <a:cubicBezTo>
                      <a:pt x="39503" y="1075"/>
                      <a:pt x="37033" y="1034"/>
                      <a:pt x="34562" y="976"/>
                    </a:cubicBezTo>
                    <a:cubicBezTo>
                      <a:pt x="26041" y="725"/>
                      <a:pt x="17495" y="199"/>
                      <a:pt x="8973" y="48"/>
                    </a:cubicBezTo>
                    <a:cubicBezTo>
                      <a:pt x="7653" y="21"/>
                      <a:pt x="6341" y="1"/>
                      <a:pt x="5032"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727;p59">
                <a:extLst>
                  <a:ext uri="{FF2B5EF4-FFF2-40B4-BE49-F238E27FC236}">
                    <a16:creationId xmlns="" xmlns:a16="http://schemas.microsoft.com/office/drawing/2014/main" id="{C87150A9-87E5-0076-274E-7B6988CF8812}"/>
                  </a:ext>
                </a:extLst>
              </p:cNvPr>
              <p:cNvSpPr/>
              <p:nvPr/>
            </p:nvSpPr>
            <p:spPr>
              <a:xfrm>
                <a:off x="4372950" y="3766950"/>
                <a:ext cx="1337750" cy="67825"/>
              </a:xfrm>
              <a:custGeom>
                <a:avLst/>
                <a:gdLst/>
                <a:ahLst/>
                <a:cxnLst/>
                <a:rect l="l" t="t" r="r" b="b"/>
                <a:pathLst>
                  <a:path w="53510" h="2713" extrusionOk="0">
                    <a:moveTo>
                      <a:pt x="26" y="1"/>
                    </a:moveTo>
                    <a:cubicBezTo>
                      <a:pt x="26" y="176"/>
                      <a:pt x="26" y="326"/>
                      <a:pt x="1" y="502"/>
                    </a:cubicBezTo>
                    <a:cubicBezTo>
                      <a:pt x="1354" y="753"/>
                      <a:pt x="2708" y="953"/>
                      <a:pt x="4061" y="1154"/>
                    </a:cubicBezTo>
                    <a:cubicBezTo>
                      <a:pt x="6091" y="1454"/>
                      <a:pt x="8121" y="1680"/>
                      <a:pt x="10176" y="1880"/>
                    </a:cubicBezTo>
                    <a:cubicBezTo>
                      <a:pt x="14237" y="2256"/>
                      <a:pt x="18322" y="2532"/>
                      <a:pt x="22407" y="2632"/>
                    </a:cubicBezTo>
                    <a:cubicBezTo>
                      <a:pt x="24173" y="2686"/>
                      <a:pt x="25939" y="2712"/>
                      <a:pt x="27702" y="2712"/>
                    </a:cubicBezTo>
                    <a:cubicBezTo>
                      <a:pt x="30019" y="2712"/>
                      <a:pt x="32332" y="2667"/>
                      <a:pt x="34638" y="2582"/>
                    </a:cubicBezTo>
                    <a:cubicBezTo>
                      <a:pt x="38748" y="2432"/>
                      <a:pt x="42858" y="2106"/>
                      <a:pt x="46969" y="1755"/>
                    </a:cubicBezTo>
                    <a:cubicBezTo>
                      <a:pt x="49124" y="1580"/>
                      <a:pt x="51304" y="1404"/>
                      <a:pt x="53460" y="1229"/>
                    </a:cubicBezTo>
                    <a:cubicBezTo>
                      <a:pt x="53485" y="953"/>
                      <a:pt x="53485" y="677"/>
                      <a:pt x="53510" y="402"/>
                    </a:cubicBezTo>
                    <a:lnTo>
                      <a:pt x="53510" y="402"/>
                    </a:lnTo>
                    <a:lnTo>
                      <a:pt x="48472" y="828"/>
                    </a:lnTo>
                    <a:cubicBezTo>
                      <a:pt x="44362" y="1154"/>
                      <a:pt x="40252" y="1504"/>
                      <a:pt x="36141" y="1680"/>
                    </a:cubicBezTo>
                    <a:cubicBezTo>
                      <a:pt x="33248" y="1813"/>
                      <a:pt x="30354" y="1880"/>
                      <a:pt x="27462" y="1880"/>
                    </a:cubicBezTo>
                    <a:cubicBezTo>
                      <a:pt x="22187" y="1880"/>
                      <a:pt x="16916" y="1657"/>
                      <a:pt x="11655" y="1204"/>
                    </a:cubicBezTo>
                    <a:cubicBezTo>
                      <a:pt x="9399" y="1028"/>
                      <a:pt x="7144" y="778"/>
                      <a:pt x="4888" y="552"/>
                    </a:cubicBezTo>
                    <a:cubicBezTo>
                      <a:pt x="3259" y="377"/>
                      <a:pt x="1655" y="176"/>
                      <a:pt x="26"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728;p59">
                <a:extLst>
                  <a:ext uri="{FF2B5EF4-FFF2-40B4-BE49-F238E27FC236}">
                    <a16:creationId xmlns="" xmlns:a16="http://schemas.microsoft.com/office/drawing/2014/main" id="{1D18CE78-4C47-BFE8-9FF9-0CC57F2558C3}"/>
                  </a:ext>
                </a:extLst>
              </p:cNvPr>
              <p:cNvSpPr/>
              <p:nvPr/>
            </p:nvSpPr>
            <p:spPr>
              <a:xfrm>
                <a:off x="4382975" y="3677350"/>
                <a:ext cx="1328375" cy="50775"/>
              </a:xfrm>
              <a:custGeom>
                <a:avLst/>
                <a:gdLst/>
                <a:ahLst/>
                <a:cxnLst/>
                <a:rect l="l" t="t" r="r" b="b"/>
                <a:pathLst>
                  <a:path w="53135" h="2031" extrusionOk="0">
                    <a:moveTo>
                      <a:pt x="101" y="1"/>
                    </a:moveTo>
                    <a:cubicBezTo>
                      <a:pt x="76" y="151"/>
                      <a:pt x="26" y="326"/>
                      <a:pt x="1" y="477"/>
                    </a:cubicBezTo>
                    <a:cubicBezTo>
                      <a:pt x="3334" y="853"/>
                      <a:pt x="6668" y="1103"/>
                      <a:pt x="10001" y="1329"/>
                    </a:cubicBezTo>
                    <a:cubicBezTo>
                      <a:pt x="14462" y="1605"/>
                      <a:pt x="18898" y="1805"/>
                      <a:pt x="23359" y="1905"/>
                    </a:cubicBezTo>
                    <a:cubicBezTo>
                      <a:pt x="27796" y="2006"/>
                      <a:pt x="32257" y="2031"/>
                      <a:pt x="36718" y="2031"/>
                    </a:cubicBezTo>
                    <a:cubicBezTo>
                      <a:pt x="41179" y="2031"/>
                      <a:pt x="45615" y="1956"/>
                      <a:pt x="50076" y="1905"/>
                    </a:cubicBezTo>
                    <a:cubicBezTo>
                      <a:pt x="51104" y="1880"/>
                      <a:pt x="52106" y="1855"/>
                      <a:pt x="53134" y="1830"/>
                    </a:cubicBezTo>
                    <a:cubicBezTo>
                      <a:pt x="53134" y="1555"/>
                      <a:pt x="53134" y="1279"/>
                      <a:pt x="53109" y="1003"/>
                    </a:cubicBezTo>
                    <a:cubicBezTo>
                      <a:pt x="51480" y="1053"/>
                      <a:pt x="49826" y="1078"/>
                      <a:pt x="48197" y="1103"/>
                    </a:cubicBezTo>
                    <a:cubicBezTo>
                      <a:pt x="44061" y="1154"/>
                      <a:pt x="39926" y="1204"/>
                      <a:pt x="35766" y="1204"/>
                    </a:cubicBezTo>
                    <a:cubicBezTo>
                      <a:pt x="27445" y="1204"/>
                      <a:pt x="19124" y="1053"/>
                      <a:pt x="10828" y="652"/>
                    </a:cubicBezTo>
                    <a:cubicBezTo>
                      <a:pt x="7244" y="502"/>
                      <a:pt x="3660" y="226"/>
                      <a:pt x="101"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29;p59">
                <a:extLst>
                  <a:ext uri="{FF2B5EF4-FFF2-40B4-BE49-F238E27FC236}">
                    <a16:creationId xmlns="" xmlns:a16="http://schemas.microsoft.com/office/drawing/2014/main" id="{2185A137-0078-3C4E-6FB7-2680C2297B9E}"/>
                  </a:ext>
                </a:extLst>
              </p:cNvPr>
              <p:cNvSpPr/>
              <p:nvPr/>
            </p:nvSpPr>
            <p:spPr>
              <a:xfrm>
                <a:off x="1887975" y="2488750"/>
                <a:ext cx="3840900" cy="521325"/>
              </a:xfrm>
              <a:custGeom>
                <a:avLst/>
                <a:gdLst/>
                <a:ahLst/>
                <a:cxnLst/>
                <a:rect l="l" t="t" r="r" b="b"/>
                <a:pathLst>
                  <a:path w="153636" h="20853" extrusionOk="0">
                    <a:moveTo>
                      <a:pt x="60427" y="1"/>
                    </a:moveTo>
                    <a:cubicBezTo>
                      <a:pt x="60402" y="1"/>
                      <a:pt x="60352" y="26"/>
                      <a:pt x="60302" y="26"/>
                    </a:cubicBezTo>
                    <a:lnTo>
                      <a:pt x="60227" y="26"/>
                    </a:lnTo>
                    <a:cubicBezTo>
                      <a:pt x="60227" y="602"/>
                      <a:pt x="60177" y="1204"/>
                      <a:pt x="60101" y="1780"/>
                    </a:cubicBezTo>
                    <a:cubicBezTo>
                      <a:pt x="59124" y="2031"/>
                      <a:pt x="58172" y="2331"/>
                      <a:pt x="57194" y="2607"/>
                    </a:cubicBezTo>
                    <a:cubicBezTo>
                      <a:pt x="56091" y="2908"/>
                      <a:pt x="54989" y="3209"/>
                      <a:pt x="53886" y="3484"/>
                    </a:cubicBezTo>
                    <a:cubicBezTo>
                      <a:pt x="51680" y="4036"/>
                      <a:pt x="49475" y="4512"/>
                      <a:pt x="47244" y="4963"/>
                    </a:cubicBezTo>
                    <a:cubicBezTo>
                      <a:pt x="42808" y="5840"/>
                      <a:pt x="38347" y="6567"/>
                      <a:pt x="33861" y="7244"/>
                    </a:cubicBezTo>
                    <a:cubicBezTo>
                      <a:pt x="29199" y="7945"/>
                      <a:pt x="24537" y="8647"/>
                      <a:pt x="19876" y="9374"/>
                    </a:cubicBezTo>
                    <a:cubicBezTo>
                      <a:pt x="15214" y="10076"/>
                      <a:pt x="10552" y="10778"/>
                      <a:pt x="5891" y="11504"/>
                    </a:cubicBezTo>
                    <a:cubicBezTo>
                      <a:pt x="4186" y="11780"/>
                      <a:pt x="2482" y="12056"/>
                      <a:pt x="828" y="12457"/>
                    </a:cubicBezTo>
                    <a:cubicBezTo>
                      <a:pt x="703" y="12632"/>
                      <a:pt x="627" y="12833"/>
                      <a:pt x="527" y="13033"/>
                    </a:cubicBezTo>
                    <a:cubicBezTo>
                      <a:pt x="1755" y="12732"/>
                      <a:pt x="3008" y="12482"/>
                      <a:pt x="4262" y="12281"/>
                    </a:cubicBezTo>
                    <a:cubicBezTo>
                      <a:pt x="8898" y="11479"/>
                      <a:pt x="13535" y="10828"/>
                      <a:pt x="18171" y="10126"/>
                    </a:cubicBezTo>
                    <a:cubicBezTo>
                      <a:pt x="22858" y="9424"/>
                      <a:pt x="27545" y="8697"/>
                      <a:pt x="32232" y="7996"/>
                    </a:cubicBezTo>
                    <a:cubicBezTo>
                      <a:pt x="36743" y="7319"/>
                      <a:pt x="41229" y="6617"/>
                      <a:pt x="45690" y="5765"/>
                    </a:cubicBezTo>
                    <a:cubicBezTo>
                      <a:pt x="50152" y="4913"/>
                      <a:pt x="54563" y="3910"/>
                      <a:pt x="58898" y="2532"/>
                    </a:cubicBezTo>
                    <a:cubicBezTo>
                      <a:pt x="59299" y="2407"/>
                      <a:pt x="59700" y="2256"/>
                      <a:pt x="60076" y="2131"/>
                    </a:cubicBezTo>
                    <a:lnTo>
                      <a:pt x="60076" y="2131"/>
                    </a:lnTo>
                    <a:cubicBezTo>
                      <a:pt x="59976" y="3133"/>
                      <a:pt x="59926" y="4161"/>
                      <a:pt x="59851" y="5189"/>
                    </a:cubicBezTo>
                    <a:cubicBezTo>
                      <a:pt x="57595" y="5464"/>
                      <a:pt x="55340" y="5815"/>
                      <a:pt x="53084" y="6166"/>
                    </a:cubicBezTo>
                    <a:lnTo>
                      <a:pt x="45816" y="7319"/>
                    </a:lnTo>
                    <a:cubicBezTo>
                      <a:pt x="41004" y="8071"/>
                      <a:pt x="36166" y="8823"/>
                      <a:pt x="31329" y="9600"/>
                    </a:cubicBezTo>
                    <a:cubicBezTo>
                      <a:pt x="26517" y="10351"/>
                      <a:pt x="21705" y="11103"/>
                      <a:pt x="16893" y="11855"/>
                    </a:cubicBezTo>
                    <a:cubicBezTo>
                      <a:pt x="12206" y="12607"/>
                      <a:pt x="7495" y="13284"/>
                      <a:pt x="2833" y="14186"/>
                    </a:cubicBezTo>
                    <a:cubicBezTo>
                      <a:pt x="1906" y="14362"/>
                      <a:pt x="978" y="14562"/>
                      <a:pt x="76" y="14763"/>
                    </a:cubicBezTo>
                    <a:cubicBezTo>
                      <a:pt x="51" y="14938"/>
                      <a:pt x="26" y="15138"/>
                      <a:pt x="1" y="15314"/>
                    </a:cubicBezTo>
                    <a:cubicBezTo>
                      <a:pt x="302" y="15239"/>
                      <a:pt x="627" y="15189"/>
                      <a:pt x="928" y="15113"/>
                    </a:cubicBezTo>
                    <a:cubicBezTo>
                      <a:pt x="5540" y="14161"/>
                      <a:pt x="10227" y="13459"/>
                      <a:pt x="14888" y="12707"/>
                    </a:cubicBezTo>
                    <a:cubicBezTo>
                      <a:pt x="19725" y="11956"/>
                      <a:pt x="24587" y="11179"/>
                      <a:pt x="29450" y="10427"/>
                    </a:cubicBezTo>
                    <a:cubicBezTo>
                      <a:pt x="34287" y="9675"/>
                      <a:pt x="39124" y="8898"/>
                      <a:pt x="43961" y="8146"/>
                    </a:cubicBezTo>
                    <a:cubicBezTo>
                      <a:pt x="46367" y="7770"/>
                      <a:pt x="48798" y="7394"/>
                      <a:pt x="51204" y="6993"/>
                    </a:cubicBezTo>
                    <a:cubicBezTo>
                      <a:pt x="53635" y="6617"/>
                      <a:pt x="56091" y="6291"/>
                      <a:pt x="58523" y="5840"/>
                    </a:cubicBezTo>
                    <a:cubicBezTo>
                      <a:pt x="58974" y="5740"/>
                      <a:pt x="59400" y="5665"/>
                      <a:pt x="59851" y="5564"/>
                    </a:cubicBezTo>
                    <a:lnTo>
                      <a:pt x="59851" y="5564"/>
                    </a:lnTo>
                    <a:cubicBezTo>
                      <a:pt x="59851" y="5640"/>
                      <a:pt x="59826" y="5690"/>
                      <a:pt x="59826" y="5740"/>
                    </a:cubicBezTo>
                    <a:cubicBezTo>
                      <a:pt x="59776" y="7043"/>
                      <a:pt x="59776" y="8346"/>
                      <a:pt x="59801" y="9675"/>
                    </a:cubicBezTo>
                    <a:cubicBezTo>
                      <a:pt x="59659" y="9657"/>
                      <a:pt x="59505" y="9639"/>
                      <a:pt x="59356" y="9639"/>
                    </a:cubicBezTo>
                    <a:cubicBezTo>
                      <a:pt x="59294" y="9639"/>
                      <a:pt x="59233" y="9642"/>
                      <a:pt x="59174" y="9650"/>
                    </a:cubicBezTo>
                    <a:cubicBezTo>
                      <a:pt x="58873" y="9650"/>
                      <a:pt x="58548" y="9700"/>
                      <a:pt x="58247" y="9725"/>
                    </a:cubicBezTo>
                    <a:cubicBezTo>
                      <a:pt x="57670" y="9775"/>
                      <a:pt x="57119" y="9850"/>
                      <a:pt x="56568" y="9925"/>
                    </a:cubicBezTo>
                    <a:cubicBezTo>
                      <a:pt x="55440" y="10051"/>
                      <a:pt x="54287" y="10201"/>
                      <a:pt x="53159" y="10351"/>
                    </a:cubicBezTo>
                    <a:cubicBezTo>
                      <a:pt x="50853" y="10652"/>
                      <a:pt x="48548" y="10953"/>
                      <a:pt x="46242" y="11254"/>
                    </a:cubicBezTo>
                    <a:cubicBezTo>
                      <a:pt x="41680" y="11855"/>
                      <a:pt x="37094" y="12457"/>
                      <a:pt x="32507" y="13058"/>
                    </a:cubicBezTo>
                    <a:cubicBezTo>
                      <a:pt x="28096" y="13635"/>
                      <a:pt x="23685" y="14211"/>
                      <a:pt x="19274" y="14863"/>
                    </a:cubicBezTo>
                    <a:cubicBezTo>
                      <a:pt x="14863" y="15514"/>
                      <a:pt x="10452" y="16241"/>
                      <a:pt x="6091" y="17144"/>
                    </a:cubicBezTo>
                    <a:cubicBezTo>
                      <a:pt x="4086" y="17545"/>
                      <a:pt x="2081" y="18021"/>
                      <a:pt x="101" y="18497"/>
                    </a:cubicBezTo>
                    <a:cubicBezTo>
                      <a:pt x="151" y="18697"/>
                      <a:pt x="176" y="18898"/>
                      <a:pt x="226" y="19098"/>
                    </a:cubicBezTo>
                    <a:cubicBezTo>
                      <a:pt x="853" y="18948"/>
                      <a:pt x="1455" y="18798"/>
                      <a:pt x="2056" y="18647"/>
                    </a:cubicBezTo>
                    <a:cubicBezTo>
                      <a:pt x="6617" y="17620"/>
                      <a:pt x="11204" y="16768"/>
                      <a:pt x="15816" y="16041"/>
                    </a:cubicBezTo>
                    <a:cubicBezTo>
                      <a:pt x="20452" y="15289"/>
                      <a:pt x="25064" y="14662"/>
                      <a:pt x="29700" y="14061"/>
                    </a:cubicBezTo>
                    <a:cubicBezTo>
                      <a:pt x="34462" y="13434"/>
                      <a:pt x="39224" y="12808"/>
                      <a:pt x="43961" y="12181"/>
                    </a:cubicBezTo>
                    <a:cubicBezTo>
                      <a:pt x="46342" y="11880"/>
                      <a:pt x="48723" y="11554"/>
                      <a:pt x="51079" y="11229"/>
                    </a:cubicBezTo>
                    <a:cubicBezTo>
                      <a:pt x="53460" y="10903"/>
                      <a:pt x="55866" y="10627"/>
                      <a:pt x="58247" y="10251"/>
                    </a:cubicBezTo>
                    <a:cubicBezTo>
                      <a:pt x="58523" y="10201"/>
                      <a:pt x="58823" y="10151"/>
                      <a:pt x="59099" y="10101"/>
                    </a:cubicBezTo>
                    <a:cubicBezTo>
                      <a:pt x="59350" y="10051"/>
                      <a:pt x="59575" y="9976"/>
                      <a:pt x="59801" y="9900"/>
                    </a:cubicBezTo>
                    <a:cubicBezTo>
                      <a:pt x="59826" y="10702"/>
                      <a:pt x="59851" y="11529"/>
                      <a:pt x="59901" y="12331"/>
                    </a:cubicBezTo>
                    <a:cubicBezTo>
                      <a:pt x="59951" y="12331"/>
                      <a:pt x="60001" y="12331"/>
                      <a:pt x="60051" y="12357"/>
                    </a:cubicBezTo>
                    <a:lnTo>
                      <a:pt x="60252" y="12357"/>
                    </a:lnTo>
                    <a:cubicBezTo>
                      <a:pt x="60327" y="12357"/>
                      <a:pt x="60402" y="12357"/>
                      <a:pt x="60477" y="12382"/>
                    </a:cubicBezTo>
                    <a:lnTo>
                      <a:pt x="60728" y="12382"/>
                    </a:lnTo>
                    <a:cubicBezTo>
                      <a:pt x="60678" y="11554"/>
                      <a:pt x="60628" y="10702"/>
                      <a:pt x="60628" y="9850"/>
                    </a:cubicBezTo>
                    <a:cubicBezTo>
                      <a:pt x="60628" y="9825"/>
                      <a:pt x="60628" y="9825"/>
                      <a:pt x="60628" y="9800"/>
                    </a:cubicBezTo>
                    <a:cubicBezTo>
                      <a:pt x="63711" y="10226"/>
                      <a:pt x="66818" y="10502"/>
                      <a:pt x="69901" y="10803"/>
                    </a:cubicBezTo>
                    <a:cubicBezTo>
                      <a:pt x="73284" y="11153"/>
                      <a:pt x="76668" y="11479"/>
                      <a:pt x="80026" y="11830"/>
                    </a:cubicBezTo>
                    <a:cubicBezTo>
                      <a:pt x="86718" y="12482"/>
                      <a:pt x="93410" y="13184"/>
                      <a:pt x="100102" y="13860"/>
                    </a:cubicBezTo>
                    <a:cubicBezTo>
                      <a:pt x="113410" y="15164"/>
                      <a:pt x="126718" y="16517"/>
                      <a:pt x="139952" y="18622"/>
                    </a:cubicBezTo>
                    <a:cubicBezTo>
                      <a:pt x="143636" y="19224"/>
                      <a:pt x="147320" y="19875"/>
                      <a:pt x="150979" y="20552"/>
                    </a:cubicBezTo>
                    <a:cubicBezTo>
                      <a:pt x="151505" y="20652"/>
                      <a:pt x="152007" y="20753"/>
                      <a:pt x="152508" y="20853"/>
                    </a:cubicBezTo>
                    <a:cubicBezTo>
                      <a:pt x="152633" y="20677"/>
                      <a:pt x="152708" y="20502"/>
                      <a:pt x="152809" y="20301"/>
                    </a:cubicBezTo>
                    <a:cubicBezTo>
                      <a:pt x="152834" y="20276"/>
                      <a:pt x="152834" y="20251"/>
                      <a:pt x="152834" y="20226"/>
                    </a:cubicBezTo>
                    <a:cubicBezTo>
                      <a:pt x="152608" y="20176"/>
                      <a:pt x="152383" y="20126"/>
                      <a:pt x="152157" y="20101"/>
                    </a:cubicBezTo>
                    <a:cubicBezTo>
                      <a:pt x="148874" y="19474"/>
                      <a:pt x="145591" y="18873"/>
                      <a:pt x="142307" y="18347"/>
                    </a:cubicBezTo>
                    <a:cubicBezTo>
                      <a:pt x="135791" y="17269"/>
                      <a:pt x="129250" y="16341"/>
                      <a:pt x="122708" y="15590"/>
                    </a:cubicBezTo>
                    <a:cubicBezTo>
                      <a:pt x="109400" y="14011"/>
                      <a:pt x="96016" y="12908"/>
                      <a:pt x="82658" y="11580"/>
                    </a:cubicBezTo>
                    <a:cubicBezTo>
                      <a:pt x="78899" y="11204"/>
                      <a:pt x="75114" y="10828"/>
                      <a:pt x="71330" y="10477"/>
                    </a:cubicBezTo>
                    <a:cubicBezTo>
                      <a:pt x="67771" y="10126"/>
                      <a:pt x="64187" y="9725"/>
                      <a:pt x="60628" y="9499"/>
                    </a:cubicBezTo>
                    <a:cubicBezTo>
                      <a:pt x="60603" y="7920"/>
                      <a:pt x="60628" y="6341"/>
                      <a:pt x="60728" y="4788"/>
                    </a:cubicBezTo>
                    <a:cubicBezTo>
                      <a:pt x="62106" y="5189"/>
                      <a:pt x="63535" y="5439"/>
                      <a:pt x="64939" y="5715"/>
                    </a:cubicBezTo>
                    <a:cubicBezTo>
                      <a:pt x="66568" y="6041"/>
                      <a:pt x="68172" y="6316"/>
                      <a:pt x="69801" y="6592"/>
                    </a:cubicBezTo>
                    <a:cubicBezTo>
                      <a:pt x="73034" y="7143"/>
                      <a:pt x="76267" y="7645"/>
                      <a:pt x="79500" y="8121"/>
                    </a:cubicBezTo>
                    <a:cubicBezTo>
                      <a:pt x="85966" y="9048"/>
                      <a:pt x="92432" y="9925"/>
                      <a:pt x="98899" y="10727"/>
                    </a:cubicBezTo>
                    <a:cubicBezTo>
                      <a:pt x="105490" y="11554"/>
                      <a:pt x="112107" y="12407"/>
                      <a:pt x="118723" y="13234"/>
                    </a:cubicBezTo>
                    <a:lnTo>
                      <a:pt x="138523" y="15715"/>
                    </a:lnTo>
                    <a:cubicBezTo>
                      <a:pt x="141806" y="16141"/>
                      <a:pt x="145114" y="16567"/>
                      <a:pt x="148423" y="16968"/>
                    </a:cubicBezTo>
                    <a:cubicBezTo>
                      <a:pt x="150127" y="17194"/>
                      <a:pt x="151831" y="17419"/>
                      <a:pt x="153536" y="17645"/>
                    </a:cubicBezTo>
                    <a:cubicBezTo>
                      <a:pt x="153586" y="17394"/>
                      <a:pt x="153611" y="17118"/>
                      <a:pt x="153636" y="16868"/>
                    </a:cubicBezTo>
                    <a:lnTo>
                      <a:pt x="150302" y="16442"/>
                    </a:lnTo>
                    <a:cubicBezTo>
                      <a:pt x="146994" y="16016"/>
                      <a:pt x="143711" y="15615"/>
                      <a:pt x="140403" y="15189"/>
                    </a:cubicBezTo>
                    <a:cubicBezTo>
                      <a:pt x="133861" y="14387"/>
                      <a:pt x="127320" y="13560"/>
                      <a:pt x="120804" y="12732"/>
                    </a:cubicBezTo>
                    <a:cubicBezTo>
                      <a:pt x="114262" y="11905"/>
                      <a:pt x="107746" y="11103"/>
                      <a:pt x="101230" y="10276"/>
                    </a:cubicBezTo>
                    <a:cubicBezTo>
                      <a:pt x="94763" y="9449"/>
                      <a:pt x="88272" y="8747"/>
                      <a:pt x="81806" y="7870"/>
                    </a:cubicBezTo>
                    <a:cubicBezTo>
                      <a:pt x="78172" y="7394"/>
                      <a:pt x="74513" y="6893"/>
                      <a:pt x="70878" y="6291"/>
                    </a:cubicBezTo>
                    <a:cubicBezTo>
                      <a:pt x="69074" y="6016"/>
                      <a:pt x="67269" y="5690"/>
                      <a:pt x="65440" y="5389"/>
                    </a:cubicBezTo>
                    <a:cubicBezTo>
                      <a:pt x="63886" y="5113"/>
                      <a:pt x="62307" y="4788"/>
                      <a:pt x="60728" y="4612"/>
                    </a:cubicBezTo>
                    <a:cubicBezTo>
                      <a:pt x="60778" y="3810"/>
                      <a:pt x="60828" y="3033"/>
                      <a:pt x="60903" y="2231"/>
                    </a:cubicBezTo>
                    <a:cubicBezTo>
                      <a:pt x="64011" y="3133"/>
                      <a:pt x="67219" y="3660"/>
                      <a:pt x="70402" y="4136"/>
                    </a:cubicBezTo>
                    <a:cubicBezTo>
                      <a:pt x="73560" y="4612"/>
                      <a:pt x="76743" y="4988"/>
                      <a:pt x="79926" y="5364"/>
                    </a:cubicBezTo>
                    <a:cubicBezTo>
                      <a:pt x="86543" y="6166"/>
                      <a:pt x="93134" y="6968"/>
                      <a:pt x="99751" y="7770"/>
                    </a:cubicBezTo>
                    <a:cubicBezTo>
                      <a:pt x="106392" y="8572"/>
                      <a:pt x="113034" y="9424"/>
                      <a:pt x="119676" y="10226"/>
                    </a:cubicBezTo>
                    <a:cubicBezTo>
                      <a:pt x="126292" y="11028"/>
                      <a:pt x="132909" y="11730"/>
                      <a:pt x="139500" y="12732"/>
                    </a:cubicBezTo>
                    <a:cubicBezTo>
                      <a:pt x="144212" y="13434"/>
                      <a:pt x="148874" y="14462"/>
                      <a:pt x="153536" y="15339"/>
                    </a:cubicBezTo>
                    <a:cubicBezTo>
                      <a:pt x="153485" y="15088"/>
                      <a:pt x="153410" y="14863"/>
                      <a:pt x="153310" y="14662"/>
                    </a:cubicBezTo>
                    <a:cubicBezTo>
                      <a:pt x="152734" y="14537"/>
                      <a:pt x="152157" y="14437"/>
                      <a:pt x="151556" y="14311"/>
                    </a:cubicBezTo>
                    <a:cubicBezTo>
                      <a:pt x="148348" y="13685"/>
                      <a:pt x="145140" y="13033"/>
                      <a:pt x="141906" y="12482"/>
                    </a:cubicBezTo>
                    <a:cubicBezTo>
                      <a:pt x="135415" y="11429"/>
                      <a:pt x="128874" y="10752"/>
                      <a:pt x="122357" y="9950"/>
                    </a:cubicBezTo>
                    <a:cubicBezTo>
                      <a:pt x="109149" y="8372"/>
                      <a:pt x="95916" y="6818"/>
                      <a:pt x="82708" y="5214"/>
                    </a:cubicBezTo>
                    <a:cubicBezTo>
                      <a:pt x="79024" y="4762"/>
                      <a:pt x="75365" y="4336"/>
                      <a:pt x="71706" y="3810"/>
                    </a:cubicBezTo>
                    <a:cubicBezTo>
                      <a:pt x="68096" y="3309"/>
                      <a:pt x="64538" y="2632"/>
                      <a:pt x="60979" y="1955"/>
                    </a:cubicBezTo>
                    <a:lnTo>
                      <a:pt x="60929" y="1955"/>
                    </a:lnTo>
                    <a:cubicBezTo>
                      <a:pt x="60979" y="1329"/>
                      <a:pt x="61029" y="677"/>
                      <a:pt x="61029" y="26"/>
                    </a:cubicBezTo>
                    <a:lnTo>
                      <a:pt x="60828" y="26"/>
                    </a:lnTo>
                    <a:cubicBezTo>
                      <a:pt x="60778" y="1"/>
                      <a:pt x="60728" y="1"/>
                      <a:pt x="60678"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730;p59">
                <a:extLst>
                  <a:ext uri="{FF2B5EF4-FFF2-40B4-BE49-F238E27FC236}">
                    <a16:creationId xmlns="" xmlns:a16="http://schemas.microsoft.com/office/drawing/2014/main" id="{6EFEB57A-7E62-0CD3-F9D4-FD12868D8B65}"/>
                  </a:ext>
                </a:extLst>
              </p:cNvPr>
              <p:cNvSpPr/>
              <p:nvPr/>
            </p:nvSpPr>
            <p:spPr>
              <a:xfrm>
                <a:off x="3369200" y="2604675"/>
                <a:ext cx="15050" cy="5025"/>
              </a:xfrm>
              <a:custGeom>
                <a:avLst/>
                <a:gdLst/>
                <a:ahLst/>
                <a:cxnLst/>
                <a:rect l="l" t="t" r="r" b="b"/>
                <a:pathLst>
                  <a:path w="602" h="201" extrusionOk="0">
                    <a:moveTo>
                      <a:pt x="25" y="0"/>
                    </a:moveTo>
                    <a:cubicBezTo>
                      <a:pt x="0" y="0"/>
                      <a:pt x="0" y="0"/>
                      <a:pt x="25" y="25"/>
                    </a:cubicBezTo>
                    <a:lnTo>
                      <a:pt x="577" y="201"/>
                    </a:lnTo>
                    <a:lnTo>
                      <a:pt x="602" y="201"/>
                    </a:lnTo>
                    <a:cubicBezTo>
                      <a:pt x="401" y="125"/>
                      <a:pt x="201" y="50"/>
                      <a:pt x="25"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731;p59">
                <a:extLst>
                  <a:ext uri="{FF2B5EF4-FFF2-40B4-BE49-F238E27FC236}">
                    <a16:creationId xmlns="" xmlns:a16="http://schemas.microsoft.com/office/drawing/2014/main" id="{B93F7DE5-A844-A831-6FB5-487F7661A5E6}"/>
                  </a:ext>
                </a:extLst>
              </p:cNvPr>
              <p:cNvSpPr/>
              <p:nvPr/>
            </p:nvSpPr>
            <p:spPr>
              <a:xfrm>
                <a:off x="3625475" y="1615875"/>
                <a:ext cx="1563925" cy="1026400"/>
              </a:xfrm>
              <a:custGeom>
                <a:avLst/>
                <a:gdLst/>
                <a:ahLst/>
                <a:cxnLst/>
                <a:rect l="l" t="t" r="r" b="b"/>
                <a:pathLst>
                  <a:path w="62557" h="41056" extrusionOk="0">
                    <a:moveTo>
                      <a:pt x="8932" y="0"/>
                    </a:moveTo>
                    <a:cubicBezTo>
                      <a:pt x="8445" y="0"/>
                      <a:pt x="7964" y="60"/>
                      <a:pt x="7494" y="204"/>
                    </a:cubicBezTo>
                    <a:cubicBezTo>
                      <a:pt x="4687" y="1056"/>
                      <a:pt x="3534" y="4339"/>
                      <a:pt x="2882" y="7221"/>
                    </a:cubicBezTo>
                    <a:cubicBezTo>
                      <a:pt x="1905" y="11532"/>
                      <a:pt x="1128" y="15868"/>
                      <a:pt x="576" y="20254"/>
                    </a:cubicBezTo>
                    <a:cubicBezTo>
                      <a:pt x="251" y="22885"/>
                      <a:pt x="0" y="25567"/>
                      <a:pt x="326" y="28199"/>
                    </a:cubicBezTo>
                    <a:cubicBezTo>
                      <a:pt x="476" y="29352"/>
                      <a:pt x="752" y="30530"/>
                      <a:pt x="1404" y="31507"/>
                    </a:cubicBezTo>
                    <a:cubicBezTo>
                      <a:pt x="1754" y="32033"/>
                      <a:pt x="2180" y="32459"/>
                      <a:pt x="2657" y="32860"/>
                    </a:cubicBezTo>
                    <a:cubicBezTo>
                      <a:pt x="15163" y="34715"/>
                      <a:pt x="35038" y="38023"/>
                      <a:pt x="52131" y="41056"/>
                    </a:cubicBezTo>
                    <a:cubicBezTo>
                      <a:pt x="57544" y="39477"/>
                      <a:pt x="62005" y="38299"/>
                      <a:pt x="62181" y="37773"/>
                    </a:cubicBezTo>
                    <a:cubicBezTo>
                      <a:pt x="62557" y="36595"/>
                      <a:pt x="59875" y="37046"/>
                      <a:pt x="58672" y="36570"/>
                    </a:cubicBezTo>
                    <a:cubicBezTo>
                      <a:pt x="57319" y="36269"/>
                      <a:pt x="9098" y="28675"/>
                      <a:pt x="6391" y="24715"/>
                    </a:cubicBezTo>
                    <a:cubicBezTo>
                      <a:pt x="3709" y="20755"/>
                      <a:pt x="6391" y="4314"/>
                      <a:pt x="9449" y="2885"/>
                    </a:cubicBezTo>
                    <a:cubicBezTo>
                      <a:pt x="9578" y="2824"/>
                      <a:pt x="9788" y="2795"/>
                      <a:pt x="10069" y="2795"/>
                    </a:cubicBezTo>
                    <a:cubicBezTo>
                      <a:pt x="16380" y="2795"/>
                      <a:pt x="59099" y="17460"/>
                      <a:pt x="59675" y="17748"/>
                    </a:cubicBezTo>
                    <a:cubicBezTo>
                      <a:pt x="59675" y="17748"/>
                      <a:pt x="61329" y="17447"/>
                      <a:pt x="62557" y="16920"/>
                    </a:cubicBezTo>
                    <a:cubicBezTo>
                      <a:pt x="60652" y="15968"/>
                      <a:pt x="58647" y="15291"/>
                      <a:pt x="56667" y="14590"/>
                    </a:cubicBezTo>
                    <a:cubicBezTo>
                      <a:pt x="41980" y="9577"/>
                      <a:pt x="27193" y="4915"/>
                      <a:pt x="12306" y="630"/>
                    </a:cubicBezTo>
                    <a:cubicBezTo>
                      <a:pt x="11205" y="315"/>
                      <a:pt x="10054" y="0"/>
                      <a:pt x="8932" y="0"/>
                    </a:cubicBezTo>
                    <a:close/>
                  </a:path>
                </a:pathLst>
              </a:custGeom>
              <a:solidFill>
                <a:srgbClr val="B4403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9732;p59">
                <a:extLst>
                  <a:ext uri="{FF2B5EF4-FFF2-40B4-BE49-F238E27FC236}">
                    <a16:creationId xmlns="" xmlns:a16="http://schemas.microsoft.com/office/drawing/2014/main" id="{322B0ECA-1F5A-B12C-DA2B-89F17BFEBFC2}"/>
                  </a:ext>
                </a:extLst>
              </p:cNvPr>
              <p:cNvSpPr/>
              <p:nvPr/>
            </p:nvSpPr>
            <p:spPr>
              <a:xfrm>
                <a:off x="3321575" y="1765875"/>
                <a:ext cx="96900" cy="608700"/>
              </a:xfrm>
              <a:custGeom>
                <a:avLst/>
                <a:gdLst/>
                <a:ahLst/>
                <a:cxnLst/>
                <a:rect l="l" t="t" r="r" b="b"/>
                <a:pathLst>
                  <a:path w="3876" h="24348" extrusionOk="0">
                    <a:moveTo>
                      <a:pt x="3638" y="0"/>
                    </a:moveTo>
                    <a:cubicBezTo>
                      <a:pt x="3557" y="0"/>
                      <a:pt x="3475" y="32"/>
                      <a:pt x="3434" y="93"/>
                    </a:cubicBezTo>
                    <a:cubicBezTo>
                      <a:pt x="2883" y="945"/>
                      <a:pt x="2582" y="1898"/>
                      <a:pt x="2256" y="2825"/>
                    </a:cubicBezTo>
                    <a:cubicBezTo>
                      <a:pt x="1930" y="3803"/>
                      <a:pt x="1655" y="4805"/>
                      <a:pt x="1379" y="5783"/>
                    </a:cubicBezTo>
                    <a:cubicBezTo>
                      <a:pt x="878" y="7737"/>
                      <a:pt x="552" y="9717"/>
                      <a:pt x="326" y="11722"/>
                    </a:cubicBezTo>
                    <a:cubicBezTo>
                      <a:pt x="101" y="13753"/>
                      <a:pt x="1" y="15758"/>
                      <a:pt x="26" y="17788"/>
                    </a:cubicBezTo>
                    <a:cubicBezTo>
                      <a:pt x="51" y="18815"/>
                      <a:pt x="101" y="19843"/>
                      <a:pt x="176" y="20870"/>
                    </a:cubicBezTo>
                    <a:cubicBezTo>
                      <a:pt x="251" y="21848"/>
                      <a:pt x="251" y="22951"/>
                      <a:pt x="552" y="23903"/>
                    </a:cubicBezTo>
                    <a:cubicBezTo>
                      <a:pt x="653" y="24205"/>
                      <a:pt x="904" y="24348"/>
                      <a:pt x="1153" y="24348"/>
                    </a:cubicBezTo>
                    <a:cubicBezTo>
                      <a:pt x="1461" y="24348"/>
                      <a:pt x="1766" y="24130"/>
                      <a:pt x="1780" y="23728"/>
                    </a:cubicBezTo>
                    <a:cubicBezTo>
                      <a:pt x="1830" y="22725"/>
                      <a:pt x="1580" y="21672"/>
                      <a:pt x="1504" y="20670"/>
                    </a:cubicBezTo>
                    <a:cubicBezTo>
                      <a:pt x="1429" y="19718"/>
                      <a:pt x="1379" y="18740"/>
                      <a:pt x="1379" y="17788"/>
                    </a:cubicBezTo>
                    <a:cubicBezTo>
                      <a:pt x="1354" y="15808"/>
                      <a:pt x="1429" y="13803"/>
                      <a:pt x="1605" y="11823"/>
                    </a:cubicBezTo>
                    <a:cubicBezTo>
                      <a:pt x="1830" y="9843"/>
                      <a:pt x="2156" y="7863"/>
                      <a:pt x="2557" y="5908"/>
                    </a:cubicBezTo>
                    <a:cubicBezTo>
                      <a:pt x="2732" y="4956"/>
                      <a:pt x="2958" y="4028"/>
                      <a:pt x="3184" y="3101"/>
                    </a:cubicBezTo>
                    <a:cubicBezTo>
                      <a:pt x="3434" y="2123"/>
                      <a:pt x="3760" y="1221"/>
                      <a:pt x="3860" y="219"/>
                    </a:cubicBezTo>
                    <a:cubicBezTo>
                      <a:pt x="3875" y="70"/>
                      <a:pt x="3757" y="0"/>
                      <a:pt x="3638" y="0"/>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9733;p59">
                <a:extLst>
                  <a:ext uri="{FF2B5EF4-FFF2-40B4-BE49-F238E27FC236}">
                    <a16:creationId xmlns="" xmlns:a16="http://schemas.microsoft.com/office/drawing/2014/main" id="{500BBEA0-6CDD-2E01-47C2-1043C232F3F2}"/>
                  </a:ext>
                </a:extLst>
              </p:cNvPr>
              <p:cNvSpPr/>
              <p:nvPr/>
            </p:nvSpPr>
            <p:spPr>
              <a:xfrm>
                <a:off x="3200025" y="1919475"/>
                <a:ext cx="55775" cy="356025"/>
              </a:xfrm>
              <a:custGeom>
                <a:avLst/>
                <a:gdLst/>
                <a:ahLst/>
                <a:cxnLst/>
                <a:rect l="l" t="t" r="r" b="b"/>
                <a:pathLst>
                  <a:path w="2231" h="14241" extrusionOk="0">
                    <a:moveTo>
                      <a:pt x="1766" y="1"/>
                    </a:moveTo>
                    <a:cubicBezTo>
                      <a:pt x="1707" y="1"/>
                      <a:pt x="1651" y="13"/>
                      <a:pt x="1604" y="40"/>
                    </a:cubicBezTo>
                    <a:cubicBezTo>
                      <a:pt x="527" y="741"/>
                      <a:pt x="477" y="2396"/>
                      <a:pt x="627" y="3523"/>
                    </a:cubicBezTo>
                    <a:cubicBezTo>
                      <a:pt x="677" y="3824"/>
                      <a:pt x="752" y="4150"/>
                      <a:pt x="777" y="4451"/>
                    </a:cubicBezTo>
                    <a:cubicBezTo>
                      <a:pt x="777" y="4802"/>
                      <a:pt x="627" y="5102"/>
                      <a:pt x="477" y="5428"/>
                    </a:cubicBezTo>
                    <a:cubicBezTo>
                      <a:pt x="226" y="6005"/>
                      <a:pt x="76" y="6606"/>
                      <a:pt x="25" y="7233"/>
                    </a:cubicBezTo>
                    <a:cubicBezTo>
                      <a:pt x="0" y="7834"/>
                      <a:pt x="101" y="8436"/>
                      <a:pt x="276" y="8987"/>
                    </a:cubicBezTo>
                    <a:cubicBezTo>
                      <a:pt x="376" y="9288"/>
                      <a:pt x="502" y="9563"/>
                      <a:pt x="652" y="9839"/>
                    </a:cubicBezTo>
                    <a:cubicBezTo>
                      <a:pt x="752" y="10015"/>
                      <a:pt x="777" y="10040"/>
                      <a:pt x="727" y="10240"/>
                    </a:cubicBezTo>
                    <a:cubicBezTo>
                      <a:pt x="702" y="10391"/>
                      <a:pt x="577" y="10566"/>
                      <a:pt x="527" y="10691"/>
                    </a:cubicBezTo>
                    <a:cubicBezTo>
                      <a:pt x="301" y="11293"/>
                      <a:pt x="201" y="11919"/>
                      <a:pt x="176" y="12546"/>
                    </a:cubicBezTo>
                    <a:cubicBezTo>
                      <a:pt x="176" y="13097"/>
                      <a:pt x="201" y="13749"/>
                      <a:pt x="602" y="14150"/>
                    </a:cubicBezTo>
                    <a:cubicBezTo>
                      <a:pt x="665" y="14213"/>
                      <a:pt x="734" y="14240"/>
                      <a:pt x="801" y="14240"/>
                    </a:cubicBezTo>
                    <a:cubicBezTo>
                      <a:pt x="920" y="14240"/>
                      <a:pt x="1030" y="14153"/>
                      <a:pt x="1078" y="14025"/>
                    </a:cubicBezTo>
                    <a:cubicBezTo>
                      <a:pt x="1279" y="13498"/>
                      <a:pt x="1128" y="12897"/>
                      <a:pt x="1228" y="12345"/>
                    </a:cubicBezTo>
                    <a:cubicBezTo>
                      <a:pt x="1354" y="11719"/>
                      <a:pt x="1604" y="11193"/>
                      <a:pt x="1880" y="10616"/>
                    </a:cubicBezTo>
                    <a:cubicBezTo>
                      <a:pt x="2156" y="10015"/>
                      <a:pt x="1880" y="9614"/>
                      <a:pt x="1629" y="9062"/>
                    </a:cubicBezTo>
                    <a:cubicBezTo>
                      <a:pt x="1379" y="8536"/>
                      <a:pt x="1279" y="7909"/>
                      <a:pt x="1304" y="7333"/>
                    </a:cubicBezTo>
                    <a:cubicBezTo>
                      <a:pt x="1354" y="6731"/>
                      <a:pt x="1579" y="6205"/>
                      <a:pt x="1830" y="5679"/>
                    </a:cubicBezTo>
                    <a:cubicBezTo>
                      <a:pt x="2081" y="5077"/>
                      <a:pt x="2156" y="4526"/>
                      <a:pt x="2056" y="3899"/>
                    </a:cubicBezTo>
                    <a:cubicBezTo>
                      <a:pt x="1980" y="3273"/>
                      <a:pt x="1905" y="2646"/>
                      <a:pt x="2005" y="1994"/>
                    </a:cubicBezTo>
                    <a:cubicBezTo>
                      <a:pt x="2081" y="1418"/>
                      <a:pt x="2231" y="867"/>
                      <a:pt x="2131" y="265"/>
                    </a:cubicBezTo>
                    <a:cubicBezTo>
                      <a:pt x="2112" y="99"/>
                      <a:pt x="1930" y="1"/>
                      <a:pt x="1766" y="1"/>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9734;p59">
                <a:extLst>
                  <a:ext uri="{FF2B5EF4-FFF2-40B4-BE49-F238E27FC236}">
                    <a16:creationId xmlns="" xmlns:a16="http://schemas.microsoft.com/office/drawing/2014/main" id="{01F1DC65-0E4E-2EA8-0C3D-F06919D222F6}"/>
                  </a:ext>
                </a:extLst>
              </p:cNvPr>
              <p:cNvSpPr/>
              <p:nvPr/>
            </p:nvSpPr>
            <p:spPr>
              <a:xfrm>
                <a:off x="2592250" y="2138850"/>
                <a:ext cx="255050" cy="228225"/>
              </a:xfrm>
              <a:custGeom>
                <a:avLst/>
                <a:gdLst/>
                <a:ahLst/>
                <a:cxnLst/>
                <a:rect l="l" t="t" r="r" b="b"/>
                <a:pathLst>
                  <a:path w="10202" h="9129" extrusionOk="0">
                    <a:moveTo>
                      <a:pt x="5647" y="1"/>
                    </a:moveTo>
                    <a:cubicBezTo>
                      <a:pt x="4893" y="1"/>
                      <a:pt x="4142" y="136"/>
                      <a:pt x="3409" y="438"/>
                    </a:cubicBezTo>
                    <a:cubicBezTo>
                      <a:pt x="2557" y="814"/>
                      <a:pt x="1855" y="1315"/>
                      <a:pt x="1254" y="1991"/>
                    </a:cubicBezTo>
                    <a:cubicBezTo>
                      <a:pt x="702" y="2643"/>
                      <a:pt x="351" y="3370"/>
                      <a:pt x="176" y="4172"/>
                    </a:cubicBezTo>
                    <a:cubicBezTo>
                      <a:pt x="176" y="4222"/>
                      <a:pt x="151" y="4272"/>
                      <a:pt x="151" y="4347"/>
                    </a:cubicBezTo>
                    <a:cubicBezTo>
                      <a:pt x="0" y="5124"/>
                      <a:pt x="76" y="5901"/>
                      <a:pt x="351" y="6603"/>
                    </a:cubicBezTo>
                    <a:cubicBezTo>
                      <a:pt x="677" y="7330"/>
                      <a:pt x="1153" y="7931"/>
                      <a:pt x="1830" y="8357"/>
                    </a:cubicBezTo>
                    <a:cubicBezTo>
                      <a:pt x="2482" y="8809"/>
                      <a:pt x="3234" y="9059"/>
                      <a:pt x="4086" y="9109"/>
                    </a:cubicBezTo>
                    <a:cubicBezTo>
                      <a:pt x="4229" y="9122"/>
                      <a:pt x="4372" y="9128"/>
                      <a:pt x="4516" y="9128"/>
                    </a:cubicBezTo>
                    <a:cubicBezTo>
                      <a:pt x="5224" y="9128"/>
                      <a:pt x="5929" y="8975"/>
                      <a:pt x="6617" y="8683"/>
                    </a:cubicBezTo>
                    <a:cubicBezTo>
                      <a:pt x="6692" y="8658"/>
                      <a:pt x="6742" y="8633"/>
                      <a:pt x="6818" y="8608"/>
                    </a:cubicBezTo>
                    <a:cubicBezTo>
                      <a:pt x="7645" y="8257"/>
                      <a:pt x="8371" y="7756"/>
                      <a:pt x="8948" y="7079"/>
                    </a:cubicBezTo>
                    <a:cubicBezTo>
                      <a:pt x="9499" y="6403"/>
                      <a:pt x="9875" y="5701"/>
                      <a:pt x="10026" y="4899"/>
                    </a:cubicBezTo>
                    <a:cubicBezTo>
                      <a:pt x="10201" y="4097"/>
                      <a:pt x="10126" y="3320"/>
                      <a:pt x="9825" y="2568"/>
                    </a:cubicBezTo>
                    <a:cubicBezTo>
                      <a:pt x="9499" y="1841"/>
                      <a:pt x="8998" y="1240"/>
                      <a:pt x="8321" y="788"/>
                    </a:cubicBezTo>
                    <a:cubicBezTo>
                      <a:pt x="7645" y="337"/>
                      <a:pt x="6868" y="87"/>
                      <a:pt x="6016" y="12"/>
                    </a:cubicBezTo>
                    <a:cubicBezTo>
                      <a:pt x="5893" y="4"/>
                      <a:pt x="5770" y="1"/>
                      <a:pt x="5647" y="1"/>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9735;p59">
                <a:extLst>
                  <a:ext uri="{FF2B5EF4-FFF2-40B4-BE49-F238E27FC236}">
                    <a16:creationId xmlns="" xmlns:a16="http://schemas.microsoft.com/office/drawing/2014/main" id="{EB522A18-0C96-100C-0D69-ED157F3DD1BE}"/>
                  </a:ext>
                </a:extLst>
              </p:cNvPr>
              <p:cNvSpPr/>
              <p:nvPr/>
            </p:nvSpPr>
            <p:spPr>
              <a:xfrm>
                <a:off x="2122950" y="1719950"/>
                <a:ext cx="1352775" cy="761925"/>
              </a:xfrm>
              <a:custGeom>
                <a:avLst/>
                <a:gdLst/>
                <a:ahLst/>
                <a:cxnLst/>
                <a:rect l="l" t="t" r="r" b="b"/>
                <a:pathLst>
                  <a:path w="54111" h="30477" extrusionOk="0">
                    <a:moveTo>
                      <a:pt x="54111" y="1"/>
                    </a:moveTo>
                    <a:cubicBezTo>
                      <a:pt x="34863" y="7620"/>
                      <a:pt x="3359" y="21003"/>
                      <a:pt x="1429" y="22933"/>
                    </a:cubicBezTo>
                    <a:cubicBezTo>
                      <a:pt x="226" y="24136"/>
                      <a:pt x="0" y="27219"/>
                      <a:pt x="301" y="30477"/>
                    </a:cubicBezTo>
                    <a:cubicBezTo>
                      <a:pt x="953" y="27971"/>
                      <a:pt x="2306" y="25640"/>
                      <a:pt x="4336" y="23986"/>
                    </a:cubicBezTo>
                    <a:cubicBezTo>
                      <a:pt x="5740" y="22858"/>
                      <a:pt x="7419" y="22056"/>
                      <a:pt x="9073" y="21329"/>
                    </a:cubicBezTo>
                    <a:cubicBezTo>
                      <a:pt x="24236" y="14487"/>
                      <a:pt x="40402" y="9224"/>
                      <a:pt x="54111" y="1"/>
                    </a:cubicBezTo>
                    <a:close/>
                  </a:path>
                </a:pathLst>
              </a:custGeom>
              <a:solidFill>
                <a:srgbClr val="ED726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9736;p59">
                <a:extLst>
                  <a:ext uri="{FF2B5EF4-FFF2-40B4-BE49-F238E27FC236}">
                    <a16:creationId xmlns="" xmlns:a16="http://schemas.microsoft.com/office/drawing/2014/main" id="{24949CC1-EAAE-0276-A3C8-C839E0DE6522}"/>
                  </a:ext>
                </a:extLst>
              </p:cNvPr>
              <p:cNvSpPr/>
              <p:nvPr/>
            </p:nvSpPr>
            <p:spPr>
              <a:xfrm>
                <a:off x="3117950" y="1866225"/>
                <a:ext cx="62200" cy="556825"/>
              </a:xfrm>
              <a:custGeom>
                <a:avLst/>
                <a:gdLst/>
                <a:ahLst/>
                <a:cxnLst/>
                <a:rect l="l" t="t" r="r" b="b"/>
                <a:pathLst>
                  <a:path w="2488" h="22273" extrusionOk="0">
                    <a:moveTo>
                      <a:pt x="2177" y="0"/>
                    </a:moveTo>
                    <a:cubicBezTo>
                      <a:pt x="2038" y="0"/>
                      <a:pt x="1888" y="75"/>
                      <a:pt x="1830" y="215"/>
                    </a:cubicBezTo>
                    <a:cubicBezTo>
                      <a:pt x="1654" y="666"/>
                      <a:pt x="1479" y="1067"/>
                      <a:pt x="1354" y="1518"/>
                    </a:cubicBezTo>
                    <a:cubicBezTo>
                      <a:pt x="1253" y="1969"/>
                      <a:pt x="1128" y="2395"/>
                      <a:pt x="1053" y="2846"/>
                    </a:cubicBezTo>
                    <a:cubicBezTo>
                      <a:pt x="852" y="3749"/>
                      <a:pt x="702" y="4651"/>
                      <a:pt x="552" y="5553"/>
                    </a:cubicBezTo>
                    <a:cubicBezTo>
                      <a:pt x="301" y="7333"/>
                      <a:pt x="125" y="9137"/>
                      <a:pt x="100" y="10942"/>
                    </a:cubicBezTo>
                    <a:cubicBezTo>
                      <a:pt x="0" y="14601"/>
                      <a:pt x="376" y="18260"/>
                      <a:pt x="1128" y="21819"/>
                    </a:cubicBezTo>
                    <a:cubicBezTo>
                      <a:pt x="1197" y="22136"/>
                      <a:pt x="1435" y="22273"/>
                      <a:pt x="1687" y="22273"/>
                    </a:cubicBezTo>
                    <a:cubicBezTo>
                      <a:pt x="2071" y="22273"/>
                      <a:pt x="2487" y="21953"/>
                      <a:pt x="2381" y="21468"/>
                    </a:cubicBezTo>
                    <a:cubicBezTo>
                      <a:pt x="1604" y="17984"/>
                      <a:pt x="1228" y="14425"/>
                      <a:pt x="1278" y="10866"/>
                    </a:cubicBezTo>
                    <a:cubicBezTo>
                      <a:pt x="1303" y="9087"/>
                      <a:pt x="1429" y="7333"/>
                      <a:pt x="1629" y="5578"/>
                    </a:cubicBezTo>
                    <a:cubicBezTo>
                      <a:pt x="1855" y="3824"/>
                      <a:pt x="2231" y="2069"/>
                      <a:pt x="2456" y="315"/>
                    </a:cubicBezTo>
                    <a:cubicBezTo>
                      <a:pt x="2483" y="100"/>
                      <a:pt x="2337" y="0"/>
                      <a:pt x="2177" y="0"/>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9737;p59">
                <a:extLst>
                  <a:ext uri="{FF2B5EF4-FFF2-40B4-BE49-F238E27FC236}">
                    <a16:creationId xmlns="" xmlns:a16="http://schemas.microsoft.com/office/drawing/2014/main" id="{11A2EAD1-CB97-8A28-9716-871AF08C287A}"/>
                  </a:ext>
                </a:extLst>
              </p:cNvPr>
              <p:cNvSpPr/>
              <p:nvPr/>
            </p:nvSpPr>
            <p:spPr>
              <a:xfrm>
                <a:off x="2263300" y="2246775"/>
                <a:ext cx="60175" cy="336275"/>
              </a:xfrm>
              <a:custGeom>
                <a:avLst/>
                <a:gdLst/>
                <a:ahLst/>
                <a:cxnLst/>
                <a:rect l="l" t="t" r="r" b="b"/>
                <a:pathLst>
                  <a:path w="2407" h="13451" extrusionOk="0">
                    <a:moveTo>
                      <a:pt x="1090" y="1"/>
                    </a:moveTo>
                    <a:cubicBezTo>
                      <a:pt x="997" y="1"/>
                      <a:pt x="904" y="39"/>
                      <a:pt x="828" y="131"/>
                    </a:cubicBezTo>
                    <a:cubicBezTo>
                      <a:pt x="226" y="857"/>
                      <a:pt x="226" y="2236"/>
                      <a:pt x="126" y="3163"/>
                    </a:cubicBezTo>
                    <a:cubicBezTo>
                      <a:pt x="26" y="4316"/>
                      <a:pt x="1" y="5494"/>
                      <a:pt x="51" y="6647"/>
                    </a:cubicBezTo>
                    <a:cubicBezTo>
                      <a:pt x="126" y="7775"/>
                      <a:pt x="201" y="8903"/>
                      <a:pt x="402" y="10005"/>
                    </a:cubicBezTo>
                    <a:cubicBezTo>
                      <a:pt x="502" y="10557"/>
                      <a:pt x="627" y="11108"/>
                      <a:pt x="777" y="11634"/>
                    </a:cubicBezTo>
                    <a:cubicBezTo>
                      <a:pt x="903" y="12186"/>
                      <a:pt x="1028" y="12812"/>
                      <a:pt x="1379" y="13264"/>
                    </a:cubicBezTo>
                    <a:cubicBezTo>
                      <a:pt x="1487" y="13395"/>
                      <a:pt x="1620" y="13450"/>
                      <a:pt x="1752" y="13450"/>
                    </a:cubicBezTo>
                    <a:cubicBezTo>
                      <a:pt x="2049" y="13450"/>
                      <a:pt x="2347" y="13174"/>
                      <a:pt x="2381" y="12863"/>
                    </a:cubicBezTo>
                    <a:cubicBezTo>
                      <a:pt x="2407" y="12361"/>
                      <a:pt x="2156" y="11860"/>
                      <a:pt x="2031" y="11384"/>
                    </a:cubicBezTo>
                    <a:cubicBezTo>
                      <a:pt x="1905" y="10883"/>
                      <a:pt x="1780" y="10381"/>
                      <a:pt x="1680" y="9855"/>
                    </a:cubicBezTo>
                    <a:cubicBezTo>
                      <a:pt x="1479" y="8802"/>
                      <a:pt x="1279" y="7750"/>
                      <a:pt x="1204" y="6647"/>
                    </a:cubicBezTo>
                    <a:cubicBezTo>
                      <a:pt x="1128" y="5619"/>
                      <a:pt x="1128" y="4592"/>
                      <a:pt x="1178" y="3539"/>
                    </a:cubicBezTo>
                    <a:cubicBezTo>
                      <a:pt x="1229" y="3013"/>
                      <a:pt x="1254" y="2512"/>
                      <a:pt x="1329" y="1985"/>
                    </a:cubicBezTo>
                    <a:cubicBezTo>
                      <a:pt x="1379" y="1484"/>
                      <a:pt x="1579" y="908"/>
                      <a:pt x="1529" y="406"/>
                    </a:cubicBezTo>
                    <a:cubicBezTo>
                      <a:pt x="1512" y="197"/>
                      <a:pt x="1301" y="1"/>
                      <a:pt x="1090" y="1"/>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9738;p59">
                <a:extLst>
                  <a:ext uri="{FF2B5EF4-FFF2-40B4-BE49-F238E27FC236}">
                    <a16:creationId xmlns="" xmlns:a16="http://schemas.microsoft.com/office/drawing/2014/main" id="{5F98DC8C-7E19-6EB2-6A68-70941AE64BE7}"/>
                  </a:ext>
                </a:extLst>
              </p:cNvPr>
              <p:cNvSpPr/>
              <p:nvPr/>
            </p:nvSpPr>
            <p:spPr>
              <a:xfrm>
                <a:off x="2361675" y="2798275"/>
                <a:ext cx="3392900" cy="342750"/>
              </a:xfrm>
              <a:custGeom>
                <a:avLst/>
                <a:gdLst/>
                <a:ahLst/>
                <a:cxnLst/>
                <a:rect l="l" t="t" r="r" b="b"/>
                <a:pathLst>
                  <a:path w="135716" h="13710" extrusionOk="0">
                    <a:moveTo>
                      <a:pt x="41554" y="1"/>
                    </a:moveTo>
                    <a:cubicBezTo>
                      <a:pt x="41554" y="201"/>
                      <a:pt x="41529" y="427"/>
                      <a:pt x="41529" y="627"/>
                    </a:cubicBezTo>
                    <a:cubicBezTo>
                      <a:pt x="41454" y="1304"/>
                      <a:pt x="41379" y="1981"/>
                      <a:pt x="41003" y="2507"/>
                    </a:cubicBezTo>
                    <a:cubicBezTo>
                      <a:pt x="40452" y="3234"/>
                      <a:pt x="39474" y="3459"/>
                      <a:pt x="38597" y="3610"/>
                    </a:cubicBezTo>
                    <a:cubicBezTo>
                      <a:pt x="25815" y="5940"/>
                      <a:pt x="13033" y="8271"/>
                      <a:pt x="251" y="10602"/>
                    </a:cubicBezTo>
                    <a:cubicBezTo>
                      <a:pt x="176" y="10602"/>
                      <a:pt x="76" y="10627"/>
                      <a:pt x="0" y="10652"/>
                    </a:cubicBezTo>
                    <a:cubicBezTo>
                      <a:pt x="14463" y="10218"/>
                      <a:pt x="37843" y="9942"/>
                      <a:pt x="60699" y="9942"/>
                    </a:cubicBezTo>
                    <a:cubicBezTo>
                      <a:pt x="94521" y="9942"/>
                      <a:pt x="127194" y="10546"/>
                      <a:pt x="128121" y="12131"/>
                    </a:cubicBezTo>
                    <a:cubicBezTo>
                      <a:pt x="128372" y="12532"/>
                      <a:pt x="128572" y="13083"/>
                      <a:pt x="128773" y="13710"/>
                    </a:cubicBezTo>
                    <a:cubicBezTo>
                      <a:pt x="132883" y="11855"/>
                      <a:pt x="135715" y="10301"/>
                      <a:pt x="135490" y="9700"/>
                    </a:cubicBezTo>
                    <a:cubicBezTo>
                      <a:pt x="135164" y="8848"/>
                      <a:pt x="134487" y="8271"/>
                      <a:pt x="133861" y="7920"/>
                    </a:cubicBezTo>
                    <a:cubicBezTo>
                      <a:pt x="133510" y="8672"/>
                      <a:pt x="133084" y="9274"/>
                      <a:pt x="132633" y="9474"/>
                    </a:cubicBezTo>
                    <a:cubicBezTo>
                      <a:pt x="132581" y="9496"/>
                      <a:pt x="132442" y="9507"/>
                      <a:pt x="132222" y="9507"/>
                    </a:cubicBezTo>
                    <a:cubicBezTo>
                      <a:pt x="125848" y="9507"/>
                      <a:pt x="51221" y="679"/>
                      <a:pt x="41554" y="1"/>
                    </a:cubicBezTo>
                    <a:close/>
                  </a:path>
                </a:pathLst>
              </a:custGeom>
              <a:solidFill>
                <a:srgbClr val="3D88B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9739;p59">
                <a:extLst>
                  <a:ext uri="{FF2B5EF4-FFF2-40B4-BE49-F238E27FC236}">
                    <a16:creationId xmlns="" xmlns:a16="http://schemas.microsoft.com/office/drawing/2014/main" id="{F106853F-21B8-A22E-0EFE-62872153F341}"/>
                  </a:ext>
                </a:extLst>
              </p:cNvPr>
              <p:cNvSpPr/>
              <p:nvPr/>
            </p:nvSpPr>
            <p:spPr>
              <a:xfrm>
                <a:off x="3389875" y="2399775"/>
                <a:ext cx="2370950" cy="444900"/>
              </a:xfrm>
              <a:custGeom>
                <a:avLst/>
                <a:gdLst/>
                <a:ahLst/>
                <a:cxnLst/>
                <a:rect l="l" t="t" r="r" b="b"/>
                <a:pathLst>
                  <a:path w="94838" h="17796" extrusionOk="0">
                    <a:moveTo>
                      <a:pt x="0" y="1"/>
                    </a:moveTo>
                    <a:cubicBezTo>
                      <a:pt x="151" y="1179"/>
                      <a:pt x="276" y="2382"/>
                      <a:pt x="376" y="3560"/>
                    </a:cubicBezTo>
                    <a:cubicBezTo>
                      <a:pt x="401" y="3558"/>
                      <a:pt x="432" y="3557"/>
                      <a:pt x="469" y="3557"/>
                    </a:cubicBezTo>
                    <a:cubicBezTo>
                      <a:pt x="4812" y="3557"/>
                      <a:pt x="91517" y="16627"/>
                      <a:pt x="92933" y="17795"/>
                    </a:cubicBezTo>
                    <a:cubicBezTo>
                      <a:pt x="92933" y="17795"/>
                      <a:pt x="94838" y="17795"/>
                      <a:pt x="94587" y="16392"/>
                    </a:cubicBezTo>
                    <a:cubicBezTo>
                      <a:pt x="94487" y="15790"/>
                      <a:pt x="79550" y="12908"/>
                      <a:pt x="61555" y="9700"/>
                    </a:cubicBezTo>
                    <a:cubicBezTo>
                      <a:pt x="35940" y="5164"/>
                      <a:pt x="4161" y="1"/>
                      <a:pt x="126" y="1"/>
                    </a:cubicBezTo>
                    <a:close/>
                  </a:path>
                </a:pathLst>
              </a:custGeom>
              <a:solidFill>
                <a:srgbClr val="3D88B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9740;p59">
                <a:extLst>
                  <a:ext uri="{FF2B5EF4-FFF2-40B4-BE49-F238E27FC236}">
                    <a16:creationId xmlns="" xmlns:a16="http://schemas.microsoft.com/office/drawing/2014/main" id="{00C09829-D1CD-A305-FA28-4E9B5D79164E}"/>
                  </a:ext>
                </a:extLst>
              </p:cNvPr>
              <p:cNvSpPr/>
              <p:nvPr/>
            </p:nvSpPr>
            <p:spPr>
              <a:xfrm>
                <a:off x="1824700" y="2402275"/>
                <a:ext cx="1542650" cy="408550"/>
              </a:xfrm>
              <a:custGeom>
                <a:avLst/>
                <a:gdLst/>
                <a:ahLst/>
                <a:cxnLst/>
                <a:rect l="l" t="t" r="r" b="b"/>
                <a:pathLst>
                  <a:path w="61706" h="16342" extrusionOk="0">
                    <a:moveTo>
                      <a:pt x="61705" y="1"/>
                    </a:moveTo>
                    <a:lnTo>
                      <a:pt x="61705" y="1"/>
                    </a:lnTo>
                    <a:cubicBezTo>
                      <a:pt x="55790" y="728"/>
                      <a:pt x="29199" y="5815"/>
                      <a:pt x="13384" y="9324"/>
                    </a:cubicBezTo>
                    <a:cubicBezTo>
                      <a:pt x="6893" y="10778"/>
                      <a:pt x="2206" y="11956"/>
                      <a:pt x="1479" y="12482"/>
                    </a:cubicBezTo>
                    <a:cubicBezTo>
                      <a:pt x="677" y="13059"/>
                      <a:pt x="226" y="14537"/>
                      <a:pt x="1" y="16342"/>
                    </a:cubicBezTo>
                    <a:cubicBezTo>
                      <a:pt x="2532" y="14011"/>
                      <a:pt x="6091" y="13008"/>
                      <a:pt x="9499" y="12206"/>
                    </a:cubicBezTo>
                    <a:cubicBezTo>
                      <a:pt x="25740" y="8322"/>
                      <a:pt x="42382" y="6016"/>
                      <a:pt x="58422" y="1304"/>
                    </a:cubicBezTo>
                    <a:cubicBezTo>
                      <a:pt x="59550" y="978"/>
                      <a:pt x="60703" y="602"/>
                      <a:pt x="61705" y="1"/>
                    </a:cubicBezTo>
                    <a:close/>
                  </a:path>
                </a:pathLst>
              </a:custGeom>
              <a:solidFill>
                <a:srgbClr val="88C2E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9741;p59">
                <a:extLst>
                  <a:ext uri="{FF2B5EF4-FFF2-40B4-BE49-F238E27FC236}">
                    <a16:creationId xmlns="" xmlns:a16="http://schemas.microsoft.com/office/drawing/2014/main" id="{478409C2-8C04-1A26-96B8-5E81FD9A094A}"/>
                  </a:ext>
                </a:extLst>
              </p:cNvPr>
              <p:cNvSpPr/>
              <p:nvPr/>
            </p:nvSpPr>
            <p:spPr>
              <a:xfrm>
                <a:off x="4185000" y="3444075"/>
                <a:ext cx="1622825" cy="712000"/>
              </a:xfrm>
              <a:custGeom>
                <a:avLst/>
                <a:gdLst/>
                <a:ahLst/>
                <a:cxnLst/>
                <a:rect l="l" t="t" r="r" b="b"/>
                <a:pathLst>
                  <a:path w="64913" h="28480" extrusionOk="0">
                    <a:moveTo>
                      <a:pt x="9664" y="0"/>
                    </a:moveTo>
                    <a:cubicBezTo>
                      <a:pt x="9289" y="0"/>
                      <a:pt x="8940" y="3"/>
                      <a:pt x="8622" y="8"/>
                    </a:cubicBezTo>
                    <a:cubicBezTo>
                      <a:pt x="7694" y="1111"/>
                      <a:pt x="7043" y="2490"/>
                      <a:pt x="6541" y="3843"/>
                    </a:cubicBezTo>
                    <a:cubicBezTo>
                      <a:pt x="4637" y="8881"/>
                      <a:pt x="3935" y="14319"/>
                      <a:pt x="4486" y="19658"/>
                    </a:cubicBezTo>
                    <a:cubicBezTo>
                      <a:pt x="4637" y="21136"/>
                      <a:pt x="4862" y="22640"/>
                      <a:pt x="4411" y="24044"/>
                    </a:cubicBezTo>
                    <a:cubicBezTo>
                      <a:pt x="3810" y="25948"/>
                      <a:pt x="2080" y="27227"/>
                      <a:pt x="376" y="28254"/>
                    </a:cubicBezTo>
                    <a:cubicBezTo>
                      <a:pt x="251" y="28329"/>
                      <a:pt x="125" y="28404"/>
                      <a:pt x="0" y="28480"/>
                    </a:cubicBezTo>
                    <a:lnTo>
                      <a:pt x="7719" y="28480"/>
                    </a:lnTo>
                    <a:cubicBezTo>
                      <a:pt x="12080" y="28480"/>
                      <a:pt x="42958" y="27327"/>
                      <a:pt x="57018" y="25898"/>
                    </a:cubicBezTo>
                    <a:cubicBezTo>
                      <a:pt x="61354" y="25472"/>
                      <a:pt x="64086" y="24996"/>
                      <a:pt x="63960" y="24545"/>
                    </a:cubicBezTo>
                    <a:cubicBezTo>
                      <a:pt x="63635" y="23116"/>
                      <a:pt x="61655" y="21287"/>
                      <a:pt x="60326" y="20309"/>
                    </a:cubicBezTo>
                    <a:cubicBezTo>
                      <a:pt x="60076" y="21638"/>
                      <a:pt x="59775" y="22590"/>
                      <a:pt x="59449" y="22815"/>
                    </a:cubicBezTo>
                    <a:cubicBezTo>
                      <a:pt x="58566" y="23430"/>
                      <a:pt x="39557" y="23956"/>
                      <a:pt x="25094" y="23956"/>
                    </a:cubicBezTo>
                    <a:cubicBezTo>
                      <a:pt x="16557" y="23956"/>
                      <a:pt x="9604" y="23773"/>
                      <a:pt x="8897" y="23317"/>
                    </a:cubicBezTo>
                    <a:cubicBezTo>
                      <a:pt x="7018" y="22064"/>
                      <a:pt x="6541" y="7026"/>
                      <a:pt x="10326" y="4570"/>
                    </a:cubicBezTo>
                    <a:cubicBezTo>
                      <a:pt x="11159" y="4027"/>
                      <a:pt x="14008" y="3816"/>
                      <a:pt x="17953" y="3816"/>
                    </a:cubicBezTo>
                    <a:cubicBezTo>
                      <a:pt x="32060" y="3816"/>
                      <a:pt x="60176" y="6525"/>
                      <a:pt x="60176" y="6525"/>
                    </a:cubicBezTo>
                    <a:cubicBezTo>
                      <a:pt x="60176" y="6525"/>
                      <a:pt x="64913" y="5046"/>
                      <a:pt x="62782" y="3818"/>
                    </a:cubicBezTo>
                    <a:cubicBezTo>
                      <a:pt x="62181" y="3467"/>
                      <a:pt x="57795" y="2966"/>
                      <a:pt x="51755" y="2414"/>
                    </a:cubicBezTo>
                    <a:cubicBezTo>
                      <a:pt x="38699" y="1264"/>
                      <a:pt x="17789" y="0"/>
                      <a:pt x="9664" y="0"/>
                    </a:cubicBezTo>
                    <a:close/>
                  </a:path>
                </a:pathLst>
              </a:custGeom>
              <a:solidFill>
                <a:srgbClr val="E7432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9742;p59">
                <a:extLst>
                  <a:ext uri="{FF2B5EF4-FFF2-40B4-BE49-F238E27FC236}">
                    <a16:creationId xmlns="" xmlns:a16="http://schemas.microsoft.com/office/drawing/2014/main" id="{6204FEFE-01A7-257F-92AE-4F6A6E5D325C}"/>
                  </a:ext>
                </a:extLst>
              </p:cNvPr>
              <p:cNvSpPr/>
              <p:nvPr/>
            </p:nvSpPr>
            <p:spPr>
              <a:xfrm>
                <a:off x="1956900" y="3053300"/>
                <a:ext cx="945525" cy="251900"/>
              </a:xfrm>
              <a:custGeom>
                <a:avLst/>
                <a:gdLst/>
                <a:ahLst/>
                <a:cxnLst/>
                <a:rect l="l" t="t" r="r" b="b"/>
                <a:pathLst>
                  <a:path w="37821" h="10076" extrusionOk="0">
                    <a:moveTo>
                      <a:pt x="37821" y="0"/>
                    </a:moveTo>
                    <a:lnTo>
                      <a:pt x="37821" y="0"/>
                    </a:lnTo>
                    <a:cubicBezTo>
                      <a:pt x="17946" y="276"/>
                      <a:pt x="2958" y="752"/>
                      <a:pt x="1906" y="1328"/>
                    </a:cubicBezTo>
                    <a:cubicBezTo>
                      <a:pt x="1705" y="1429"/>
                      <a:pt x="1530" y="1579"/>
                      <a:pt x="1379" y="1780"/>
                    </a:cubicBezTo>
                    <a:cubicBezTo>
                      <a:pt x="276" y="3133"/>
                      <a:pt x="1" y="6567"/>
                      <a:pt x="126" y="10075"/>
                    </a:cubicBezTo>
                    <a:cubicBezTo>
                      <a:pt x="327" y="9599"/>
                      <a:pt x="527" y="9148"/>
                      <a:pt x="778" y="8697"/>
                    </a:cubicBezTo>
                    <a:cubicBezTo>
                      <a:pt x="1931" y="6516"/>
                      <a:pt x="3685" y="4562"/>
                      <a:pt x="5966" y="3659"/>
                    </a:cubicBezTo>
                    <a:cubicBezTo>
                      <a:pt x="7520" y="3058"/>
                      <a:pt x="9224" y="2983"/>
                      <a:pt x="10878" y="2882"/>
                    </a:cubicBezTo>
                    <a:cubicBezTo>
                      <a:pt x="19901" y="2356"/>
                      <a:pt x="28898" y="1379"/>
                      <a:pt x="37821"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9743;p59">
                <a:extLst>
                  <a:ext uri="{FF2B5EF4-FFF2-40B4-BE49-F238E27FC236}">
                    <a16:creationId xmlns="" xmlns:a16="http://schemas.microsoft.com/office/drawing/2014/main" id="{E0434255-D27F-441D-F2DE-D7CBB471F109}"/>
                  </a:ext>
                </a:extLst>
              </p:cNvPr>
              <p:cNvSpPr/>
              <p:nvPr/>
            </p:nvSpPr>
            <p:spPr>
              <a:xfrm>
                <a:off x="2382350" y="3151700"/>
                <a:ext cx="51400" cy="388400"/>
              </a:xfrm>
              <a:custGeom>
                <a:avLst/>
                <a:gdLst/>
                <a:ahLst/>
                <a:cxnLst/>
                <a:rect l="l" t="t" r="r" b="b"/>
                <a:pathLst>
                  <a:path w="2056" h="15536" extrusionOk="0">
                    <a:moveTo>
                      <a:pt x="543" y="0"/>
                    </a:moveTo>
                    <a:cubicBezTo>
                      <a:pt x="385" y="0"/>
                      <a:pt x="210" y="111"/>
                      <a:pt x="151" y="275"/>
                    </a:cubicBezTo>
                    <a:cubicBezTo>
                      <a:pt x="0" y="826"/>
                      <a:pt x="76" y="1428"/>
                      <a:pt x="101" y="2004"/>
                    </a:cubicBezTo>
                    <a:cubicBezTo>
                      <a:pt x="126" y="2656"/>
                      <a:pt x="151" y="3332"/>
                      <a:pt x="176" y="3984"/>
                    </a:cubicBezTo>
                    <a:cubicBezTo>
                      <a:pt x="226" y="5262"/>
                      <a:pt x="276" y="6515"/>
                      <a:pt x="351" y="7794"/>
                    </a:cubicBezTo>
                    <a:cubicBezTo>
                      <a:pt x="401" y="9047"/>
                      <a:pt x="477" y="10275"/>
                      <a:pt x="527" y="11528"/>
                    </a:cubicBezTo>
                    <a:cubicBezTo>
                      <a:pt x="552" y="12180"/>
                      <a:pt x="602" y="12831"/>
                      <a:pt x="627" y="13483"/>
                    </a:cubicBezTo>
                    <a:cubicBezTo>
                      <a:pt x="652" y="14009"/>
                      <a:pt x="577" y="14686"/>
                      <a:pt x="828" y="15162"/>
                    </a:cubicBezTo>
                    <a:cubicBezTo>
                      <a:pt x="887" y="15384"/>
                      <a:pt x="1129" y="15536"/>
                      <a:pt x="1359" y="15536"/>
                    </a:cubicBezTo>
                    <a:cubicBezTo>
                      <a:pt x="1519" y="15536"/>
                      <a:pt x="1673" y="15462"/>
                      <a:pt x="1755" y="15287"/>
                    </a:cubicBezTo>
                    <a:cubicBezTo>
                      <a:pt x="2056" y="14761"/>
                      <a:pt x="1880" y="14084"/>
                      <a:pt x="1855" y="13483"/>
                    </a:cubicBezTo>
                    <a:cubicBezTo>
                      <a:pt x="1805" y="12856"/>
                      <a:pt x="1780" y="12255"/>
                      <a:pt x="1730" y="11628"/>
                    </a:cubicBezTo>
                    <a:cubicBezTo>
                      <a:pt x="1655" y="10325"/>
                      <a:pt x="1579" y="8997"/>
                      <a:pt x="1504" y="7693"/>
                    </a:cubicBezTo>
                    <a:cubicBezTo>
                      <a:pt x="1404" y="6415"/>
                      <a:pt x="1329" y="5137"/>
                      <a:pt x="1229" y="3884"/>
                    </a:cubicBezTo>
                    <a:lnTo>
                      <a:pt x="1103" y="2004"/>
                    </a:lnTo>
                    <a:cubicBezTo>
                      <a:pt x="1053" y="1403"/>
                      <a:pt x="1053" y="751"/>
                      <a:pt x="802" y="174"/>
                    </a:cubicBezTo>
                    <a:cubicBezTo>
                      <a:pt x="752" y="52"/>
                      <a:pt x="651" y="0"/>
                      <a:pt x="543"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9744;p59">
                <a:extLst>
                  <a:ext uri="{FF2B5EF4-FFF2-40B4-BE49-F238E27FC236}">
                    <a16:creationId xmlns="" xmlns:a16="http://schemas.microsoft.com/office/drawing/2014/main" id="{E4CC7497-4A48-6D90-DEB4-678BCACC790F}"/>
                  </a:ext>
                </a:extLst>
              </p:cNvPr>
              <p:cNvSpPr/>
              <p:nvPr/>
            </p:nvSpPr>
            <p:spPr>
              <a:xfrm>
                <a:off x="2572825" y="3133500"/>
                <a:ext cx="37625" cy="397350"/>
              </a:xfrm>
              <a:custGeom>
                <a:avLst/>
                <a:gdLst/>
                <a:ahLst/>
                <a:cxnLst/>
                <a:rect l="l" t="t" r="r" b="b"/>
                <a:pathLst>
                  <a:path w="1505" h="15894" extrusionOk="0">
                    <a:moveTo>
                      <a:pt x="662" y="0"/>
                    </a:moveTo>
                    <a:cubicBezTo>
                      <a:pt x="539" y="0"/>
                      <a:pt x="414" y="75"/>
                      <a:pt x="351" y="226"/>
                    </a:cubicBezTo>
                    <a:cubicBezTo>
                      <a:pt x="126" y="777"/>
                      <a:pt x="126" y="1379"/>
                      <a:pt x="101" y="1955"/>
                    </a:cubicBezTo>
                    <a:cubicBezTo>
                      <a:pt x="101" y="2632"/>
                      <a:pt x="76" y="3283"/>
                      <a:pt x="76" y="3935"/>
                    </a:cubicBezTo>
                    <a:cubicBezTo>
                      <a:pt x="51" y="5213"/>
                      <a:pt x="26" y="6491"/>
                      <a:pt x="26" y="7770"/>
                    </a:cubicBezTo>
                    <a:cubicBezTo>
                      <a:pt x="1" y="9023"/>
                      <a:pt x="1" y="10276"/>
                      <a:pt x="1" y="11504"/>
                    </a:cubicBezTo>
                    <a:cubicBezTo>
                      <a:pt x="1" y="12156"/>
                      <a:pt x="1" y="12832"/>
                      <a:pt x="26" y="13484"/>
                    </a:cubicBezTo>
                    <a:cubicBezTo>
                      <a:pt x="26" y="13835"/>
                      <a:pt x="1" y="14211"/>
                      <a:pt x="26" y="14587"/>
                    </a:cubicBezTo>
                    <a:cubicBezTo>
                      <a:pt x="1" y="14637"/>
                      <a:pt x="1" y="14687"/>
                      <a:pt x="1" y="14737"/>
                    </a:cubicBezTo>
                    <a:cubicBezTo>
                      <a:pt x="26" y="14787"/>
                      <a:pt x="26" y="14812"/>
                      <a:pt x="26" y="14837"/>
                    </a:cubicBezTo>
                    <a:cubicBezTo>
                      <a:pt x="26" y="14938"/>
                      <a:pt x="51" y="15038"/>
                      <a:pt x="51" y="15138"/>
                    </a:cubicBezTo>
                    <a:cubicBezTo>
                      <a:pt x="51" y="15163"/>
                      <a:pt x="51" y="15213"/>
                      <a:pt x="76" y="15238"/>
                    </a:cubicBezTo>
                    <a:cubicBezTo>
                      <a:pt x="76" y="15263"/>
                      <a:pt x="76" y="15263"/>
                      <a:pt x="76" y="15263"/>
                    </a:cubicBezTo>
                    <a:cubicBezTo>
                      <a:pt x="76" y="15314"/>
                      <a:pt x="76" y="15364"/>
                      <a:pt x="101" y="15414"/>
                    </a:cubicBezTo>
                    <a:cubicBezTo>
                      <a:pt x="204" y="15735"/>
                      <a:pt x="471" y="15894"/>
                      <a:pt x="739" y="15894"/>
                    </a:cubicBezTo>
                    <a:cubicBezTo>
                      <a:pt x="1056" y="15894"/>
                      <a:pt x="1375" y="15673"/>
                      <a:pt x="1429" y="15238"/>
                    </a:cubicBezTo>
                    <a:cubicBezTo>
                      <a:pt x="1504" y="14637"/>
                      <a:pt x="1404" y="13985"/>
                      <a:pt x="1404" y="13384"/>
                    </a:cubicBezTo>
                    <a:cubicBezTo>
                      <a:pt x="1379" y="12757"/>
                      <a:pt x="1354" y="12131"/>
                      <a:pt x="1354" y="11504"/>
                    </a:cubicBezTo>
                    <a:cubicBezTo>
                      <a:pt x="1304" y="10226"/>
                      <a:pt x="1279" y="8948"/>
                      <a:pt x="1254" y="7669"/>
                    </a:cubicBezTo>
                    <a:cubicBezTo>
                      <a:pt x="1229" y="6416"/>
                      <a:pt x="1229" y="5188"/>
                      <a:pt x="1204" y="3935"/>
                    </a:cubicBezTo>
                    <a:cubicBezTo>
                      <a:pt x="1204" y="3308"/>
                      <a:pt x="1178" y="2682"/>
                      <a:pt x="1178" y="2080"/>
                    </a:cubicBezTo>
                    <a:cubicBezTo>
                      <a:pt x="1178" y="1454"/>
                      <a:pt x="1178" y="802"/>
                      <a:pt x="953" y="226"/>
                    </a:cubicBezTo>
                    <a:cubicBezTo>
                      <a:pt x="903" y="75"/>
                      <a:pt x="784" y="0"/>
                      <a:pt x="662"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9745;p59">
                <a:extLst>
                  <a:ext uri="{FF2B5EF4-FFF2-40B4-BE49-F238E27FC236}">
                    <a16:creationId xmlns="" xmlns:a16="http://schemas.microsoft.com/office/drawing/2014/main" id="{DE00D82E-7194-E2BD-215F-A7B362A805C4}"/>
                  </a:ext>
                </a:extLst>
              </p:cNvPr>
              <p:cNvSpPr/>
              <p:nvPr/>
            </p:nvSpPr>
            <p:spPr>
              <a:xfrm>
                <a:off x="1794000" y="3454925"/>
                <a:ext cx="2471225" cy="288250"/>
              </a:xfrm>
              <a:custGeom>
                <a:avLst/>
                <a:gdLst/>
                <a:ahLst/>
                <a:cxnLst/>
                <a:rect l="l" t="t" r="r" b="b"/>
                <a:pathLst>
                  <a:path w="98849" h="11530" extrusionOk="0">
                    <a:moveTo>
                      <a:pt x="98848" y="0"/>
                    </a:moveTo>
                    <a:cubicBezTo>
                      <a:pt x="87344" y="827"/>
                      <a:pt x="52281" y="2832"/>
                      <a:pt x="27645" y="4537"/>
                    </a:cubicBezTo>
                    <a:cubicBezTo>
                      <a:pt x="13685" y="5489"/>
                      <a:pt x="3108" y="6341"/>
                      <a:pt x="2005" y="6843"/>
                    </a:cubicBezTo>
                    <a:cubicBezTo>
                      <a:pt x="1028" y="7269"/>
                      <a:pt x="376" y="9123"/>
                      <a:pt x="0" y="11529"/>
                    </a:cubicBezTo>
                    <a:cubicBezTo>
                      <a:pt x="76" y="11429"/>
                      <a:pt x="151" y="11354"/>
                      <a:pt x="226" y="11254"/>
                    </a:cubicBezTo>
                    <a:cubicBezTo>
                      <a:pt x="1939" y="9274"/>
                      <a:pt x="4664" y="8899"/>
                      <a:pt x="7380" y="8899"/>
                    </a:cubicBezTo>
                    <a:cubicBezTo>
                      <a:pt x="8240" y="8899"/>
                      <a:pt x="9099" y="8937"/>
                      <a:pt x="9925" y="8973"/>
                    </a:cubicBezTo>
                    <a:cubicBezTo>
                      <a:pt x="10797" y="9006"/>
                      <a:pt x="11667" y="9022"/>
                      <a:pt x="12537" y="9022"/>
                    </a:cubicBezTo>
                    <a:cubicBezTo>
                      <a:pt x="26630" y="9022"/>
                      <a:pt x="40548" y="4872"/>
                      <a:pt x="54687" y="4612"/>
                    </a:cubicBezTo>
                    <a:cubicBezTo>
                      <a:pt x="55088" y="4607"/>
                      <a:pt x="55488" y="4605"/>
                      <a:pt x="55888" y="4605"/>
                    </a:cubicBezTo>
                    <a:cubicBezTo>
                      <a:pt x="58852" y="4605"/>
                      <a:pt x="61815" y="4728"/>
                      <a:pt x="64778" y="4728"/>
                    </a:cubicBezTo>
                    <a:cubicBezTo>
                      <a:pt x="65349" y="4728"/>
                      <a:pt x="65921" y="4723"/>
                      <a:pt x="66492" y="4712"/>
                    </a:cubicBezTo>
                    <a:cubicBezTo>
                      <a:pt x="74011" y="4562"/>
                      <a:pt x="81429" y="3334"/>
                      <a:pt x="88848" y="2106"/>
                    </a:cubicBezTo>
                    <a:cubicBezTo>
                      <a:pt x="92206" y="1554"/>
                      <a:pt x="95590" y="978"/>
                      <a:pt x="98848" y="0"/>
                    </a:cubicBezTo>
                    <a:close/>
                  </a:path>
                </a:pathLst>
              </a:custGeom>
              <a:solidFill>
                <a:srgbClr val="F0876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9746;p59">
                <a:extLst>
                  <a:ext uri="{FF2B5EF4-FFF2-40B4-BE49-F238E27FC236}">
                    <a16:creationId xmlns="" xmlns:a16="http://schemas.microsoft.com/office/drawing/2014/main" id="{780630AD-4E5A-BF17-C8E8-99E9222CC0B7}"/>
                  </a:ext>
                </a:extLst>
              </p:cNvPr>
              <p:cNvSpPr/>
              <p:nvPr/>
            </p:nvSpPr>
            <p:spPr>
              <a:xfrm>
                <a:off x="1799000" y="3527850"/>
                <a:ext cx="2405450" cy="595025"/>
              </a:xfrm>
              <a:custGeom>
                <a:avLst/>
                <a:gdLst/>
                <a:ahLst/>
                <a:cxnLst/>
                <a:rect l="l" t="t" r="r" b="b"/>
                <a:pathLst>
                  <a:path w="96218" h="23801" extrusionOk="0">
                    <a:moveTo>
                      <a:pt x="90352" y="1118"/>
                    </a:moveTo>
                    <a:cubicBezTo>
                      <a:pt x="91054" y="1144"/>
                      <a:pt x="91806" y="1194"/>
                      <a:pt x="92407" y="1570"/>
                    </a:cubicBezTo>
                    <a:cubicBezTo>
                      <a:pt x="93686" y="2372"/>
                      <a:pt x="93661" y="4377"/>
                      <a:pt x="93811" y="5705"/>
                    </a:cubicBezTo>
                    <a:cubicBezTo>
                      <a:pt x="94262" y="9289"/>
                      <a:pt x="94588" y="12898"/>
                      <a:pt x="94839" y="16532"/>
                    </a:cubicBezTo>
                    <a:cubicBezTo>
                      <a:pt x="94889" y="17434"/>
                      <a:pt x="94939" y="18362"/>
                      <a:pt x="94989" y="19289"/>
                    </a:cubicBezTo>
                    <a:cubicBezTo>
                      <a:pt x="95039" y="20016"/>
                      <a:pt x="95139" y="20868"/>
                      <a:pt x="94613" y="21469"/>
                    </a:cubicBezTo>
                    <a:cubicBezTo>
                      <a:pt x="94212" y="21946"/>
                      <a:pt x="93510" y="22146"/>
                      <a:pt x="92884" y="22297"/>
                    </a:cubicBezTo>
                    <a:cubicBezTo>
                      <a:pt x="92082" y="22472"/>
                      <a:pt x="91255" y="22522"/>
                      <a:pt x="90453" y="22597"/>
                    </a:cubicBezTo>
                    <a:cubicBezTo>
                      <a:pt x="88181" y="22754"/>
                      <a:pt x="85890" y="22783"/>
                      <a:pt x="83604" y="22783"/>
                    </a:cubicBezTo>
                    <a:cubicBezTo>
                      <a:pt x="82233" y="22783"/>
                      <a:pt x="80863" y="22773"/>
                      <a:pt x="79500" y="22773"/>
                    </a:cubicBezTo>
                    <a:cubicBezTo>
                      <a:pt x="72157" y="22773"/>
                      <a:pt x="64813" y="22723"/>
                      <a:pt x="57470" y="22647"/>
                    </a:cubicBezTo>
                    <a:cubicBezTo>
                      <a:pt x="50101" y="22547"/>
                      <a:pt x="42758" y="22422"/>
                      <a:pt x="35415" y="22347"/>
                    </a:cubicBezTo>
                    <a:cubicBezTo>
                      <a:pt x="28071" y="22271"/>
                      <a:pt x="20753" y="22196"/>
                      <a:pt x="13410" y="22096"/>
                    </a:cubicBezTo>
                    <a:cubicBezTo>
                      <a:pt x="11730" y="22071"/>
                      <a:pt x="10001" y="22121"/>
                      <a:pt x="8322" y="21971"/>
                    </a:cubicBezTo>
                    <a:cubicBezTo>
                      <a:pt x="6793" y="21845"/>
                      <a:pt x="5239" y="21419"/>
                      <a:pt x="4136" y="20266"/>
                    </a:cubicBezTo>
                    <a:cubicBezTo>
                      <a:pt x="2081" y="18086"/>
                      <a:pt x="2056" y="14427"/>
                      <a:pt x="2207" y="11620"/>
                    </a:cubicBezTo>
                    <a:cubicBezTo>
                      <a:pt x="2282" y="10517"/>
                      <a:pt x="2407" y="9439"/>
                      <a:pt x="2608" y="8362"/>
                    </a:cubicBezTo>
                    <a:cubicBezTo>
                      <a:pt x="2733" y="8236"/>
                      <a:pt x="2783" y="8086"/>
                      <a:pt x="2758" y="7860"/>
                    </a:cubicBezTo>
                    <a:cubicBezTo>
                      <a:pt x="2683" y="7384"/>
                      <a:pt x="3259" y="7058"/>
                      <a:pt x="3635" y="6908"/>
                    </a:cubicBezTo>
                    <a:cubicBezTo>
                      <a:pt x="4212" y="6657"/>
                      <a:pt x="4838" y="6582"/>
                      <a:pt x="5465" y="6532"/>
                    </a:cubicBezTo>
                    <a:cubicBezTo>
                      <a:pt x="7244" y="6382"/>
                      <a:pt x="9024" y="6256"/>
                      <a:pt x="10803" y="6131"/>
                    </a:cubicBezTo>
                    <a:cubicBezTo>
                      <a:pt x="14487" y="5855"/>
                      <a:pt x="18146" y="5580"/>
                      <a:pt x="21806" y="5304"/>
                    </a:cubicBezTo>
                    <a:cubicBezTo>
                      <a:pt x="29124" y="4778"/>
                      <a:pt x="36442" y="4176"/>
                      <a:pt x="43786" y="3625"/>
                    </a:cubicBezTo>
                    <a:cubicBezTo>
                      <a:pt x="51104" y="3073"/>
                      <a:pt x="58447" y="2547"/>
                      <a:pt x="65791" y="2096"/>
                    </a:cubicBezTo>
                    <a:cubicBezTo>
                      <a:pt x="73084" y="1670"/>
                      <a:pt x="80402" y="1319"/>
                      <a:pt x="87721" y="1169"/>
                    </a:cubicBezTo>
                    <a:cubicBezTo>
                      <a:pt x="88598" y="1144"/>
                      <a:pt x="89475" y="1118"/>
                      <a:pt x="90352" y="1118"/>
                    </a:cubicBezTo>
                    <a:close/>
                    <a:moveTo>
                      <a:pt x="89998" y="1"/>
                    </a:moveTo>
                    <a:cubicBezTo>
                      <a:pt x="89653" y="1"/>
                      <a:pt x="89309" y="10"/>
                      <a:pt x="88974" y="16"/>
                    </a:cubicBezTo>
                    <a:cubicBezTo>
                      <a:pt x="87019" y="66"/>
                      <a:pt x="85089" y="116"/>
                      <a:pt x="83134" y="166"/>
                    </a:cubicBezTo>
                    <a:cubicBezTo>
                      <a:pt x="79300" y="291"/>
                      <a:pt x="75440" y="467"/>
                      <a:pt x="71605" y="667"/>
                    </a:cubicBezTo>
                    <a:cubicBezTo>
                      <a:pt x="63911" y="1043"/>
                      <a:pt x="56242" y="1570"/>
                      <a:pt x="48548" y="2146"/>
                    </a:cubicBezTo>
                    <a:cubicBezTo>
                      <a:pt x="40878" y="2697"/>
                      <a:pt x="33209" y="3274"/>
                      <a:pt x="25540" y="3800"/>
                    </a:cubicBezTo>
                    <a:cubicBezTo>
                      <a:pt x="21705" y="4076"/>
                      <a:pt x="17871" y="4377"/>
                      <a:pt x="14036" y="4677"/>
                    </a:cubicBezTo>
                    <a:cubicBezTo>
                      <a:pt x="12131" y="4828"/>
                      <a:pt x="10252" y="4953"/>
                      <a:pt x="8347" y="5103"/>
                    </a:cubicBezTo>
                    <a:cubicBezTo>
                      <a:pt x="7420" y="5179"/>
                      <a:pt x="6492" y="5254"/>
                      <a:pt x="5565" y="5329"/>
                    </a:cubicBezTo>
                    <a:cubicBezTo>
                      <a:pt x="4863" y="5404"/>
                      <a:pt x="4161" y="5454"/>
                      <a:pt x="3510" y="5680"/>
                    </a:cubicBezTo>
                    <a:cubicBezTo>
                      <a:pt x="1" y="6958"/>
                      <a:pt x="1379" y="13850"/>
                      <a:pt x="1831" y="16532"/>
                    </a:cubicBezTo>
                    <a:cubicBezTo>
                      <a:pt x="2081" y="17885"/>
                      <a:pt x="2532" y="19239"/>
                      <a:pt x="3384" y="20342"/>
                    </a:cubicBezTo>
                    <a:cubicBezTo>
                      <a:pt x="4287" y="21469"/>
                      <a:pt x="5565" y="22146"/>
                      <a:pt x="6968" y="22422"/>
                    </a:cubicBezTo>
                    <a:cubicBezTo>
                      <a:pt x="8598" y="22748"/>
                      <a:pt x="10302" y="22698"/>
                      <a:pt x="11956" y="22723"/>
                    </a:cubicBezTo>
                    <a:lnTo>
                      <a:pt x="17695" y="22823"/>
                    </a:lnTo>
                    <a:cubicBezTo>
                      <a:pt x="21555" y="22873"/>
                      <a:pt x="25415" y="22923"/>
                      <a:pt x="29249" y="22998"/>
                    </a:cubicBezTo>
                    <a:cubicBezTo>
                      <a:pt x="36969" y="23149"/>
                      <a:pt x="44663" y="23274"/>
                      <a:pt x="52382" y="23399"/>
                    </a:cubicBezTo>
                    <a:cubicBezTo>
                      <a:pt x="60051" y="23525"/>
                      <a:pt x="67746" y="23625"/>
                      <a:pt x="75440" y="23725"/>
                    </a:cubicBezTo>
                    <a:cubicBezTo>
                      <a:pt x="79275" y="23775"/>
                      <a:pt x="83109" y="23775"/>
                      <a:pt x="86969" y="23800"/>
                    </a:cubicBezTo>
                    <a:cubicBezTo>
                      <a:pt x="88824" y="23800"/>
                      <a:pt x="90678" y="23750"/>
                      <a:pt x="92533" y="23500"/>
                    </a:cubicBezTo>
                    <a:cubicBezTo>
                      <a:pt x="93861" y="23299"/>
                      <a:pt x="95340" y="22823"/>
                      <a:pt x="95891" y="21520"/>
                    </a:cubicBezTo>
                    <a:cubicBezTo>
                      <a:pt x="96217" y="20743"/>
                      <a:pt x="96142" y="19891"/>
                      <a:pt x="96117" y="19089"/>
                    </a:cubicBezTo>
                    <a:cubicBezTo>
                      <a:pt x="96067" y="18161"/>
                      <a:pt x="95991" y="17234"/>
                      <a:pt x="95941" y="16307"/>
                    </a:cubicBezTo>
                    <a:cubicBezTo>
                      <a:pt x="95816" y="14402"/>
                      <a:pt x="95641" y="12497"/>
                      <a:pt x="95465" y="10592"/>
                    </a:cubicBezTo>
                    <a:cubicBezTo>
                      <a:pt x="95290" y="8713"/>
                      <a:pt x="95089" y="6858"/>
                      <a:pt x="94839" y="4978"/>
                    </a:cubicBezTo>
                    <a:cubicBezTo>
                      <a:pt x="94663" y="3550"/>
                      <a:pt x="94538" y="1870"/>
                      <a:pt x="93335" y="868"/>
                    </a:cubicBezTo>
                    <a:cubicBezTo>
                      <a:pt x="92385" y="112"/>
                      <a:pt x="91180" y="1"/>
                      <a:pt x="89998" y="1"/>
                    </a:cubicBezTo>
                    <a:close/>
                  </a:path>
                </a:pathLst>
              </a:custGeom>
              <a:solidFill>
                <a:srgbClr val="99301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9747;p59">
                <a:extLst>
                  <a:ext uri="{FF2B5EF4-FFF2-40B4-BE49-F238E27FC236}">
                    <a16:creationId xmlns="" xmlns:a16="http://schemas.microsoft.com/office/drawing/2014/main" id="{640FA96C-AAAF-463C-B47A-536E8EB5E992}"/>
                  </a:ext>
                </a:extLst>
              </p:cNvPr>
              <p:cNvSpPr/>
              <p:nvPr/>
            </p:nvSpPr>
            <p:spPr>
              <a:xfrm>
                <a:off x="3801525" y="3601575"/>
                <a:ext cx="75225" cy="482750"/>
              </a:xfrm>
              <a:custGeom>
                <a:avLst/>
                <a:gdLst/>
                <a:ahLst/>
                <a:cxnLst/>
                <a:rect l="l" t="t" r="r" b="b"/>
                <a:pathLst>
                  <a:path w="3009" h="19310" extrusionOk="0">
                    <a:moveTo>
                      <a:pt x="428" y="1"/>
                    </a:moveTo>
                    <a:cubicBezTo>
                      <a:pt x="375" y="1"/>
                      <a:pt x="324" y="33"/>
                      <a:pt x="301" y="99"/>
                    </a:cubicBezTo>
                    <a:cubicBezTo>
                      <a:pt x="1" y="826"/>
                      <a:pt x="51" y="1628"/>
                      <a:pt x="151" y="2380"/>
                    </a:cubicBezTo>
                    <a:cubicBezTo>
                      <a:pt x="251" y="3182"/>
                      <a:pt x="352" y="3984"/>
                      <a:pt x="452" y="4786"/>
                    </a:cubicBezTo>
                    <a:cubicBezTo>
                      <a:pt x="652" y="6465"/>
                      <a:pt x="828" y="8119"/>
                      <a:pt x="1003" y="9799"/>
                    </a:cubicBezTo>
                    <a:cubicBezTo>
                      <a:pt x="1154" y="11428"/>
                      <a:pt x="1279" y="13082"/>
                      <a:pt x="1404" y="14711"/>
                    </a:cubicBezTo>
                    <a:cubicBezTo>
                      <a:pt x="1454" y="15538"/>
                      <a:pt x="1504" y="16365"/>
                      <a:pt x="1580" y="17192"/>
                    </a:cubicBezTo>
                    <a:cubicBezTo>
                      <a:pt x="1605" y="17819"/>
                      <a:pt x="1479" y="18896"/>
                      <a:pt x="2131" y="19272"/>
                    </a:cubicBezTo>
                    <a:cubicBezTo>
                      <a:pt x="2166" y="19299"/>
                      <a:pt x="2204" y="19310"/>
                      <a:pt x="2243" y="19310"/>
                    </a:cubicBezTo>
                    <a:cubicBezTo>
                      <a:pt x="2316" y="19310"/>
                      <a:pt x="2392" y="19271"/>
                      <a:pt x="2457" y="19222"/>
                    </a:cubicBezTo>
                    <a:cubicBezTo>
                      <a:pt x="3008" y="18796"/>
                      <a:pt x="2733" y="17794"/>
                      <a:pt x="2707" y="17192"/>
                    </a:cubicBezTo>
                    <a:cubicBezTo>
                      <a:pt x="2657" y="16365"/>
                      <a:pt x="2582" y="15538"/>
                      <a:pt x="2482" y="14711"/>
                    </a:cubicBezTo>
                    <a:cubicBezTo>
                      <a:pt x="2331" y="13082"/>
                      <a:pt x="2131" y="11428"/>
                      <a:pt x="1930" y="9799"/>
                    </a:cubicBezTo>
                    <a:cubicBezTo>
                      <a:pt x="1504" y="6566"/>
                      <a:pt x="878" y="3383"/>
                      <a:pt x="577" y="149"/>
                    </a:cubicBezTo>
                    <a:cubicBezTo>
                      <a:pt x="563" y="52"/>
                      <a:pt x="495" y="1"/>
                      <a:pt x="428" y="1"/>
                    </a:cubicBezTo>
                    <a:close/>
                  </a:path>
                </a:pathLst>
              </a:custGeom>
              <a:solidFill>
                <a:srgbClr val="99301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9748;p59">
                <a:extLst>
                  <a:ext uri="{FF2B5EF4-FFF2-40B4-BE49-F238E27FC236}">
                    <a16:creationId xmlns="" xmlns:a16="http://schemas.microsoft.com/office/drawing/2014/main" id="{C19A2512-3E02-B0C4-17B9-82930F0D17AB}"/>
                  </a:ext>
                </a:extLst>
              </p:cNvPr>
              <p:cNvSpPr/>
              <p:nvPr/>
            </p:nvSpPr>
            <p:spPr>
              <a:xfrm>
                <a:off x="3558425" y="3655425"/>
                <a:ext cx="40125" cy="333425"/>
              </a:xfrm>
              <a:custGeom>
                <a:avLst/>
                <a:gdLst/>
                <a:ahLst/>
                <a:cxnLst/>
                <a:rect l="l" t="t" r="r" b="b"/>
                <a:pathLst>
                  <a:path w="1605" h="13337" extrusionOk="0">
                    <a:moveTo>
                      <a:pt x="364" y="0"/>
                    </a:moveTo>
                    <a:cubicBezTo>
                      <a:pt x="314" y="0"/>
                      <a:pt x="263" y="26"/>
                      <a:pt x="251" y="76"/>
                    </a:cubicBezTo>
                    <a:cubicBezTo>
                      <a:pt x="0" y="1128"/>
                      <a:pt x="50" y="2306"/>
                      <a:pt x="25" y="3384"/>
                    </a:cubicBezTo>
                    <a:cubicBezTo>
                      <a:pt x="25" y="4587"/>
                      <a:pt x="25" y="5765"/>
                      <a:pt x="75" y="6968"/>
                    </a:cubicBezTo>
                    <a:cubicBezTo>
                      <a:pt x="101" y="8121"/>
                      <a:pt x="201" y="9274"/>
                      <a:pt x="301" y="10427"/>
                    </a:cubicBezTo>
                    <a:cubicBezTo>
                      <a:pt x="351" y="10978"/>
                      <a:pt x="376" y="11529"/>
                      <a:pt x="476" y="12081"/>
                    </a:cubicBezTo>
                    <a:cubicBezTo>
                      <a:pt x="552" y="12507"/>
                      <a:pt x="627" y="13108"/>
                      <a:pt x="1053" y="13309"/>
                    </a:cubicBezTo>
                    <a:cubicBezTo>
                      <a:pt x="1082" y="13328"/>
                      <a:pt x="1110" y="13336"/>
                      <a:pt x="1139" y="13336"/>
                    </a:cubicBezTo>
                    <a:cubicBezTo>
                      <a:pt x="1186" y="13336"/>
                      <a:pt x="1232" y="13315"/>
                      <a:pt x="1278" y="13284"/>
                    </a:cubicBezTo>
                    <a:cubicBezTo>
                      <a:pt x="1604" y="12983"/>
                      <a:pt x="1554" y="12457"/>
                      <a:pt x="1529" y="12056"/>
                    </a:cubicBezTo>
                    <a:cubicBezTo>
                      <a:pt x="1479" y="11479"/>
                      <a:pt x="1404" y="10903"/>
                      <a:pt x="1329" y="10326"/>
                    </a:cubicBezTo>
                    <a:cubicBezTo>
                      <a:pt x="1203" y="9173"/>
                      <a:pt x="1103" y="8021"/>
                      <a:pt x="978" y="6868"/>
                    </a:cubicBezTo>
                    <a:cubicBezTo>
                      <a:pt x="877" y="5740"/>
                      <a:pt x="802" y="4612"/>
                      <a:pt x="727" y="3484"/>
                    </a:cubicBezTo>
                    <a:cubicBezTo>
                      <a:pt x="677" y="2381"/>
                      <a:pt x="727" y="1178"/>
                      <a:pt x="476" y="76"/>
                    </a:cubicBezTo>
                    <a:cubicBezTo>
                      <a:pt x="464" y="26"/>
                      <a:pt x="414" y="0"/>
                      <a:pt x="364" y="0"/>
                    </a:cubicBezTo>
                    <a:close/>
                  </a:path>
                </a:pathLst>
              </a:custGeom>
              <a:solidFill>
                <a:srgbClr val="99301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9749;p59">
                <a:extLst>
                  <a:ext uri="{FF2B5EF4-FFF2-40B4-BE49-F238E27FC236}">
                    <a16:creationId xmlns="" xmlns:a16="http://schemas.microsoft.com/office/drawing/2014/main" id="{A2C4908E-8C8F-6C6D-D7C3-F5B1D6A0F909}"/>
                  </a:ext>
                </a:extLst>
              </p:cNvPr>
              <p:cNvSpPr/>
              <p:nvPr/>
            </p:nvSpPr>
            <p:spPr>
              <a:xfrm>
                <a:off x="1812800" y="4091525"/>
                <a:ext cx="4102175" cy="996250"/>
              </a:xfrm>
              <a:custGeom>
                <a:avLst/>
                <a:gdLst/>
                <a:ahLst/>
                <a:cxnLst/>
                <a:rect l="l" t="t" r="r" b="b"/>
                <a:pathLst>
                  <a:path w="164087" h="39850" extrusionOk="0">
                    <a:moveTo>
                      <a:pt x="151906" y="0"/>
                    </a:moveTo>
                    <a:cubicBezTo>
                      <a:pt x="137846" y="1429"/>
                      <a:pt x="106968" y="2582"/>
                      <a:pt x="102607" y="2582"/>
                    </a:cubicBezTo>
                    <a:cubicBezTo>
                      <a:pt x="96918" y="2582"/>
                      <a:pt x="5289" y="2356"/>
                      <a:pt x="1730" y="1604"/>
                    </a:cubicBezTo>
                    <a:cubicBezTo>
                      <a:pt x="1354" y="1529"/>
                      <a:pt x="1003" y="1253"/>
                      <a:pt x="702" y="802"/>
                    </a:cubicBezTo>
                    <a:lnTo>
                      <a:pt x="702" y="802"/>
                    </a:lnTo>
                    <a:cubicBezTo>
                      <a:pt x="0" y="1278"/>
                      <a:pt x="101" y="2481"/>
                      <a:pt x="752" y="3083"/>
                    </a:cubicBezTo>
                    <a:cubicBezTo>
                      <a:pt x="1454" y="3709"/>
                      <a:pt x="2431" y="3810"/>
                      <a:pt x="3334" y="3910"/>
                    </a:cubicBezTo>
                    <a:lnTo>
                      <a:pt x="59048" y="9298"/>
                    </a:lnTo>
                    <a:cubicBezTo>
                      <a:pt x="61830" y="9574"/>
                      <a:pt x="64637" y="9850"/>
                      <a:pt x="67369" y="10401"/>
                    </a:cubicBezTo>
                    <a:cubicBezTo>
                      <a:pt x="68748" y="10677"/>
                      <a:pt x="70352" y="10877"/>
                      <a:pt x="71630" y="11529"/>
                    </a:cubicBezTo>
                    <a:cubicBezTo>
                      <a:pt x="73535" y="12532"/>
                      <a:pt x="72507" y="13810"/>
                      <a:pt x="71906" y="15238"/>
                    </a:cubicBezTo>
                    <a:cubicBezTo>
                      <a:pt x="71379" y="16567"/>
                      <a:pt x="71003" y="17970"/>
                      <a:pt x="70728" y="19349"/>
                    </a:cubicBezTo>
                    <a:cubicBezTo>
                      <a:pt x="70176" y="22156"/>
                      <a:pt x="70076" y="25063"/>
                      <a:pt x="70477" y="27870"/>
                    </a:cubicBezTo>
                    <a:cubicBezTo>
                      <a:pt x="70878" y="30777"/>
                      <a:pt x="71805" y="33710"/>
                      <a:pt x="71229" y="36567"/>
                    </a:cubicBezTo>
                    <a:cubicBezTo>
                      <a:pt x="71078" y="37369"/>
                      <a:pt x="70803" y="38146"/>
                      <a:pt x="70527" y="38923"/>
                    </a:cubicBezTo>
                    <a:cubicBezTo>
                      <a:pt x="74286" y="39524"/>
                      <a:pt x="76918" y="39850"/>
                      <a:pt x="77921" y="39850"/>
                    </a:cubicBezTo>
                    <a:cubicBezTo>
                      <a:pt x="84337" y="39850"/>
                      <a:pt x="164086" y="23233"/>
                      <a:pt x="163610" y="20877"/>
                    </a:cubicBezTo>
                    <a:cubicBezTo>
                      <a:pt x="163284" y="19299"/>
                      <a:pt x="159926" y="18446"/>
                      <a:pt x="157670" y="18070"/>
                    </a:cubicBezTo>
                    <a:cubicBezTo>
                      <a:pt x="157570" y="19549"/>
                      <a:pt x="157320" y="20602"/>
                      <a:pt x="156969" y="20877"/>
                    </a:cubicBezTo>
                    <a:cubicBezTo>
                      <a:pt x="155431" y="21956"/>
                      <a:pt x="96012" y="34989"/>
                      <a:pt x="81624" y="34989"/>
                    </a:cubicBezTo>
                    <a:cubicBezTo>
                      <a:pt x="80297" y="34989"/>
                      <a:pt x="79353" y="34878"/>
                      <a:pt x="78873" y="34637"/>
                    </a:cubicBezTo>
                    <a:cubicBezTo>
                      <a:pt x="73184" y="31780"/>
                      <a:pt x="73660" y="18973"/>
                      <a:pt x="77921" y="14938"/>
                    </a:cubicBezTo>
                    <a:cubicBezTo>
                      <a:pt x="82181" y="10902"/>
                      <a:pt x="156492" y="2832"/>
                      <a:pt x="156492" y="2832"/>
                    </a:cubicBezTo>
                    <a:cubicBezTo>
                      <a:pt x="156492" y="2832"/>
                      <a:pt x="161229" y="2105"/>
                      <a:pt x="160528" y="1404"/>
                    </a:cubicBezTo>
                    <a:cubicBezTo>
                      <a:pt x="160377" y="1278"/>
                      <a:pt x="157119" y="752"/>
                      <a:pt x="151906" y="0"/>
                    </a:cubicBezTo>
                    <a:close/>
                  </a:path>
                </a:pathLst>
              </a:custGeom>
              <a:solidFill>
                <a:srgbClr val="008A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9750;p59">
                <a:extLst>
                  <a:ext uri="{FF2B5EF4-FFF2-40B4-BE49-F238E27FC236}">
                    <a16:creationId xmlns="" xmlns:a16="http://schemas.microsoft.com/office/drawing/2014/main" id="{E5C3288B-F0FA-E32B-5BC7-9729C0141D07}"/>
                  </a:ext>
                </a:extLst>
              </p:cNvPr>
              <p:cNvSpPr/>
              <p:nvPr/>
            </p:nvSpPr>
            <p:spPr>
              <a:xfrm>
                <a:off x="1582850" y="4112200"/>
                <a:ext cx="210550" cy="543875"/>
              </a:xfrm>
              <a:custGeom>
                <a:avLst/>
                <a:gdLst/>
                <a:ahLst/>
                <a:cxnLst/>
                <a:rect l="l" t="t" r="r" b="b"/>
                <a:pathLst>
                  <a:path w="8422" h="21755" extrusionOk="0">
                    <a:moveTo>
                      <a:pt x="8421" y="0"/>
                    </a:moveTo>
                    <a:cubicBezTo>
                      <a:pt x="5589" y="476"/>
                      <a:pt x="3760" y="852"/>
                      <a:pt x="3334" y="1053"/>
                    </a:cubicBezTo>
                    <a:cubicBezTo>
                      <a:pt x="251" y="2481"/>
                      <a:pt x="0" y="17419"/>
                      <a:pt x="3810" y="21228"/>
                    </a:cubicBezTo>
                    <a:cubicBezTo>
                      <a:pt x="3960" y="21379"/>
                      <a:pt x="4236" y="21554"/>
                      <a:pt x="4612" y="21755"/>
                    </a:cubicBezTo>
                    <a:cubicBezTo>
                      <a:pt x="4612" y="21454"/>
                      <a:pt x="4612" y="21178"/>
                      <a:pt x="4612" y="20878"/>
                    </a:cubicBezTo>
                    <a:cubicBezTo>
                      <a:pt x="4487" y="16943"/>
                      <a:pt x="3760" y="13008"/>
                      <a:pt x="4136" y="9073"/>
                    </a:cubicBezTo>
                    <a:cubicBezTo>
                      <a:pt x="4461" y="5664"/>
                      <a:pt x="5815" y="2131"/>
                      <a:pt x="8421" y="0"/>
                    </a:cubicBezTo>
                    <a:close/>
                  </a:path>
                </a:pathLst>
              </a:custGeom>
              <a:solidFill>
                <a:srgbClr val="3DB8C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9751;p59">
                <a:extLst>
                  <a:ext uri="{FF2B5EF4-FFF2-40B4-BE49-F238E27FC236}">
                    <a16:creationId xmlns="" xmlns:a16="http://schemas.microsoft.com/office/drawing/2014/main" id="{A2CC8C9B-9457-3E68-6922-E4B5AA870707}"/>
                  </a:ext>
                </a:extLst>
              </p:cNvPr>
              <p:cNvSpPr/>
              <p:nvPr/>
            </p:nvSpPr>
            <p:spPr>
              <a:xfrm>
                <a:off x="2960675" y="4691775"/>
                <a:ext cx="25" cy="1900"/>
              </a:xfrm>
              <a:custGeom>
                <a:avLst/>
                <a:gdLst/>
                <a:ahLst/>
                <a:cxnLst/>
                <a:rect l="l" t="t" r="r" b="b"/>
                <a:pathLst>
                  <a:path w="1" h="76" extrusionOk="0">
                    <a:moveTo>
                      <a:pt x="0" y="0"/>
                    </a:moveTo>
                    <a:cubicBezTo>
                      <a:pt x="0" y="0"/>
                      <a:pt x="0" y="0"/>
                      <a:pt x="0" y="25"/>
                    </a:cubicBezTo>
                    <a:cubicBezTo>
                      <a:pt x="0" y="25"/>
                      <a:pt x="0" y="50"/>
                      <a:pt x="0" y="76"/>
                    </a:cubicBezTo>
                    <a:cubicBezTo>
                      <a:pt x="0" y="50"/>
                      <a:pt x="0" y="25"/>
                      <a:pt x="0"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9752;p59">
                <a:extLst>
                  <a:ext uri="{FF2B5EF4-FFF2-40B4-BE49-F238E27FC236}">
                    <a16:creationId xmlns="" xmlns:a16="http://schemas.microsoft.com/office/drawing/2014/main" id="{7D3711E4-F4CE-337F-AE01-3CC2FA47799F}"/>
                  </a:ext>
                </a:extLst>
              </p:cNvPr>
              <p:cNvSpPr/>
              <p:nvPr/>
            </p:nvSpPr>
            <p:spPr>
              <a:xfrm>
                <a:off x="2849150" y="4532350"/>
                <a:ext cx="112800" cy="211700"/>
              </a:xfrm>
              <a:custGeom>
                <a:avLst/>
                <a:gdLst/>
                <a:ahLst/>
                <a:cxnLst/>
                <a:rect l="l" t="t" r="r" b="b"/>
                <a:pathLst>
                  <a:path w="4512" h="8468" extrusionOk="0">
                    <a:moveTo>
                      <a:pt x="2136" y="0"/>
                    </a:moveTo>
                    <a:cubicBezTo>
                      <a:pt x="1543" y="0"/>
                      <a:pt x="847" y="300"/>
                      <a:pt x="577" y="864"/>
                    </a:cubicBezTo>
                    <a:cubicBezTo>
                      <a:pt x="426" y="1214"/>
                      <a:pt x="226" y="1590"/>
                      <a:pt x="151" y="1991"/>
                    </a:cubicBezTo>
                    <a:cubicBezTo>
                      <a:pt x="75" y="2417"/>
                      <a:pt x="0" y="2843"/>
                      <a:pt x="0" y="3295"/>
                    </a:cubicBezTo>
                    <a:cubicBezTo>
                      <a:pt x="0" y="4046"/>
                      <a:pt x="100" y="4798"/>
                      <a:pt x="201" y="5525"/>
                    </a:cubicBezTo>
                    <a:cubicBezTo>
                      <a:pt x="326" y="6327"/>
                      <a:pt x="527" y="7204"/>
                      <a:pt x="1103" y="7806"/>
                    </a:cubicBezTo>
                    <a:cubicBezTo>
                      <a:pt x="1496" y="8231"/>
                      <a:pt x="2047" y="8468"/>
                      <a:pt x="2602" y="8468"/>
                    </a:cubicBezTo>
                    <a:cubicBezTo>
                      <a:pt x="2931" y="8468"/>
                      <a:pt x="3260" y="8384"/>
                      <a:pt x="3559" y="8207"/>
                    </a:cubicBezTo>
                    <a:cubicBezTo>
                      <a:pt x="4236" y="7806"/>
                      <a:pt x="4512" y="7104"/>
                      <a:pt x="4461" y="6402"/>
                    </a:cubicBezTo>
                    <a:cubicBezTo>
                      <a:pt x="4361" y="5676"/>
                      <a:pt x="4211" y="4999"/>
                      <a:pt x="4085" y="4297"/>
                    </a:cubicBezTo>
                    <a:cubicBezTo>
                      <a:pt x="4060" y="3871"/>
                      <a:pt x="4035" y="3470"/>
                      <a:pt x="4010" y="3069"/>
                    </a:cubicBezTo>
                    <a:cubicBezTo>
                      <a:pt x="4010" y="2468"/>
                      <a:pt x="3910" y="1866"/>
                      <a:pt x="3785" y="1265"/>
                    </a:cubicBezTo>
                    <a:cubicBezTo>
                      <a:pt x="3659" y="613"/>
                      <a:pt x="2958" y="112"/>
                      <a:pt x="2331" y="11"/>
                    </a:cubicBezTo>
                    <a:cubicBezTo>
                      <a:pt x="2268" y="4"/>
                      <a:pt x="2203" y="0"/>
                      <a:pt x="2136"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9753;p59">
                <a:extLst>
                  <a:ext uri="{FF2B5EF4-FFF2-40B4-BE49-F238E27FC236}">
                    <a16:creationId xmlns="" xmlns:a16="http://schemas.microsoft.com/office/drawing/2014/main" id="{B0D341DE-EC87-82A5-E6F5-55F0D0F365AC}"/>
                  </a:ext>
                </a:extLst>
              </p:cNvPr>
              <p:cNvSpPr/>
              <p:nvPr/>
            </p:nvSpPr>
            <p:spPr>
              <a:xfrm>
                <a:off x="2959425" y="4680500"/>
                <a:ext cx="1275" cy="11300"/>
              </a:xfrm>
              <a:custGeom>
                <a:avLst/>
                <a:gdLst/>
                <a:ahLst/>
                <a:cxnLst/>
                <a:rect l="l" t="t" r="r" b="b"/>
                <a:pathLst>
                  <a:path w="51" h="452" extrusionOk="0">
                    <a:moveTo>
                      <a:pt x="0" y="0"/>
                    </a:moveTo>
                    <a:cubicBezTo>
                      <a:pt x="0" y="151"/>
                      <a:pt x="25" y="301"/>
                      <a:pt x="50" y="451"/>
                    </a:cubicBezTo>
                    <a:cubicBezTo>
                      <a:pt x="50" y="301"/>
                      <a:pt x="25" y="151"/>
                      <a:pt x="0"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9754;p59">
                <a:extLst>
                  <a:ext uri="{FF2B5EF4-FFF2-40B4-BE49-F238E27FC236}">
                    <a16:creationId xmlns="" xmlns:a16="http://schemas.microsoft.com/office/drawing/2014/main" id="{9CBE66D6-4B58-F67A-61FC-5D9668DCE154}"/>
                  </a:ext>
                </a:extLst>
              </p:cNvPr>
              <p:cNvSpPr/>
              <p:nvPr/>
            </p:nvSpPr>
            <p:spPr>
              <a:xfrm>
                <a:off x="2990750" y="4520000"/>
                <a:ext cx="109675" cy="243725"/>
              </a:xfrm>
              <a:custGeom>
                <a:avLst/>
                <a:gdLst/>
                <a:ahLst/>
                <a:cxnLst/>
                <a:rect l="l" t="t" r="r" b="b"/>
                <a:pathLst>
                  <a:path w="4387" h="9749" extrusionOk="0">
                    <a:moveTo>
                      <a:pt x="2137" y="0"/>
                    </a:moveTo>
                    <a:cubicBezTo>
                      <a:pt x="1719" y="0"/>
                      <a:pt x="1309" y="146"/>
                      <a:pt x="1053" y="455"/>
                    </a:cubicBezTo>
                    <a:cubicBezTo>
                      <a:pt x="727" y="856"/>
                      <a:pt x="401" y="1207"/>
                      <a:pt x="251" y="1759"/>
                    </a:cubicBezTo>
                    <a:cubicBezTo>
                      <a:pt x="176" y="2009"/>
                      <a:pt x="151" y="2310"/>
                      <a:pt x="126" y="2586"/>
                    </a:cubicBezTo>
                    <a:cubicBezTo>
                      <a:pt x="25" y="3337"/>
                      <a:pt x="0" y="4089"/>
                      <a:pt x="25" y="4866"/>
                    </a:cubicBezTo>
                    <a:cubicBezTo>
                      <a:pt x="76" y="5593"/>
                      <a:pt x="126" y="6370"/>
                      <a:pt x="276" y="7072"/>
                    </a:cubicBezTo>
                    <a:cubicBezTo>
                      <a:pt x="326" y="7373"/>
                      <a:pt x="426" y="7673"/>
                      <a:pt x="527" y="7949"/>
                    </a:cubicBezTo>
                    <a:cubicBezTo>
                      <a:pt x="702" y="8500"/>
                      <a:pt x="1078" y="8851"/>
                      <a:pt x="1429" y="9277"/>
                    </a:cubicBezTo>
                    <a:cubicBezTo>
                      <a:pt x="1709" y="9602"/>
                      <a:pt x="2109" y="9749"/>
                      <a:pt x="2517" y="9749"/>
                    </a:cubicBezTo>
                    <a:cubicBezTo>
                      <a:pt x="3242" y="9749"/>
                      <a:pt x="3991" y="9288"/>
                      <a:pt x="4136" y="8551"/>
                    </a:cubicBezTo>
                    <a:cubicBezTo>
                      <a:pt x="4161" y="8525"/>
                      <a:pt x="4236" y="8200"/>
                      <a:pt x="4236" y="8200"/>
                    </a:cubicBezTo>
                    <a:lnTo>
                      <a:pt x="4236" y="8200"/>
                    </a:lnTo>
                    <a:cubicBezTo>
                      <a:pt x="4153" y="8355"/>
                      <a:pt x="4109" y="8433"/>
                      <a:pt x="4103" y="8433"/>
                    </a:cubicBezTo>
                    <a:cubicBezTo>
                      <a:pt x="4094" y="8433"/>
                      <a:pt x="4164" y="8273"/>
                      <a:pt x="4311" y="7949"/>
                    </a:cubicBezTo>
                    <a:cubicBezTo>
                      <a:pt x="4386" y="7774"/>
                      <a:pt x="4386" y="7573"/>
                      <a:pt x="4361" y="7373"/>
                    </a:cubicBezTo>
                    <a:cubicBezTo>
                      <a:pt x="4336" y="7097"/>
                      <a:pt x="4311" y="6821"/>
                      <a:pt x="4286" y="6546"/>
                    </a:cubicBezTo>
                    <a:cubicBezTo>
                      <a:pt x="4261" y="6245"/>
                      <a:pt x="4211" y="5944"/>
                      <a:pt x="4161" y="5643"/>
                    </a:cubicBezTo>
                    <a:lnTo>
                      <a:pt x="4136" y="5518"/>
                    </a:lnTo>
                    <a:cubicBezTo>
                      <a:pt x="4125" y="5421"/>
                      <a:pt x="4119" y="5370"/>
                      <a:pt x="4117" y="5370"/>
                    </a:cubicBezTo>
                    <a:lnTo>
                      <a:pt x="4117" y="5370"/>
                    </a:lnTo>
                    <a:cubicBezTo>
                      <a:pt x="4115" y="5370"/>
                      <a:pt x="4122" y="5458"/>
                      <a:pt x="4136" y="5643"/>
                    </a:cubicBezTo>
                    <a:cubicBezTo>
                      <a:pt x="4061" y="5393"/>
                      <a:pt x="4086" y="5042"/>
                      <a:pt x="4061" y="4791"/>
                    </a:cubicBezTo>
                    <a:cubicBezTo>
                      <a:pt x="4010" y="4215"/>
                      <a:pt x="4010" y="3663"/>
                      <a:pt x="4010" y="3087"/>
                    </a:cubicBezTo>
                    <a:cubicBezTo>
                      <a:pt x="3985" y="2811"/>
                      <a:pt x="3985" y="2535"/>
                      <a:pt x="3985" y="2260"/>
                    </a:cubicBezTo>
                    <a:cubicBezTo>
                      <a:pt x="3935" y="1683"/>
                      <a:pt x="3760" y="1282"/>
                      <a:pt x="3509" y="756"/>
                    </a:cubicBezTo>
                    <a:cubicBezTo>
                      <a:pt x="3279" y="266"/>
                      <a:pt x="2701" y="0"/>
                      <a:pt x="2137"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9755;p59">
                <a:extLst>
                  <a:ext uri="{FF2B5EF4-FFF2-40B4-BE49-F238E27FC236}">
                    <a16:creationId xmlns="" xmlns:a16="http://schemas.microsoft.com/office/drawing/2014/main" id="{9C8FB3BB-F616-C6C3-FF61-DF1524890C83}"/>
                  </a:ext>
                </a:extLst>
              </p:cNvPr>
              <p:cNvSpPr/>
              <p:nvPr/>
            </p:nvSpPr>
            <p:spPr>
              <a:xfrm>
                <a:off x="3127350" y="4553675"/>
                <a:ext cx="112800" cy="232400"/>
              </a:xfrm>
              <a:custGeom>
                <a:avLst/>
                <a:gdLst/>
                <a:ahLst/>
                <a:cxnLst/>
                <a:rect l="l" t="t" r="r" b="b"/>
                <a:pathLst>
                  <a:path w="4512" h="9296" extrusionOk="0">
                    <a:moveTo>
                      <a:pt x="2235" y="1"/>
                    </a:moveTo>
                    <a:cubicBezTo>
                      <a:pt x="1858" y="1"/>
                      <a:pt x="1534" y="143"/>
                      <a:pt x="1228" y="361"/>
                    </a:cubicBezTo>
                    <a:cubicBezTo>
                      <a:pt x="1153" y="412"/>
                      <a:pt x="1078" y="487"/>
                      <a:pt x="952" y="562"/>
                    </a:cubicBezTo>
                    <a:cubicBezTo>
                      <a:pt x="827" y="687"/>
                      <a:pt x="702" y="838"/>
                      <a:pt x="652" y="1013"/>
                    </a:cubicBezTo>
                    <a:cubicBezTo>
                      <a:pt x="526" y="1214"/>
                      <a:pt x="426" y="1439"/>
                      <a:pt x="351" y="1665"/>
                    </a:cubicBezTo>
                    <a:cubicBezTo>
                      <a:pt x="251" y="1915"/>
                      <a:pt x="201" y="2216"/>
                      <a:pt x="150" y="2492"/>
                    </a:cubicBezTo>
                    <a:cubicBezTo>
                      <a:pt x="25" y="3219"/>
                      <a:pt x="0" y="3970"/>
                      <a:pt x="50" y="4697"/>
                    </a:cubicBezTo>
                    <a:cubicBezTo>
                      <a:pt x="75" y="5399"/>
                      <a:pt x="176" y="6126"/>
                      <a:pt x="351" y="6828"/>
                    </a:cubicBezTo>
                    <a:cubicBezTo>
                      <a:pt x="451" y="7304"/>
                      <a:pt x="627" y="7805"/>
                      <a:pt x="902" y="8181"/>
                    </a:cubicBezTo>
                    <a:cubicBezTo>
                      <a:pt x="1178" y="8532"/>
                      <a:pt x="1529" y="8808"/>
                      <a:pt x="1905" y="9058"/>
                    </a:cubicBezTo>
                    <a:cubicBezTo>
                      <a:pt x="2158" y="9222"/>
                      <a:pt x="2426" y="9295"/>
                      <a:pt x="2689" y="9295"/>
                    </a:cubicBezTo>
                    <a:cubicBezTo>
                      <a:pt x="3388" y="9295"/>
                      <a:pt x="4049" y="8780"/>
                      <a:pt x="4286" y="8106"/>
                    </a:cubicBezTo>
                    <a:cubicBezTo>
                      <a:pt x="4336" y="7905"/>
                      <a:pt x="4386" y="7705"/>
                      <a:pt x="4411" y="7479"/>
                    </a:cubicBezTo>
                    <a:cubicBezTo>
                      <a:pt x="4511" y="6978"/>
                      <a:pt x="4436" y="6502"/>
                      <a:pt x="4336" y="6001"/>
                    </a:cubicBezTo>
                    <a:cubicBezTo>
                      <a:pt x="4261" y="5574"/>
                      <a:pt x="4161" y="5148"/>
                      <a:pt x="4110" y="4722"/>
                    </a:cubicBezTo>
                    <a:cubicBezTo>
                      <a:pt x="4035" y="4171"/>
                      <a:pt x="4035" y="3620"/>
                      <a:pt x="4010" y="3068"/>
                    </a:cubicBezTo>
                    <a:cubicBezTo>
                      <a:pt x="3985" y="2792"/>
                      <a:pt x="3960" y="2492"/>
                      <a:pt x="3935" y="2216"/>
                    </a:cubicBezTo>
                    <a:cubicBezTo>
                      <a:pt x="3935" y="2016"/>
                      <a:pt x="3910" y="1840"/>
                      <a:pt x="3885" y="1665"/>
                    </a:cubicBezTo>
                    <a:cubicBezTo>
                      <a:pt x="3856" y="1592"/>
                      <a:pt x="3843" y="1553"/>
                      <a:pt x="3838" y="1553"/>
                    </a:cubicBezTo>
                    <a:cubicBezTo>
                      <a:pt x="3835" y="1553"/>
                      <a:pt x="3835" y="1573"/>
                      <a:pt x="3835" y="1615"/>
                    </a:cubicBezTo>
                    <a:cubicBezTo>
                      <a:pt x="3785" y="1289"/>
                      <a:pt x="3709" y="1038"/>
                      <a:pt x="3534" y="762"/>
                    </a:cubicBezTo>
                    <a:cubicBezTo>
                      <a:pt x="3283" y="336"/>
                      <a:pt x="2882" y="86"/>
                      <a:pt x="2406" y="11"/>
                    </a:cubicBezTo>
                    <a:cubicBezTo>
                      <a:pt x="2348" y="4"/>
                      <a:pt x="2291" y="1"/>
                      <a:pt x="2235" y="1"/>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9756;p59">
                <a:extLst>
                  <a:ext uri="{FF2B5EF4-FFF2-40B4-BE49-F238E27FC236}">
                    <a16:creationId xmlns="" xmlns:a16="http://schemas.microsoft.com/office/drawing/2014/main" id="{8074B51E-DD30-CFB7-6641-E8E850BA1948}"/>
                  </a:ext>
                </a:extLst>
              </p:cNvPr>
              <p:cNvSpPr/>
              <p:nvPr/>
            </p:nvSpPr>
            <p:spPr>
              <a:xfrm>
                <a:off x="3155525" y="4561200"/>
                <a:ext cx="4750" cy="3400"/>
              </a:xfrm>
              <a:custGeom>
                <a:avLst/>
                <a:gdLst/>
                <a:ahLst/>
                <a:cxnLst/>
                <a:rect l="l" t="t" r="r" b="b"/>
                <a:pathLst>
                  <a:path w="190" h="136" extrusionOk="0">
                    <a:moveTo>
                      <a:pt x="189" y="0"/>
                    </a:moveTo>
                    <a:cubicBezTo>
                      <a:pt x="188" y="0"/>
                      <a:pt x="166" y="15"/>
                      <a:pt x="124" y="45"/>
                    </a:cubicBezTo>
                    <a:lnTo>
                      <a:pt x="124" y="45"/>
                    </a:lnTo>
                    <a:cubicBezTo>
                      <a:pt x="168" y="15"/>
                      <a:pt x="189" y="0"/>
                      <a:pt x="189" y="0"/>
                    </a:cubicBezTo>
                    <a:close/>
                    <a:moveTo>
                      <a:pt x="124" y="45"/>
                    </a:moveTo>
                    <a:cubicBezTo>
                      <a:pt x="117" y="50"/>
                      <a:pt x="109" y="55"/>
                      <a:pt x="101" y="60"/>
                    </a:cubicBezTo>
                    <a:cubicBezTo>
                      <a:pt x="51" y="85"/>
                      <a:pt x="26" y="111"/>
                      <a:pt x="1" y="136"/>
                    </a:cubicBezTo>
                    <a:cubicBezTo>
                      <a:pt x="52" y="97"/>
                      <a:pt x="93" y="67"/>
                      <a:pt x="124" y="45"/>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9757;p59">
                <a:extLst>
                  <a:ext uri="{FF2B5EF4-FFF2-40B4-BE49-F238E27FC236}">
                    <a16:creationId xmlns="" xmlns:a16="http://schemas.microsoft.com/office/drawing/2014/main" id="{A67B390E-DD88-CB42-A0CA-57EE4AAE1456}"/>
                  </a:ext>
                </a:extLst>
              </p:cNvPr>
              <p:cNvSpPr/>
              <p:nvPr/>
            </p:nvSpPr>
            <p:spPr>
              <a:xfrm>
                <a:off x="1760175" y="4372850"/>
                <a:ext cx="103400" cy="103600"/>
              </a:xfrm>
              <a:custGeom>
                <a:avLst/>
                <a:gdLst/>
                <a:ahLst/>
                <a:cxnLst/>
                <a:rect l="l" t="t" r="r" b="b"/>
                <a:pathLst>
                  <a:path w="4136" h="4144" extrusionOk="0">
                    <a:moveTo>
                      <a:pt x="1980" y="0"/>
                    </a:moveTo>
                    <a:cubicBezTo>
                      <a:pt x="1704" y="0"/>
                      <a:pt x="1454" y="50"/>
                      <a:pt x="1228" y="176"/>
                    </a:cubicBezTo>
                    <a:cubicBezTo>
                      <a:pt x="1003" y="251"/>
                      <a:pt x="777" y="376"/>
                      <a:pt x="602" y="577"/>
                    </a:cubicBezTo>
                    <a:cubicBezTo>
                      <a:pt x="376" y="802"/>
                      <a:pt x="201" y="1103"/>
                      <a:pt x="100" y="1429"/>
                    </a:cubicBezTo>
                    <a:cubicBezTo>
                      <a:pt x="50" y="1629"/>
                      <a:pt x="0" y="1830"/>
                      <a:pt x="25" y="2030"/>
                    </a:cubicBezTo>
                    <a:lnTo>
                      <a:pt x="75" y="2557"/>
                    </a:lnTo>
                    <a:cubicBezTo>
                      <a:pt x="176" y="2908"/>
                      <a:pt x="351" y="3208"/>
                      <a:pt x="602" y="3459"/>
                    </a:cubicBezTo>
                    <a:cubicBezTo>
                      <a:pt x="777" y="3609"/>
                      <a:pt x="952" y="3760"/>
                      <a:pt x="1153" y="3860"/>
                    </a:cubicBezTo>
                    <a:cubicBezTo>
                      <a:pt x="1379" y="4010"/>
                      <a:pt x="1629" y="4086"/>
                      <a:pt x="1880" y="4111"/>
                    </a:cubicBezTo>
                    <a:cubicBezTo>
                      <a:pt x="1984" y="4131"/>
                      <a:pt x="2092" y="4144"/>
                      <a:pt x="2201" y="4144"/>
                    </a:cubicBezTo>
                    <a:cubicBezTo>
                      <a:pt x="2355" y="4144"/>
                      <a:pt x="2510" y="4119"/>
                      <a:pt x="2657" y="4061"/>
                    </a:cubicBezTo>
                    <a:cubicBezTo>
                      <a:pt x="2907" y="4010"/>
                      <a:pt x="3133" y="3885"/>
                      <a:pt x="3333" y="3710"/>
                    </a:cubicBezTo>
                    <a:cubicBezTo>
                      <a:pt x="3534" y="3584"/>
                      <a:pt x="3709" y="3384"/>
                      <a:pt x="3835" y="3158"/>
                    </a:cubicBezTo>
                    <a:lnTo>
                      <a:pt x="4035" y="2707"/>
                    </a:lnTo>
                    <a:cubicBezTo>
                      <a:pt x="4135" y="2356"/>
                      <a:pt x="4135" y="2005"/>
                      <a:pt x="4035" y="1655"/>
                    </a:cubicBezTo>
                    <a:cubicBezTo>
                      <a:pt x="4010" y="1604"/>
                      <a:pt x="4010" y="1579"/>
                      <a:pt x="3985" y="1554"/>
                    </a:cubicBezTo>
                    <a:cubicBezTo>
                      <a:pt x="3985" y="1529"/>
                      <a:pt x="3985" y="1504"/>
                      <a:pt x="3985" y="1504"/>
                    </a:cubicBezTo>
                    <a:cubicBezTo>
                      <a:pt x="3910" y="1228"/>
                      <a:pt x="3785" y="1003"/>
                      <a:pt x="3609" y="802"/>
                    </a:cubicBezTo>
                    <a:cubicBezTo>
                      <a:pt x="3459" y="602"/>
                      <a:pt x="3283" y="426"/>
                      <a:pt x="3058" y="301"/>
                    </a:cubicBezTo>
                    <a:lnTo>
                      <a:pt x="2782" y="176"/>
                    </a:lnTo>
                    <a:cubicBezTo>
                      <a:pt x="2757" y="176"/>
                      <a:pt x="2707" y="151"/>
                      <a:pt x="2657" y="126"/>
                    </a:cubicBezTo>
                    <a:lnTo>
                      <a:pt x="2556" y="101"/>
                    </a:lnTo>
                    <a:cubicBezTo>
                      <a:pt x="2556" y="76"/>
                      <a:pt x="2531" y="76"/>
                      <a:pt x="2506" y="76"/>
                    </a:cubicBezTo>
                    <a:cubicBezTo>
                      <a:pt x="2331" y="25"/>
                      <a:pt x="2155" y="0"/>
                      <a:pt x="1980"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9758;p59">
                <a:extLst>
                  <a:ext uri="{FF2B5EF4-FFF2-40B4-BE49-F238E27FC236}">
                    <a16:creationId xmlns="" xmlns:a16="http://schemas.microsoft.com/office/drawing/2014/main" id="{6F0EF9DD-7F78-F2FB-C817-A38C8788A97C}"/>
                  </a:ext>
                </a:extLst>
              </p:cNvPr>
              <p:cNvSpPr/>
              <p:nvPr/>
            </p:nvSpPr>
            <p:spPr>
              <a:xfrm>
                <a:off x="2992625" y="3046425"/>
                <a:ext cx="2619725" cy="488725"/>
              </a:xfrm>
              <a:custGeom>
                <a:avLst/>
                <a:gdLst/>
                <a:ahLst/>
                <a:cxnLst/>
                <a:rect l="l" t="t" r="r" b="b"/>
                <a:pathLst>
                  <a:path w="104789" h="19549" extrusionOk="0">
                    <a:moveTo>
                      <a:pt x="34688" y="1"/>
                    </a:moveTo>
                    <a:cubicBezTo>
                      <a:pt x="30766" y="1"/>
                      <a:pt x="26832" y="9"/>
                      <a:pt x="22933" y="24"/>
                    </a:cubicBezTo>
                    <a:cubicBezTo>
                      <a:pt x="27645" y="526"/>
                      <a:pt x="32256" y="1704"/>
                      <a:pt x="36592" y="3533"/>
                    </a:cubicBezTo>
                    <a:cubicBezTo>
                      <a:pt x="37870" y="4060"/>
                      <a:pt x="39199" y="4761"/>
                      <a:pt x="39775" y="5989"/>
                    </a:cubicBezTo>
                    <a:cubicBezTo>
                      <a:pt x="40552" y="7719"/>
                      <a:pt x="39525" y="9774"/>
                      <a:pt x="38071" y="11002"/>
                    </a:cubicBezTo>
                    <a:cubicBezTo>
                      <a:pt x="35464" y="13233"/>
                      <a:pt x="31805" y="13659"/>
                      <a:pt x="28397" y="14060"/>
                    </a:cubicBezTo>
                    <a:cubicBezTo>
                      <a:pt x="22256" y="14786"/>
                      <a:pt x="16141" y="15789"/>
                      <a:pt x="10076" y="17042"/>
                    </a:cubicBezTo>
                    <a:cubicBezTo>
                      <a:pt x="6692" y="17744"/>
                      <a:pt x="3309" y="18546"/>
                      <a:pt x="1" y="19548"/>
                    </a:cubicBezTo>
                    <a:cubicBezTo>
                      <a:pt x="25063" y="17944"/>
                      <a:pt x="51605" y="16416"/>
                      <a:pt x="54462" y="16015"/>
                    </a:cubicBezTo>
                    <a:cubicBezTo>
                      <a:pt x="55011" y="15941"/>
                      <a:pt x="55992" y="15907"/>
                      <a:pt x="57315" y="15907"/>
                    </a:cubicBezTo>
                    <a:cubicBezTo>
                      <a:pt x="65421" y="15907"/>
                      <a:pt x="86371" y="17178"/>
                      <a:pt x="99450" y="18320"/>
                    </a:cubicBezTo>
                    <a:cubicBezTo>
                      <a:pt x="101004" y="18170"/>
                      <a:pt x="101956" y="18045"/>
                      <a:pt x="102182" y="17919"/>
                    </a:cubicBezTo>
                    <a:cubicBezTo>
                      <a:pt x="104663" y="16365"/>
                      <a:pt x="104788" y="8045"/>
                      <a:pt x="103535" y="3784"/>
                    </a:cubicBezTo>
                    <a:cubicBezTo>
                      <a:pt x="103334" y="3157"/>
                      <a:pt x="103134" y="2606"/>
                      <a:pt x="102883" y="2205"/>
                    </a:cubicBezTo>
                    <a:cubicBezTo>
                      <a:pt x="101962" y="609"/>
                      <a:pt x="68786" y="1"/>
                      <a:pt x="34688" y="1"/>
                    </a:cubicBezTo>
                    <a:close/>
                  </a:path>
                </a:pathLst>
              </a:custGeom>
              <a:solidFill>
                <a:srgbClr val="3D200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9759;p59">
                <a:extLst>
                  <a:ext uri="{FF2B5EF4-FFF2-40B4-BE49-F238E27FC236}">
                    <a16:creationId xmlns="" xmlns:a16="http://schemas.microsoft.com/office/drawing/2014/main" id="{B2208C97-C522-57D9-FAA9-8C081EEAD42B}"/>
                  </a:ext>
                </a:extLst>
              </p:cNvPr>
              <p:cNvSpPr/>
              <p:nvPr/>
            </p:nvSpPr>
            <p:spPr>
              <a:xfrm>
                <a:off x="5193175" y="3117675"/>
                <a:ext cx="45725" cy="336075"/>
              </a:xfrm>
              <a:custGeom>
                <a:avLst/>
                <a:gdLst/>
                <a:ahLst/>
                <a:cxnLst/>
                <a:rect l="l" t="t" r="r" b="b"/>
                <a:pathLst>
                  <a:path w="1829" h="13443" extrusionOk="0">
                    <a:moveTo>
                      <a:pt x="688" y="0"/>
                    </a:moveTo>
                    <a:cubicBezTo>
                      <a:pt x="339" y="0"/>
                      <a:pt x="1" y="458"/>
                      <a:pt x="225" y="784"/>
                    </a:cubicBezTo>
                    <a:cubicBezTo>
                      <a:pt x="425" y="1084"/>
                      <a:pt x="300" y="1811"/>
                      <a:pt x="300" y="2162"/>
                    </a:cubicBezTo>
                    <a:cubicBezTo>
                      <a:pt x="300" y="2713"/>
                      <a:pt x="325" y="3265"/>
                      <a:pt x="325" y="3816"/>
                    </a:cubicBezTo>
                    <a:cubicBezTo>
                      <a:pt x="325" y="4844"/>
                      <a:pt x="325" y="5871"/>
                      <a:pt x="325" y="6899"/>
                    </a:cubicBezTo>
                    <a:cubicBezTo>
                      <a:pt x="325" y="7926"/>
                      <a:pt x="325" y="8954"/>
                      <a:pt x="300" y="9982"/>
                    </a:cubicBezTo>
                    <a:cubicBezTo>
                      <a:pt x="300" y="10508"/>
                      <a:pt x="300" y="11059"/>
                      <a:pt x="275" y="11611"/>
                    </a:cubicBezTo>
                    <a:cubicBezTo>
                      <a:pt x="275" y="12087"/>
                      <a:pt x="200" y="12563"/>
                      <a:pt x="375" y="13014"/>
                    </a:cubicBezTo>
                    <a:cubicBezTo>
                      <a:pt x="417" y="13295"/>
                      <a:pt x="688" y="13442"/>
                      <a:pt x="966" y="13442"/>
                    </a:cubicBezTo>
                    <a:cubicBezTo>
                      <a:pt x="1184" y="13442"/>
                      <a:pt x="1407" y="13352"/>
                      <a:pt x="1528" y="13165"/>
                    </a:cubicBezTo>
                    <a:cubicBezTo>
                      <a:pt x="1829" y="12688"/>
                      <a:pt x="1728" y="12062"/>
                      <a:pt x="1728" y="11510"/>
                    </a:cubicBezTo>
                    <a:cubicBezTo>
                      <a:pt x="1728" y="10934"/>
                      <a:pt x="1728" y="10358"/>
                      <a:pt x="1728" y="9756"/>
                    </a:cubicBezTo>
                    <a:cubicBezTo>
                      <a:pt x="1728" y="8603"/>
                      <a:pt x="1703" y="7425"/>
                      <a:pt x="1678" y="6272"/>
                    </a:cubicBezTo>
                    <a:cubicBezTo>
                      <a:pt x="1653" y="5144"/>
                      <a:pt x="1603" y="4017"/>
                      <a:pt x="1553" y="2889"/>
                    </a:cubicBezTo>
                    <a:cubicBezTo>
                      <a:pt x="1528" y="2312"/>
                      <a:pt x="1503" y="1711"/>
                      <a:pt x="1453" y="1134"/>
                    </a:cubicBezTo>
                    <a:cubicBezTo>
                      <a:pt x="1428" y="683"/>
                      <a:pt x="1302" y="383"/>
                      <a:pt x="926" y="82"/>
                    </a:cubicBezTo>
                    <a:cubicBezTo>
                      <a:pt x="851" y="25"/>
                      <a:pt x="769" y="0"/>
                      <a:pt x="688"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9760;p59">
                <a:extLst>
                  <a:ext uri="{FF2B5EF4-FFF2-40B4-BE49-F238E27FC236}">
                    <a16:creationId xmlns="" xmlns:a16="http://schemas.microsoft.com/office/drawing/2014/main" id="{270366A4-52BC-17BA-50B6-3F754F4C25B3}"/>
                  </a:ext>
                </a:extLst>
              </p:cNvPr>
              <p:cNvSpPr/>
              <p:nvPr/>
            </p:nvSpPr>
            <p:spPr>
              <a:xfrm>
                <a:off x="5319725" y="3112150"/>
                <a:ext cx="50750" cy="310050"/>
              </a:xfrm>
              <a:custGeom>
                <a:avLst/>
                <a:gdLst/>
                <a:ahLst/>
                <a:cxnLst/>
                <a:rect l="l" t="t" r="r" b="b"/>
                <a:pathLst>
                  <a:path w="2030" h="12402" extrusionOk="0">
                    <a:moveTo>
                      <a:pt x="592" y="1"/>
                    </a:moveTo>
                    <a:cubicBezTo>
                      <a:pt x="508" y="1"/>
                      <a:pt x="421" y="32"/>
                      <a:pt x="351" y="102"/>
                    </a:cubicBezTo>
                    <a:cubicBezTo>
                      <a:pt x="25" y="453"/>
                      <a:pt x="100" y="904"/>
                      <a:pt x="150" y="1330"/>
                    </a:cubicBezTo>
                    <a:cubicBezTo>
                      <a:pt x="175" y="1807"/>
                      <a:pt x="225" y="2258"/>
                      <a:pt x="275" y="2734"/>
                    </a:cubicBezTo>
                    <a:cubicBezTo>
                      <a:pt x="376" y="3761"/>
                      <a:pt x="451" y="4789"/>
                      <a:pt x="451" y="5817"/>
                    </a:cubicBezTo>
                    <a:cubicBezTo>
                      <a:pt x="476" y="6819"/>
                      <a:pt x="426" y="7822"/>
                      <a:pt x="351" y="8824"/>
                    </a:cubicBezTo>
                    <a:cubicBezTo>
                      <a:pt x="301" y="9325"/>
                      <a:pt x="250" y="9827"/>
                      <a:pt x="200" y="10303"/>
                    </a:cubicBezTo>
                    <a:cubicBezTo>
                      <a:pt x="150" y="10579"/>
                      <a:pt x="100" y="10854"/>
                      <a:pt x="75" y="11130"/>
                    </a:cubicBezTo>
                    <a:cubicBezTo>
                      <a:pt x="75" y="11227"/>
                      <a:pt x="0" y="11699"/>
                      <a:pt x="59" y="11699"/>
                    </a:cubicBezTo>
                    <a:cubicBezTo>
                      <a:pt x="74" y="11699"/>
                      <a:pt x="98" y="11668"/>
                      <a:pt x="134" y="11591"/>
                    </a:cubicBezTo>
                    <a:lnTo>
                      <a:pt x="134" y="11591"/>
                    </a:lnTo>
                    <a:cubicBezTo>
                      <a:pt x="125" y="11636"/>
                      <a:pt x="125" y="11671"/>
                      <a:pt x="125" y="11706"/>
                    </a:cubicBezTo>
                    <a:cubicBezTo>
                      <a:pt x="108" y="12119"/>
                      <a:pt x="479" y="12401"/>
                      <a:pt x="844" y="12401"/>
                    </a:cubicBezTo>
                    <a:cubicBezTo>
                      <a:pt x="1011" y="12401"/>
                      <a:pt x="1177" y="12342"/>
                      <a:pt x="1303" y="12208"/>
                    </a:cubicBezTo>
                    <a:cubicBezTo>
                      <a:pt x="1679" y="11782"/>
                      <a:pt x="1729" y="11280"/>
                      <a:pt x="1779" y="10729"/>
                    </a:cubicBezTo>
                    <a:cubicBezTo>
                      <a:pt x="1854" y="10203"/>
                      <a:pt x="1905" y="9676"/>
                      <a:pt x="1955" y="9125"/>
                    </a:cubicBezTo>
                    <a:cubicBezTo>
                      <a:pt x="2030" y="8072"/>
                      <a:pt x="2030" y="6995"/>
                      <a:pt x="2005" y="5917"/>
                    </a:cubicBezTo>
                    <a:cubicBezTo>
                      <a:pt x="1980" y="4864"/>
                      <a:pt x="1880" y="3787"/>
                      <a:pt x="1704" y="2734"/>
                    </a:cubicBezTo>
                    <a:cubicBezTo>
                      <a:pt x="1629" y="2208"/>
                      <a:pt x="1554" y="1681"/>
                      <a:pt x="1403" y="1155"/>
                    </a:cubicBezTo>
                    <a:cubicBezTo>
                      <a:pt x="1303" y="754"/>
                      <a:pt x="1203" y="228"/>
                      <a:pt x="777" y="52"/>
                    </a:cubicBezTo>
                    <a:cubicBezTo>
                      <a:pt x="722" y="19"/>
                      <a:pt x="658" y="1"/>
                      <a:pt x="592" y="1"/>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9761;p59">
                <a:extLst>
                  <a:ext uri="{FF2B5EF4-FFF2-40B4-BE49-F238E27FC236}">
                    <a16:creationId xmlns="" xmlns:a16="http://schemas.microsoft.com/office/drawing/2014/main" id="{22D31BBD-188B-BC40-E5C3-5D77B69E7934}"/>
                  </a:ext>
                </a:extLst>
              </p:cNvPr>
              <p:cNvSpPr/>
              <p:nvPr/>
            </p:nvSpPr>
            <p:spPr>
              <a:xfrm>
                <a:off x="3761425" y="1998150"/>
                <a:ext cx="1367200" cy="369700"/>
              </a:xfrm>
              <a:custGeom>
                <a:avLst/>
                <a:gdLst/>
                <a:ahLst/>
                <a:cxnLst/>
                <a:rect l="l" t="t" r="r" b="b"/>
                <a:pathLst>
                  <a:path w="54688" h="14788" extrusionOk="0">
                    <a:moveTo>
                      <a:pt x="26" y="0"/>
                    </a:moveTo>
                    <a:cubicBezTo>
                      <a:pt x="26" y="176"/>
                      <a:pt x="1" y="326"/>
                      <a:pt x="1" y="477"/>
                    </a:cubicBezTo>
                    <a:cubicBezTo>
                      <a:pt x="627" y="652"/>
                      <a:pt x="1254" y="827"/>
                      <a:pt x="1880" y="978"/>
                    </a:cubicBezTo>
                    <a:cubicBezTo>
                      <a:pt x="4061" y="1579"/>
                      <a:pt x="6266" y="2131"/>
                      <a:pt x="8472" y="2682"/>
                    </a:cubicBezTo>
                    <a:cubicBezTo>
                      <a:pt x="12783" y="3785"/>
                      <a:pt x="17093" y="4938"/>
                      <a:pt x="21479" y="5690"/>
                    </a:cubicBezTo>
                    <a:cubicBezTo>
                      <a:pt x="23635" y="6041"/>
                      <a:pt x="25840" y="6266"/>
                      <a:pt x="28021" y="6617"/>
                    </a:cubicBezTo>
                    <a:cubicBezTo>
                      <a:pt x="30201" y="6968"/>
                      <a:pt x="32332" y="7494"/>
                      <a:pt x="34437" y="8146"/>
                    </a:cubicBezTo>
                    <a:cubicBezTo>
                      <a:pt x="38748" y="9474"/>
                      <a:pt x="43008" y="10953"/>
                      <a:pt x="47269" y="12381"/>
                    </a:cubicBezTo>
                    <a:cubicBezTo>
                      <a:pt x="49725" y="13183"/>
                      <a:pt x="52181" y="13985"/>
                      <a:pt x="54612" y="14787"/>
                    </a:cubicBezTo>
                    <a:cubicBezTo>
                      <a:pt x="54638" y="14512"/>
                      <a:pt x="54663" y="14236"/>
                      <a:pt x="54688" y="13935"/>
                    </a:cubicBezTo>
                    <a:lnTo>
                      <a:pt x="49349" y="12181"/>
                    </a:lnTo>
                    <a:cubicBezTo>
                      <a:pt x="45089" y="10777"/>
                      <a:pt x="40853" y="9374"/>
                      <a:pt x="36592" y="7970"/>
                    </a:cubicBezTo>
                    <a:cubicBezTo>
                      <a:pt x="34537" y="7294"/>
                      <a:pt x="32457" y="6642"/>
                      <a:pt x="30352" y="6191"/>
                    </a:cubicBezTo>
                    <a:cubicBezTo>
                      <a:pt x="28221" y="5765"/>
                      <a:pt x="26066" y="5514"/>
                      <a:pt x="23936" y="5213"/>
                    </a:cubicBezTo>
                    <a:cubicBezTo>
                      <a:pt x="19575" y="4637"/>
                      <a:pt x="15339" y="3609"/>
                      <a:pt x="11053" y="2582"/>
                    </a:cubicBezTo>
                    <a:cubicBezTo>
                      <a:pt x="7394" y="1705"/>
                      <a:pt x="3735" y="802"/>
                      <a:pt x="26"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9762;p59">
                <a:extLst>
                  <a:ext uri="{FF2B5EF4-FFF2-40B4-BE49-F238E27FC236}">
                    <a16:creationId xmlns="" xmlns:a16="http://schemas.microsoft.com/office/drawing/2014/main" id="{CAC88E12-F638-8E6E-5205-FA3192DC8861}"/>
                  </a:ext>
                </a:extLst>
              </p:cNvPr>
              <p:cNvSpPr/>
              <p:nvPr/>
            </p:nvSpPr>
            <p:spPr>
              <a:xfrm>
                <a:off x="3762675" y="2163550"/>
                <a:ext cx="1351550" cy="328350"/>
              </a:xfrm>
              <a:custGeom>
                <a:avLst/>
                <a:gdLst/>
                <a:ahLst/>
                <a:cxnLst/>
                <a:rect l="l" t="t" r="r" b="b"/>
                <a:pathLst>
                  <a:path w="54062" h="13134" extrusionOk="0">
                    <a:moveTo>
                      <a:pt x="1" y="1"/>
                    </a:moveTo>
                    <a:cubicBezTo>
                      <a:pt x="26" y="151"/>
                      <a:pt x="51" y="302"/>
                      <a:pt x="76" y="452"/>
                    </a:cubicBezTo>
                    <a:cubicBezTo>
                      <a:pt x="552" y="628"/>
                      <a:pt x="1003" y="803"/>
                      <a:pt x="1479" y="978"/>
                    </a:cubicBezTo>
                    <a:cubicBezTo>
                      <a:pt x="2432" y="1329"/>
                      <a:pt x="3409" y="1705"/>
                      <a:pt x="4387" y="2031"/>
                    </a:cubicBezTo>
                    <a:cubicBezTo>
                      <a:pt x="6292" y="2683"/>
                      <a:pt x="8246" y="3309"/>
                      <a:pt x="10226" y="3785"/>
                    </a:cubicBezTo>
                    <a:cubicBezTo>
                      <a:pt x="12231" y="4287"/>
                      <a:pt x="14287" y="4663"/>
                      <a:pt x="16342" y="4938"/>
                    </a:cubicBezTo>
                    <a:cubicBezTo>
                      <a:pt x="18397" y="5239"/>
                      <a:pt x="20477" y="5490"/>
                      <a:pt x="22532" y="5841"/>
                    </a:cubicBezTo>
                    <a:cubicBezTo>
                      <a:pt x="26592" y="6592"/>
                      <a:pt x="30602" y="7670"/>
                      <a:pt x="34612" y="8773"/>
                    </a:cubicBezTo>
                    <a:cubicBezTo>
                      <a:pt x="38597" y="9851"/>
                      <a:pt x="42608" y="10903"/>
                      <a:pt x="46668" y="11755"/>
                    </a:cubicBezTo>
                    <a:cubicBezTo>
                      <a:pt x="49074" y="12282"/>
                      <a:pt x="51480" y="12733"/>
                      <a:pt x="53886" y="13134"/>
                    </a:cubicBezTo>
                    <a:cubicBezTo>
                      <a:pt x="53961" y="12883"/>
                      <a:pt x="54011" y="12608"/>
                      <a:pt x="54061" y="12332"/>
                    </a:cubicBezTo>
                    <a:cubicBezTo>
                      <a:pt x="52156" y="12006"/>
                      <a:pt x="50252" y="11655"/>
                      <a:pt x="48372" y="11279"/>
                    </a:cubicBezTo>
                    <a:cubicBezTo>
                      <a:pt x="44312" y="10427"/>
                      <a:pt x="40277" y="9450"/>
                      <a:pt x="36267" y="8347"/>
                    </a:cubicBezTo>
                    <a:cubicBezTo>
                      <a:pt x="32307" y="7294"/>
                      <a:pt x="28347" y="6166"/>
                      <a:pt x="24337" y="5364"/>
                    </a:cubicBezTo>
                    <a:cubicBezTo>
                      <a:pt x="20252" y="4537"/>
                      <a:pt x="16066" y="4262"/>
                      <a:pt x="11981" y="3384"/>
                    </a:cubicBezTo>
                    <a:cubicBezTo>
                      <a:pt x="8021" y="2532"/>
                      <a:pt x="4111" y="1329"/>
                      <a:pt x="251" y="76"/>
                    </a:cubicBezTo>
                    <a:cubicBezTo>
                      <a:pt x="176" y="51"/>
                      <a:pt x="76" y="26"/>
                      <a:pt x="1"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9763;p59">
                <a:extLst>
                  <a:ext uri="{FF2B5EF4-FFF2-40B4-BE49-F238E27FC236}">
                    <a16:creationId xmlns="" xmlns:a16="http://schemas.microsoft.com/office/drawing/2014/main" id="{4681D482-A8FB-8FBE-7B89-B773FB919469}"/>
                  </a:ext>
                </a:extLst>
              </p:cNvPr>
              <p:cNvSpPr/>
              <p:nvPr/>
            </p:nvSpPr>
            <p:spPr>
              <a:xfrm>
                <a:off x="3787125" y="1833350"/>
                <a:ext cx="1347775" cy="367200"/>
              </a:xfrm>
              <a:custGeom>
                <a:avLst/>
                <a:gdLst/>
                <a:ahLst/>
                <a:cxnLst/>
                <a:rect l="l" t="t" r="r" b="b"/>
                <a:pathLst>
                  <a:path w="53911" h="14688" extrusionOk="0">
                    <a:moveTo>
                      <a:pt x="126" y="1"/>
                    </a:moveTo>
                    <a:cubicBezTo>
                      <a:pt x="75" y="176"/>
                      <a:pt x="50" y="327"/>
                      <a:pt x="0" y="502"/>
                    </a:cubicBezTo>
                    <a:cubicBezTo>
                      <a:pt x="827" y="678"/>
                      <a:pt x="1654" y="878"/>
                      <a:pt x="2456" y="1054"/>
                    </a:cubicBezTo>
                    <a:cubicBezTo>
                      <a:pt x="4612" y="1555"/>
                      <a:pt x="6767" y="2056"/>
                      <a:pt x="8923" y="2582"/>
                    </a:cubicBezTo>
                    <a:cubicBezTo>
                      <a:pt x="13233" y="3635"/>
                      <a:pt x="17544" y="4713"/>
                      <a:pt x="21830" y="5866"/>
                    </a:cubicBezTo>
                    <a:cubicBezTo>
                      <a:pt x="26091" y="6993"/>
                      <a:pt x="30376" y="8146"/>
                      <a:pt x="34637" y="9324"/>
                    </a:cubicBezTo>
                    <a:cubicBezTo>
                      <a:pt x="38898" y="10502"/>
                      <a:pt x="43133" y="11730"/>
                      <a:pt x="47369" y="12958"/>
                    </a:cubicBezTo>
                    <a:cubicBezTo>
                      <a:pt x="49549" y="13585"/>
                      <a:pt x="51730" y="14186"/>
                      <a:pt x="53910" y="14688"/>
                    </a:cubicBezTo>
                    <a:cubicBezTo>
                      <a:pt x="53910" y="14412"/>
                      <a:pt x="53910" y="14136"/>
                      <a:pt x="53910" y="13861"/>
                    </a:cubicBezTo>
                    <a:cubicBezTo>
                      <a:pt x="52281" y="13460"/>
                      <a:pt x="50677" y="13034"/>
                      <a:pt x="49073" y="12582"/>
                    </a:cubicBezTo>
                    <a:cubicBezTo>
                      <a:pt x="44812" y="11379"/>
                      <a:pt x="40602" y="10126"/>
                      <a:pt x="36341" y="8923"/>
                    </a:cubicBezTo>
                    <a:cubicBezTo>
                      <a:pt x="32081" y="7745"/>
                      <a:pt x="27820" y="6567"/>
                      <a:pt x="23534" y="5515"/>
                    </a:cubicBezTo>
                    <a:cubicBezTo>
                      <a:pt x="19223" y="4437"/>
                      <a:pt x="14913" y="3359"/>
                      <a:pt x="10577" y="2357"/>
                    </a:cubicBezTo>
                    <a:cubicBezTo>
                      <a:pt x="7093" y="1580"/>
                      <a:pt x="3609" y="753"/>
                      <a:pt x="126"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9764;p59">
                <a:extLst>
                  <a:ext uri="{FF2B5EF4-FFF2-40B4-BE49-F238E27FC236}">
                    <a16:creationId xmlns="" xmlns:a16="http://schemas.microsoft.com/office/drawing/2014/main" id="{CB98B16C-D7D2-B100-7DF1-32A5E2B56896}"/>
                  </a:ext>
                </a:extLst>
              </p:cNvPr>
              <p:cNvSpPr/>
              <p:nvPr/>
            </p:nvSpPr>
            <p:spPr>
              <a:xfrm>
                <a:off x="3817200" y="1740000"/>
                <a:ext cx="1314550" cy="369700"/>
              </a:xfrm>
              <a:custGeom>
                <a:avLst/>
                <a:gdLst/>
                <a:ahLst/>
                <a:cxnLst/>
                <a:rect l="l" t="t" r="r" b="b"/>
                <a:pathLst>
                  <a:path w="52582" h="14788" extrusionOk="0">
                    <a:moveTo>
                      <a:pt x="201" y="1"/>
                    </a:moveTo>
                    <a:cubicBezTo>
                      <a:pt x="126" y="126"/>
                      <a:pt x="75" y="276"/>
                      <a:pt x="0" y="427"/>
                    </a:cubicBezTo>
                    <a:cubicBezTo>
                      <a:pt x="1228" y="777"/>
                      <a:pt x="2431" y="1128"/>
                      <a:pt x="3659" y="1454"/>
                    </a:cubicBezTo>
                    <a:cubicBezTo>
                      <a:pt x="5765" y="2006"/>
                      <a:pt x="7870" y="2557"/>
                      <a:pt x="9950" y="3158"/>
                    </a:cubicBezTo>
                    <a:cubicBezTo>
                      <a:pt x="14161" y="4361"/>
                      <a:pt x="18396" y="5414"/>
                      <a:pt x="22632" y="6517"/>
                    </a:cubicBezTo>
                    <a:cubicBezTo>
                      <a:pt x="26842" y="7620"/>
                      <a:pt x="31028" y="8722"/>
                      <a:pt x="35239" y="9825"/>
                    </a:cubicBezTo>
                    <a:cubicBezTo>
                      <a:pt x="39274" y="10878"/>
                      <a:pt x="43309" y="11905"/>
                      <a:pt x="47294" y="13083"/>
                    </a:cubicBezTo>
                    <a:cubicBezTo>
                      <a:pt x="49073" y="13610"/>
                      <a:pt x="50828" y="14161"/>
                      <a:pt x="52582" y="14788"/>
                    </a:cubicBezTo>
                    <a:cubicBezTo>
                      <a:pt x="52557" y="14437"/>
                      <a:pt x="52507" y="14136"/>
                      <a:pt x="52457" y="13860"/>
                    </a:cubicBezTo>
                    <a:cubicBezTo>
                      <a:pt x="51354" y="13484"/>
                      <a:pt x="50251" y="13108"/>
                      <a:pt x="49148" y="12757"/>
                    </a:cubicBezTo>
                    <a:cubicBezTo>
                      <a:pt x="45214" y="11554"/>
                      <a:pt x="41203" y="10527"/>
                      <a:pt x="37218" y="9499"/>
                    </a:cubicBezTo>
                    <a:cubicBezTo>
                      <a:pt x="32983" y="8371"/>
                      <a:pt x="28722" y="7269"/>
                      <a:pt x="24487" y="6166"/>
                    </a:cubicBezTo>
                    <a:cubicBezTo>
                      <a:pt x="20251" y="5038"/>
                      <a:pt x="16040" y="3910"/>
                      <a:pt x="11780" y="2858"/>
                    </a:cubicBezTo>
                    <a:cubicBezTo>
                      <a:pt x="7920" y="1905"/>
                      <a:pt x="4060" y="928"/>
                      <a:pt x="201"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9765;p59">
                <a:extLst>
                  <a:ext uri="{FF2B5EF4-FFF2-40B4-BE49-F238E27FC236}">
                    <a16:creationId xmlns="" xmlns:a16="http://schemas.microsoft.com/office/drawing/2014/main" id="{651EF20D-C296-8244-91F4-5C6E0EFD4A1A}"/>
                  </a:ext>
                </a:extLst>
              </p:cNvPr>
              <p:cNvSpPr/>
              <p:nvPr/>
            </p:nvSpPr>
            <p:spPr>
              <a:xfrm>
                <a:off x="3769575" y="1926725"/>
                <a:ext cx="1364075" cy="355900"/>
              </a:xfrm>
              <a:custGeom>
                <a:avLst/>
                <a:gdLst/>
                <a:ahLst/>
                <a:cxnLst/>
                <a:rect l="l" t="t" r="r" b="b"/>
                <a:pathLst>
                  <a:path w="54563" h="14236" extrusionOk="0">
                    <a:moveTo>
                      <a:pt x="76" y="0"/>
                    </a:moveTo>
                    <a:cubicBezTo>
                      <a:pt x="51" y="176"/>
                      <a:pt x="26" y="326"/>
                      <a:pt x="0" y="476"/>
                    </a:cubicBezTo>
                    <a:cubicBezTo>
                      <a:pt x="176" y="527"/>
                      <a:pt x="326" y="552"/>
                      <a:pt x="502" y="577"/>
                    </a:cubicBezTo>
                    <a:cubicBezTo>
                      <a:pt x="2707" y="1028"/>
                      <a:pt x="4913" y="1354"/>
                      <a:pt x="7118" y="1780"/>
                    </a:cubicBezTo>
                    <a:cubicBezTo>
                      <a:pt x="11605" y="2632"/>
                      <a:pt x="16041" y="3634"/>
                      <a:pt x="20477" y="4762"/>
                    </a:cubicBezTo>
                    <a:cubicBezTo>
                      <a:pt x="24913" y="5865"/>
                      <a:pt x="29374" y="6968"/>
                      <a:pt x="33785" y="8196"/>
                    </a:cubicBezTo>
                    <a:cubicBezTo>
                      <a:pt x="38196" y="9399"/>
                      <a:pt x="42582" y="10652"/>
                      <a:pt x="46968" y="11955"/>
                    </a:cubicBezTo>
                    <a:cubicBezTo>
                      <a:pt x="49499" y="12707"/>
                      <a:pt x="52006" y="13459"/>
                      <a:pt x="54537" y="14236"/>
                    </a:cubicBezTo>
                    <a:cubicBezTo>
                      <a:pt x="54537" y="13935"/>
                      <a:pt x="54562" y="13659"/>
                      <a:pt x="54562" y="13384"/>
                    </a:cubicBezTo>
                    <a:cubicBezTo>
                      <a:pt x="52682" y="12807"/>
                      <a:pt x="50828" y="12231"/>
                      <a:pt x="48948" y="11679"/>
                    </a:cubicBezTo>
                    <a:cubicBezTo>
                      <a:pt x="44562" y="10376"/>
                      <a:pt x="40176" y="9098"/>
                      <a:pt x="35790" y="7870"/>
                    </a:cubicBezTo>
                    <a:cubicBezTo>
                      <a:pt x="31354" y="6642"/>
                      <a:pt x="26918" y="5464"/>
                      <a:pt x="22457" y="4411"/>
                    </a:cubicBezTo>
                    <a:cubicBezTo>
                      <a:pt x="18021" y="3359"/>
                      <a:pt x="13534" y="2431"/>
                      <a:pt x="9048" y="1604"/>
                    </a:cubicBezTo>
                    <a:cubicBezTo>
                      <a:pt x="6818" y="1203"/>
                      <a:pt x="4587" y="802"/>
                      <a:pt x="2356" y="426"/>
                    </a:cubicBezTo>
                    <a:cubicBezTo>
                      <a:pt x="1579" y="301"/>
                      <a:pt x="828" y="151"/>
                      <a:pt x="76"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9766;p59">
                <a:extLst>
                  <a:ext uri="{FF2B5EF4-FFF2-40B4-BE49-F238E27FC236}">
                    <a16:creationId xmlns="" xmlns:a16="http://schemas.microsoft.com/office/drawing/2014/main" id="{3DD2C737-79B4-9D1B-2B6D-31A5D571779E}"/>
                  </a:ext>
                </a:extLst>
              </p:cNvPr>
              <p:cNvSpPr/>
              <p:nvPr/>
            </p:nvSpPr>
            <p:spPr>
              <a:xfrm>
                <a:off x="3757675" y="2065825"/>
                <a:ext cx="1365325" cy="361550"/>
              </a:xfrm>
              <a:custGeom>
                <a:avLst/>
                <a:gdLst/>
                <a:ahLst/>
                <a:cxnLst/>
                <a:rect l="l" t="t" r="r" b="b"/>
                <a:pathLst>
                  <a:path w="54613" h="14462" extrusionOk="0">
                    <a:moveTo>
                      <a:pt x="25" y="0"/>
                    </a:moveTo>
                    <a:cubicBezTo>
                      <a:pt x="25" y="125"/>
                      <a:pt x="0" y="226"/>
                      <a:pt x="0" y="326"/>
                    </a:cubicBezTo>
                    <a:cubicBezTo>
                      <a:pt x="2983" y="1178"/>
                      <a:pt x="5990" y="2030"/>
                      <a:pt x="8973" y="2857"/>
                    </a:cubicBezTo>
                    <a:cubicBezTo>
                      <a:pt x="13284" y="4035"/>
                      <a:pt x="17594" y="5213"/>
                      <a:pt x="21905" y="6416"/>
                    </a:cubicBezTo>
                    <a:cubicBezTo>
                      <a:pt x="26116" y="7569"/>
                      <a:pt x="30326" y="8722"/>
                      <a:pt x="34537" y="9825"/>
                    </a:cubicBezTo>
                    <a:cubicBezTo>
                      <a:pt x="38772" y="10953"/>
                      <a:pt x="43033" y="12005"/>
                      <a:pt x="47294" y="12983"/>
                    </a:cubicBezTo>
                    <a:cubicBezTo>
                      <a:pt x="49700" y="13509"/>
                      <a:pt x="52106" y="14010"/>
                      <a:pt x="54512" y="14461"/>
                    </a:cubicBezTo>
                    <a:cubicBezTo>
                      <a:pt x="54562" y="14211"/>
                      <a:pt x="54587" y="13960"/>
                      <a:pt x="54612" y="13684"/>
                    </a:cubicBezTo>
                    <a:cubicBezTo>
                      <a:pt x="52783" y="13359"/>
                      <a:pt x="50953" y="13008"/>
                      <a:pt x="49123" y="12607"/>
                    </a:cubicBezTo>
                    <a:cubicBezTo>
                      <a:pt x="44838" y="11704"/>
                      <a:pt x="40577" y="10702"/>
                      <a:pt x="36316" y="9624"/>
                    </a:cubicBezTo>
                    <a:cubicBezTo>
                      <a:pt x="32106" y="8547"/>
                      <a:pt x="27870" y="7444"/>
                      <a:pt x="23660" y="6316"/>
                    </a:cubicBezTo>
                    <a:cubicBezTo>
                      <a:pt x="19349" y="5138"/>
                      <a:pt x="15063" y="3985"/>
                      <a:pt x="10752" y="2832"/>
                    </a:cubicBezTo>
                    <a:cubicBezTo>
                      <a:pt x="7168" y="1880"/>
                      <a:pt x="3609" y="927"/>
                      <a:pt x="25"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9767;p59">
                <a:extLst>
                  <a:ext uri="{FF2B5EF4-FFF2-40B4-BE49-F238E27FC236}">
                    <a16:creationId xmlns="" xmlns:a16="http://schemas.microsoft.com/office/drawing/2014/main" id="{BC269BF8-4E2D-67F9-4372-3A297868B3BA}"/>
                  </a:ext>
                </a:extLst>
              </p:cNvPr>
              <p:cNvSpPr/>
              <p:nvPr/>
            </p:nvSpPr>
            <p:spPr>
              <a:xfrm>
                <a:off x="5434375" y="4358975"/>
                <a:ext cx="244225" cy="237025"/>
              </a:xfrm>
              <a:custGeom>
                <a:avLst/>
                <a:gdLst/>
                <a:ahLst/>
                <a:cxnLst/>
                <a:rect l="l" t="t" r="r" b="b"/>
                <a:pathLst>
                  <a:path w="9769" h="9481" extrusionOk="0">
                    <a:moveTo>
                      <a:pt x="8616" y="1"/>
                    </a:moveTo>
                    <a:cubicBezTo>
                      <a:pt x="8593" y="1"/>
                      <a:pt x="8570" y="2"/>
                      <a:pt x="8547" y="4"/>
                    </a:cubicBezTo>
                    <a:cubicBezTo>
                      <a:pt x="7619" y="104"/>
                      <a:pt x="0" y="380"/>
                      <a:pt x="251" y="2009"/>
                    </a:cubicBezTo>
                    <a:cubicBezTo>
                      <a:pt x="602" y="4315"/>
                      <a:pt x="1153" y="6621"/>
                      <a:pt x="1654" y="8901"/>
                    </a:cubicBezTo>
                    <a:cubicBezTo>
                      <a:pt x="1718" y="9266"/>
                      <a:pt x="2063" y="9480"/>
                      <a:pt x="2409" y="9480"/>
                    </a:cubicBezTo>
                    <a:cubicBezTo>
                      <a:pt x="2609" y="9480"/>
                      <a:pt x="2811" y="9408"/>
                      <a:pt x="2958" y="9252"/>
                    </a:cubicBezTo>
                    <a:cubicBezTo>
                      <a:pt x="3835" y="8275"/>
                      <a:pt x="4612" y="7197"/>
                      <a:pt x="5339" y="6069"/>
                    </a:cubicBezTo>
                    <a:cubicBezTo>
                      <a:pt x="6291" y="6821"/>
                      <a:pt x="7319" y="7498"/>
                      <a:pt x="8396" y="8049"/>
                    </a:cubicBezTo>
                    <a:cubicBezTo>
                      <a:pt x="8537" y="8122"/>
                      <a:pt x="8690" y="8157"/>
                      <a:pt x="8842" y="8157"/>
                    </a:cubicBezTo>
                    <a:cubicBezTo>
                      <a:pt x="9314" y="8157"/>
                      <a:pt x="9769" y="7822"/>
                      <a:pt x="9750" y="7272"/>
                    </a:cubicBezTo>
                    <a:cubicBezTo>
                      <a:pt x="9675" y="5167"/>
                      <a:pt x="9574" y="3062"/>
                      <a:pt x="9499" y="956"/>
                    </a:cubicBezTo>
                    <a:cubicBezTo>
                      <a:pt x="9475" y="501"/>
                      <a:pt x="9108" y="1"/>
                      <a:pt x="8616" y="1"/>
                    </a:cubicBezTo>
                    <a:close/>
                  </a:path>
                </a:pathLst>
              </a:custGeom>
              <a:solidFill>
                <a:srgbClr val="E9504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9768;p59">
                <a:extLst>
                  <a:ext uri="{FF2B5EF4-FFF2-40B4-BE49-F238E27FC236}">
                    <a16:creationId xmlns="" xmlns:a16="http://schemas.microsoft.com/office/drawing/2014/main" id="{FD18262A-4E53-9EE1-756D-65681631FBFD}"/>
                  </a:ext>
                </a:extLst>
              </p:cNvPr>
              <p:cNvSpPr/>
              <p:nvPr/>
            </p:nvSpPr>
            <p:spPr>
              <a:xfrm>
                <a:off x="4814950" y="2088725"/>
                <a:ext cx="222825" cy="261925"/>
              </a:xfrm>
              <a:custGeom>
                <a:avLst/>
                <a:gdLst/>
                <a:ahLst/>
                <a:cxnLst/>
                <a:rect l="l" t="t" r="r" b="b"/>
                <a:pathLst>
                  <a:path w="8913" h="10477" extrusionOk="0">
                    <a:moveTo>
                      <a:pt x="2105" y="0"/>
                    </a:moveTo>
                    <a:cubicBezTo>
                      <a:pt x="1951" y="0"/>
                      <a:pt x="1811" y="45"/>
                      <a:pt x="1694" y="112"/>
                    </a:cubicBezTo>
                    <a:cubicBezTo>
                      <a:pt x="1419" y="112"/>
                      <a:pt x="1193" y="237"/>
                      <a:pt x="1118" y="563"/>
                    </a:cubicBezTo>
                    <a:cubicBezTo>
                      <a:pt x="968" y="1265"/>
                      <a:pt x="943" y="1966"/>
                      <a:pt x="867" y="2643"/>
                    </a:cubicBezTo>
                    <a:cubicBezTo>
                      <a:pt x="792" y="3320"/>
                      <a:pt x="717" y="3996"/>
                      <a:pt x="642" y="4648"/>
                    </a:cubicBezTo>
                    <a:cubicBezTo>
                      <a:pt x="466" y="6001"/>
                      <a:pt x="291" y="7355"/>
                      <a:pt x="90" y="8708"/>
                    </a:cubicBezTo>
                    <a:cubicBezTo>
                      <a:pt x="0" y="9212"/>
                      <a:pt x="363" y="9613"/>
                      <a:pt x="797" y="9613"/>
                    </a:cubicBezTo>
                    <a:cubicBezTo>
                      <a:pt x="968" y="9613"/>
                      <a:pt x="1149" y="9551"/>
                      <a:pt x="1319" y="9410"/>
                    </a:cubicBezTo>
                    <a:cubicBezTo>
                      <a:pt x="2171" y="8683"/>
                      <a:pt x="2973" y="7906"/>
                      <a:pt x="3750" y="7104"/>
                    </a:cubicBezTo>
                    <a:cubicBezTo>
                      <a:pt x="4351" y="8082"/>
                      <a:pt x="4978" y="9059"/>
                      <a:pt x="5479" y="10062"/>
                    </a:cubicBezTo>
                    <a:cubicBezTo>
                      <a:pt x="5611" y="10349"/>
                      <a:pt x="5868" y="10476"/>
                      <a:pt x="6134" y="10476"/>
                    </a:cubicBezTo>
                    <a:cubicBezTo>
                      <a:pt x="6424" y="10476"/>
                      <a:pt x="6725" y="10324"/>
                      <a:pt x="6882" y="10062"/>
                    </a:cubicBezTo>
                    <a:cubicBezTo>
                      <a:pt x="7534" y="9084"/>
                      <a:pt x="7735" y="7831"/>
                      <a:pt x="7985" y="6678"/>
                    </a:cubicBezTo>
                    <a:cubicBezTo>
                      <a:pt x="8236" y="5500"/>
                      <a:pt x="8562" y="4272"/>
                      <a:pt x="8712" y="3069"/>
                    </a:cubicBezTo>
                    <a:cubicBezTo>
                      <a:pt x="8913" y="1565"/>
                      <a:pt x="7183" y="1365"/>
                      <a:pt x="6106" y="1089"/>
                    </a:cubicBezTo>
                    <a:cubicBezTo>
                      <a:pt x="4852" y="738"/>
                      <a:pt x="3599" y="387"/>
                      <a:pt x="2346" y="37"/>
                    </a:cubicBezTo>
                    <a:cubicBezTo>
                      <a:pt x="2263" y="11"/>
                      <a:pt x="2182" y="0"/>
                      <a:pt x="2105" y="0"/>
                    </a:cubicBezTo>
                    <a:close/>
                  </a:path>
                </a:pathLst>
              </a:custGeom>
              <a:solidFill>
                <a:srgbClr val="48A3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grpSp>
    </p:spTree>
    <p:extLst>
      <p:ext uri="{BB962C8B-B14F-4D97-AF65-F5344CB8AC3E}">
        <p14:creationId xmlns:p14="http://schemas.microsoft.com/office/powerpoint/2010/main" val="140009995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1000"/>
                                        <p:tgtEl>
                                          <p:spTgt spid="14"/>
                                        </p:tgtEl>
                                      </p:cBhvr>
                                    </p:animEffect>
                                    <p:anim calcmode="lin" valueType="num">
                                      <p:cBhvr>
                                        <p:cTn id="23" dur="1000" fill="hold"/>
                                        <p:tgtEl>
                                          <p:spTgt spid="14"/>
                                        </p:tgtEl>
                                        <p:attrNameLst>
                                          <p:attrName>ppt_x</p:attrName>
                                        </p:attrNameLst>
                                      </p:cBhvr>
                                      <p:tavLst>
                                        <p:tav tm="0">
                                          <p:val>
                                            <p:strVal val="#ppt_x"/>
                                          </p:val>
                                        </p:tav>
                                        <p:tav tm="100000">
                                          <p:val>
                                            <p:strVal val="#ppt_x"/>
                                          </p:val>
                                        </p:tav>
                                      </p:tavLst>
                                    </p:anim>
                                    <p:anim calcmode="lin" valueType="num">
                                      <p:cBhvr>
                                        <p:cTn id="2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animBg="1"/>
      <p:bldP spid="1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544"/>
        <p:cNvGrpSpPr/>
        <p:nvPr/>
      </p:nvGrpSpPr>
      <p:grpSpPr>
        <a:xfrm>
          <a:off x="0" y="0"/>
          <a:ext cx="0" cy="0"/>
          <a:chOff x="0" y="0"/>
          <a:chExt cx="0" cy="0"/>
        </a:xfrm>
      </p:grpSpPr>
      <p:sp>
        <p:nvSpPr>
          <p:cNvPr id="10" name="Google Shape;9773;p60">
            <a:extLst>
              <a:ext uri="{FF2B5EF4-FFF2-40B4-BE49-F238E27FC236}">
                <a16:creationId xmlns="" xmlns:a16="http://schemas.microsoft.com/office/drawing/2014/main" id="{6F1AA0BF-1462-61B7-B4D8-36C4D52A3FBD}"/>
              </a:ext>
            </a:extLst>
          </p:cNvPr>
          <p:cNvSpPr txBox="1">
            <a:spLocks noGrp="1"/>
          </p:cNvSpPr>
          <p:nvPr>
            <p:ph type="title"/>
          </p:nvPr>
        </p:nvSpPr>
        <p:spPr>
          <a:xfrm>
            <a:off x="4791780" y="397338"/>
            <a:ext cx="2608440" cy="781223"/>
          </a:xfrm>
          <a:prstGeom prst="rect">
            <a:avLst/>
          </a:prstGeom>
        </p:spPr>
        <p:txBody>
          <a:bodyPr spcFirstLastPara="1" wrap="square" lIns="121900" tIns="121900" rIns="121900" bIns="121900" anchor="t" anchorCtr="0">
            <a:noAutofit/>
          </a:bodyPr>
          <a:lstStyle/>
          <a:p>
            <a:r>
              <a:rPr lang="vi-VN" sz="3733" dirty="0"/>
              <a:t>Nhiệm vụ</a:t>
            </a:r>
            <a:endParaRPr sz="3733" dirty="0"/>
          </a:p>
        </p:txBody>
      </p:sp>
      <p:pic>
        <p:nvPicPr>
          <p:cNvPr id="3" name="Hình ảnh 2" descr="Ảnh có chứa văn bản&#10;&#10;Mô tả được tạo tự động">
            <a:extLst>
              <a:ext uri="{FF2B5EF4-FFF2-40B4-BE49-F238E27FC236}">
                <a16:creationId xmlns="" xmlns:a16="http://schemas.microsoft.com/office/drawing/2014/main" id="{E2C122EB-912D-DC4C-4E05-64A6D1470DA9}"/>
              </a:ext>
            </a:extLst>
          </p:cNvPr>
          <p:cNvPicPr>
            <a:picLocks noChangeAspect="1"/>
          </p:cNvPicPr>
          <p:nvPr/>
        </p:nvPicPr>
        <p:blipFill rotWithShape="1">
          <a:blip r:embed="rId3"/>
          <a:srcRect l="23758" t="8743" r="11382" b="14092"/>
          <a:stretch/>
        </p:blipFill>
        <p:spPr>
          <a:xfrm>
            <a:off x="7400220" y="1534161"/>
            <a:ext cx="3647440" cy="4339417"/>
          </a:xfrm>
          <a:prstGeom prst="rect">
            <a:avLst/>
          </a:prstGeom>
        </p:spPr>
      </p:pic>
      <p:grpSp>
        <p:nvGrpSpPr>
          <p:cNvPr id="2" name="Nhóm 1">
            <a:extLst>
              <a:ext uri="{FF2B5EF4-FFF2-40B4-BE49-F238E27FC236}">
                <a16:creationId xmlns="" xmlns:a16="http://schemas.microsoft.com/office/drawing/2014/main" id="{94927800-06DC-8F0D-14FA-9484D5C58E9C}"/>
              </a:ext>
            </a:extLst>
          </p:cNvPr>
          <p:cNvGrpSpPr/>
          <p:nvPr/>
        </p:nvGrpSpPr>
        <p:grpSpPr>
          <a:xfrm>
            <a:off x="442577" y="1534160"/>
            <a:ext cx="6703644" cy="3593934"/>
            <a:chOff x="331932" y="1150620"/>
            <a:chExt cx="5027733" cy="2695450"/>
          </a:xfrm>
        </p:grpSpPr>
        <p:sp>
          <p:nvSpPr>
            <p:cNvPr id="9" name="Hộp Văn bản 8">
              <a:extLst>
                <a:ext uri="{FF2B5EF4-FFF2-40B4-BE49-F238E27FC236}">
                  <a16:creationId xmlns="" xmlns:a16="http://schemas.microsoft.com/office/drawing/2014/main" id="{B5BA27CA-CA8D-FE46-21D1-382E17578C33}"/>
                </a:ext>
              </a:extLst>
            </p:cNvPr>
            <p:cNvSpPr txBox="1"/>
            <p:nvPr/>
          </p:nvSpPr>
          <p:spPr>
            <a:xfrm>
              <a:off x="716280" y="1150620"/>
              <a:ext cx="4643385" cy="2695450"/>
            </a:xfrm>
            <a:prstGeom prst="rect">
              <a:avLst/>
            </a:prstGeom>
            <a:noFill/>
          </p:spPr>
          <p:txBody>
            <a:bodyPr wrap="square">
              <a:spAutoFit/>
            </a:bodyPr>
            <a:lstStyle/>
            <a:p>
              <a:pPr indent="120224" algn="just">
                <a:lnSpc>
                  <a:spcPct val="150000"/>
                </a:lnSpc>
                <a:spcAft>
                  <a:spcPts val="1067"/>
                </a:spcAft>
                <a:buClr>
                  <a:srgbClr val="000000"/>
                </a:buClr>
                <a:tabLst>
                  <a:tab pos="827173" algn="l"/>
                </a:tabLst>
              </a:pPr>
              <a:r>
                <a:rPr lang="vi-VN"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Câu 3.</a:t>
              </a:r>
              <a:r>
                <a:rPr lang="vi-VN" sz="2667"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 </a:t>
              </a:r>
              <a:r>
                <a:rPr lang="vi-VN"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Tác dụng của việc tỉnh lược trong văn bản là gì?</a:t>
              </a:r>
              <a:endPar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endParaRPr>
            </a:p>
            <a:p>
              <a:pPr marL="457189" indent="-457189" algn="just">
                <a:lnSpc>
                  <a:spcPct val="150000"/>
                </a:lnSpc>
                <a:spcAft>
                  <a:spcPts val="1067"/>
                </a:spcAft>
                <a:buClr>
                  <a:srgbClr val="000000"/>
                </a:buClr>
                <a:buFont typeface="Arial" panose="020B0604020202020204" pitchFamily="34" charset="0"/>
                <a:buChar char="•"/>
              </a:pPr>
              <a:r>
                <a:rPr lang="en-US"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Thời gian: </a:t>
              </a:r>
              <a:r>
                <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10 phút</a:t>
              </a:r>
            </a:p>
            <a:p>
              <a:pPr marL="457189" indent="-457189" algn="just">
                <a:lnSpc>
                  <a:spcPct val="150000"/>
                </a:lnSpc>
                <a:spcAft>
                  <a:spcPts val="1067"/>
                </a:spcAft>
                <a:buClr>
                  <a:srgbClr val="000000"/>
                </a:buClr>
                <a:buFont typeface="Arial" panose="020B0604020202020204" pitchFamily="34" charset="0"/>
                <a:buChar char="•"/>
              </a:pPr>
              <a:r>
                <a:rPr lang="en-US"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Chia sẻ: </a:t>
              </a:r>
              <a:r>
                <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3 phút </a:t>
              </a:r>
            </a:p>
            <a:p>
              <a:pPr marL="457189" indent="-457189" algn="just">
                <a:lnSpc>
                  <a:spcPct val="150000"/>
                </a:lnSpc>
                <a:spcAft>
                  <a:spcPts val="1067"/>
                </a:spcAft>
                <a:buClr>
                  <a:srgbClr val="000000"/>
                </a:buClr>
                <a:buFont typeface="Arial" panose="020B0604020202020204" pitchFamily="34" charset="0"/>
                <a:buChar char="•"/>
              </a:pPr>
              <a:r>
                <a:rPr lang="en-US"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Phản biện và trao đổi: </a:t>
              </a:r>
              <a:r>
                <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2 phút </a:t>
              </a:r>
            </a:p>
          </p:txBody>
        </p:sp>
        <p:grpSp>
          <p:nvGrpSpPr>
            <p:cNvPr id="8" name="Google Shape;9708;p59">
              <a:extLst>
                <a:ext uri="{FF2B5EF4-FFF2-40B4-BE49-F238E27FC236}">
                  <a16:creationId xmlns="" xmlns:a16="http://schemas.microsoft.com/office/drawing/2014/main" id="{A5919AB5-78C9-1018-137E-9B74AADA9EFB}"/>
                </a:ext>
              </a:extLst>
            </p:cNvPr>
            <p:cNvGrpSpPr/>
            <p:nvPr/>
          </p:nvGrpSpPr>
          <p:grpSpPr>
            <a:xfrm>
              <a:off x="331932" y="1294690"/>
              <a:ext cx="387696" cy="311498"/>
              <a:chOff x="1582850" y="1588975"/>
              <a:chExt cx="4354675" cy="3498800"/>
            </a:xfrm>
          </p:grpSpPr>
          <p:sp>
            <p:nvSpPr>
              <p:cNvPr id="11" name="Google Shape;9709;p59">
                <a:extLst>
                  <a:ext uri="{FF2B5EF4-FFF2-40B4-BE49-F238E27FC236}">
                    <a16:creationId xmlns="" xmlns:a16="http://schemas.microsoft.com/office/drawing/2014/main" id="{6B710B0A-BBD9-A4F3-A55B-9F33EECC8656}"/>
                  </a:ext>
                </a:extLst>
              </p:cNvPr>
              <p:cNvSpPr/>
              <p:nvPr/>
            </p:nvSpPr>
            <p:spPr>
              <a:xfrm>
                <a:off x="2108525" y="1588975"/>
                <a:ext cx="3122800" cy="1053300"/>
              </a:xfrm>
              <a:custGeom>
                <a:avLst/>
                <a:gdLst/>
                <a:ahLst/>
                <a:cxnLst/>
                <a:rect l="l" t="t" r="r" b="b"/>
                <a:pathLst>
                  <a:path w="124912" h="42132" extrusionOk="0">
                    <a:moveTo>
                      <a:pt x="69327" y="0"/>
                    </a:moveTo>
                    <a:cubicBezTo>
                      <a:pt x="69308" y="0"/>
                      <a:pt x="69291" y="1"/>
                      <a:pt x="69275" y="1"/>
                    </a:cubicBezTo>
                    <a:cubicBezTo>
                      <a:pt x="65741" y="152"/>
                      <a:pt x="4713" y="25465"/>
                      <a:pt x="2006" y="28172"/>
                    </a:cubicBezTo>
                    <a:cubicBezTo>
                      <a:pt x="1" y="30177"/>
                      <a:pt x="703" y="37345"/>
                      <a:pt x="2031" y="41856"/>
                    </a:cubicBezTo>
                    <a:cubicBezTo>
                      <a:pt x="19124" y="38047"/>
                      <a:pt x="48798" y="32433"/>
                      <a:pt x="51380" y="32433"/>
                    </a:cubicBezTo>
                    <a:cubicBezTo>
                      <a:pt x="55415" y="32433"/>
                      <a:pt x="87194" y="37596"/>
                      <a:pt x="112809" y="42132"/>
                    </a:cubicBezTo>
                    <a:cubicBezTo>
                      <a:pt x="118222" y="40553"/>
                      <a:pt x="122683" y="39375"/>
                      <a:pt x="122859" y="38849"/>
                    </a:cubicBezTo>
                    <a:cubicBezTo>
                      <a:pt x="123235" y="37671"/>
                      <a:pt x="120553" y="38122"/>
                      <a:pt x="119350" y="37646"/>
                    </a:cubicBezTo>
                    <a:cubicBezTo>
                      <a:pt x="117997" y="37345"/>
                      <a:pt x="69776" y="29751"/>
                      <a:pt x="67069" y="25791"/>
                    </a:cubicBezTo>
                    <a:cubicBezTo>
                      <a:pt x="64387" y="21831"/>
                      <a:pt x="67069" y="5390"/>
                      <a:pt x="70127" y="3961"/>
                    </a:cubicBezTo>
                    <a:cubicBezTo>
                      <a:pt x="70256" y="3900"/>
                      <a:pt x="70466" y="3871"/>
                      <a:pt x="70747" y="3871"/>
                    </a:cubicBezTo>
                    <a:cubicBezTo>
                      <a:pt x="77058" y="3871"/>
                      <a:pt x="119777" y="18536"/>
                      <a:pt x="120353" y="18824"/>
                    </a:cubicBezTo>
                    <a:cubicBezTo>
                      <a:pt x="120353" y="18824"/>
                      <a:pt x="123886" y="18197"/>
                      <a:pt x="124388" y="17094"/>
                    </a:cubicBezTo>
                    <a:cubicBezTo>
                      <a:pt x="124912" y="15997"/>
                      <a:pt x="73290" y="0"/>
                      <a:pt x="69327" y="0"/>
                    </a:cubicBezTo>
                    <a:close/>
                  </a:path>
                </a:pathLst>
              </a:custGeom>
              <a:solidFill>
                <a:srgbClr val="E9504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9710;p59">
                <a:extLst>
                  <a:ext uri="{FF2B5EF4-FFF2-40B4-BE49-F238E27FC236}">
                    <a16:creationId xmlns="" xmlns:a16="http://schemas.microsoft.com/office/drawing/2014/main" id="{43E8A758-5E43-2290-D5CD-BBBF7BB1F082}"/>
                  </a:ext>
                </a:extLst>
              </p:cNvPr>
              <p:cNvSpPr/>
              <p:nvPr/>
            </p:nvSpPr>
            <p:spPr>
              <a:xfrm>
                <a:off x="1796500" y="2399775"/>
                <a:ext cx="3964325" cy="741250"/>
              </a:xfrm>
              <a:custGeom>
                <a:avLst/>
                <a:gdLst/>
                <a:ahLst/>
                <a:cxnLst/>
                <a:rect l="l" t="t" r="r" b="b"/>
                <a:pathLst>
                  <a:path w="158573" h="29650" extrusionOk="0">
                    <a:moveTo>
                      <a:pt x="63861" y="1"/>
                    </a:moveTo>
                    <a:cubicBezTo>
                      <a:pt x="61279" y="1"/>
                      <a:pt x="31605" y="5615"/>
                      <a:pt x="14512" y="9424"/>
                    </a:cubicBezTo>
                    <a:cubicBezTo>
                      <a:pt x="8021" y="10878"/>
                      <a:pt x="3334" y="12056"/>
                      <a:pt x="2607" y="12582"/>
                    </a:cubicBezTo>
                    <a:cubicBezTo>
                      <a:pt x="1" y="14487"/>
                      <a:pt x="953" y="25640"/>
                      <a:pt x="2858" y="27068"/>
                    </a:cubicBezTo>
                    <a:cubicBezTo>
                      <a:pt x="3083" y="27219"/>
                      <a:pt x="4838" y="27520"/>
                      <a:pt x="7795" y="27921"/>
                    </a:cubicBezTo>
                    <a:cubicBezTo>
                      <a:pt x="7946" y="27720"/>
                      <a:pt x="8121" y="27570"/>
                      <a:pt x="8322" y="27469"/>
                    </a:cubicBezTo>
                    <a:cubicBezTo>
                      <a:pt x="10021" y="26556"/>
                      <a:pt x="47032" y="25880"/>
                      <a:pt x="82895" y="25880"/>
                    </a:cubicBezTo>
                    <a:cubicBezTo>
                      <a:pt x="116863" y="25880"/>
                      <a:pt x="149802" y="26486"/>
                      <a:pt x="150728" y="28071"/>
                    </a:cubicBezTo>
                    <a:cubicBezTo>
                      <a:pt x="150979" y="28472"/>
                      <a:pt x="151179" y="29023"/>
                      <a:pt x="151380" y="29650"/>
                    </a:cubicBezTo>
                    <a:cubicBezTo>
                      <a:pt x="155490" y="27795"/>
                      <a:pt x="158322" y="26241"/>
                      <a:pt x="158097" y="25640"/>
                    </a:cubicBezTo>
                    <a:cubicBezTo>
                      <a:pt x="157771" y="24788"/>
                      <a:pt x="157094" y="24211"/>
                      <a:pt x="156468" y="23860"/>
                    </a:cubicBezTo>
                    <a:cubicBezTo>
                      <a:pt x="156117" y="24612"/>
                      <a:pt x="155691" y="25214"/>
                      <a:pt x="155240" y="25389"/>
                    </a:cubicBezTo>
                    <a:cubicBezTo>
                      <a:pt x="155185" y="25413"/>
                      <a:pt x="155035" y="25425"/>
                      <a:pt x="154797" y="25425"/>
                    </a:cubicBezTo>
                    <a:cubicBezTo>
                      <a:pt x="147943" y="25425"/>
                      <a:pt x="67796" y="15900"/>
                      <a:pt x="63321" y="15900"/>
                    </a:cubicBezTo>
                    <a:cubicBezTo>
                      <a:pt x="63218" y="15900"/>
                      <a:pt x="63155" y="15905"/>
                      <a:pt x="63134" y="15916"/>
                    </a:cubicBezTo>
                    <a:cubicBezTo>
                      <a:pt x="62259" y="16365"/>
                      <a:pt x="13448" y="25037"/>
                      <a:pt x="6098" y="25037"/>
                    </a:cubicBezTo>
                    <a:cubicBezTo>
                      <a:pt x="5653" y="25037"/>
                      <a:pt x="5360" y="25005"/>
                      <a:pt x="5239" y="24938"/>
                    </a:cubicBezTo>
                    <a:cubicBezTo>
                      <a:pt x="3083" y="23735"/>
                      <a:pt x="2933" y="16367"/>
                      <a:pt x="5464" y="14963"/>
                    </a:cubicBezTo>
                    <a:cubicBezTo>
                      <a:pt x="7595" y="13760"/>
                      <a:pt x="61254" y="3810"/>
                      <a:pt x="64086" y="3560"/>
                    </a:cubicBezTo>
                    <a:cubicBezTo>
                      <a:pt x="64110" y="3558"/>
                      <a:pt x="64140" y="3557"/>
                      <a:pt x="64176" y="3557"/>
                    </a:cubicBezTo>
                    <a:cubicBezTo>
                      <a:pt x="68423" y="3557"/>
                      <a:pt x="155252" y="16627"/>
                      <a:pt x="156668" y="17795"/>
                    </a:cubicBezTo>
                    <a:cubicBezTo>
                      <a:pt x="156668" y="17795"/>
                      <a:pt x="158573" y="17795"/>
                      <a:pt x="158322" y="16392"/>
                    </a:cubicBezTo>
                    <a:cubicBezTo>
                      <a:pt x="158222" y="15790"/>
                      <a:pt x="143285" y="12908"/>
                      <a:pt x="125290" y="9700"/>
                    </a:cubicBezTo>
                    <a:cubicBezTo>
                      <a:pt x="99675" y="5164"/>
                      <a:pt x="67896" y="1"/>
                      <a:pt x="63861" y="1"/>
                    </a:cubicBezTo>
                    <a:close/>
                  </a:path>
                </a:pathLst>
              </a:custGeom>
              <a:solidFill>
                <a:srgbClr val="48A3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9711;p59">
                <a:extLst>
                  <a:ext uri="{FF2B5EF4-FFF2-40B4-BE49-F238E27FC236}">
                    <a16:creationId xmlns="" xmlns:a16="http://schemas.microsoft.com/office/drawing/2014/main" id="{8E41BE84-B25C-05F2-F605-A14E2C302F25}"/>
                  </a:ext>
                </a:extLst>
              </p:cNvPr>
              <p:cNvSpPr/>
              <p:nvPr/>
            </p:nvSpPr>
            <p:spPr>
              <a:xfrm>
                <a:off x="1869825" y="2488675"/>
                <a:ext cx="3869075" cy="546725"/>
              </a:xfrm>
              <a:custGeom>
                <a:avLst/>
                <a:gdLst/>
                <a:ahLst/>
                <a:cxnLst/>
                <a:rect l="l" t="t" r="r" b="b"/>
                <a:pathLst>
                  <a:path w="154763" h="21869" extrusionOk="0">
                    <a:moveTo>
                      <a:pt x="61243" y="1"/>
                    </a:moveTo>
                    <a:cubicBezTo>
                      <a:pt x="61207" y="1"/>
                      <a:pt x="61177" y="2"/>
                      <a:pt x="61153" y="4"/>
                    </a:cubicBezTo>
                    <a:cubicBezTo>
                      <a:pt x="58321" y="254"/>
                      <a:pt x="4662" y="10204"/>
                      <a:pt x="2531" y="11407"/>
                    </a:cubicBezTo>
                    <a:cubicBezTo>
                      <a:pt x="0" y="12811"/>
                      <a:pt x="150" y="20179"/>
                      <a:pt x="2306" y="21382"/>
                    </a:cubicBezTo>
                    <a:cubicBezTo>
                      <a:pt x="2427" y="21449"/>
                      <a:pt x="2720" y="21481"/>
                      <a:pt x="3165" y="21481"/>
                    </a:cubicBezTo>
                    <a:cubicBezTo>
                      <a:pt x="10515" y="21481"/>
                      <a:pt x="59326" y="12809"/>
                      <a:pt x="60201" y="12360"/>
                    </a:cubicBezTo>
                    <a:cubicBezTo>
                      <a:pt x="60222" y="12349"/>
                      <a:pt x="60285" y="12344"/>
                      <a:pt x="60388" y="12344"/>
                    </a:cubicBezTo>
                    <a:cubicBezTo>
                      <a:pt x="64863" y="12344"/>
                      <a:pt x="145010" y="21869"/>
                      <a:pt x="151864" y="21869"/>
                    </a:cubicBezTo>
                    <a:cubicBezTo>
                      <a:pt x="152102" y="21869"/>
                      <a:pt x="152252" y="21857"/>
                      <a:pt x="152307" y="21833"/>
                    </a:cubicBezTo>
                    <a:cubicBezTo>
                      <a:pt x="152758" y="21658"/>
                      <a:pt x="153184" y="21056"/>
                      <a:pt x="153535" y="20304"/>
                    </a:cubicBezTo>
                    <a:cubicBezTo>
                      <a:pt x="154437" y="18299"/>
                      <a:pt x="154763" y="15116"/>
                      <a:pt x="153735" y="14239"/>
                    </a:cubicBezTo>
                    <a:cubicBezTo>
                      <a:pt x="152319" y="13071"/>
                      <a:pt x="65490" y="1"/>
                      <a:pt x="61243" y="1"/>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9712;p59">
                <a:extLst>
                  <a:ext uri="{FF2B5EF4-FFF2-40B4-BE49-F238E27FC236}">
                    <a16:creationId xmlns="" xmlns:a16="http://schemas.microsoft.com/office/drawing/2014/main" id="{DABC8971-FA7F-1A94-C4B5-987CC9A20186}"/>
                  </a:ext>
                </a:extLst>
              </p:cNvPr>
              <p:cNvSpPr/>
              <p:nvPr/>
            </p:nvSpPr>
            <p:spPr>
              <a:xfrm>
                <a:off x="3718200" y="1685750"/>
                <a:ext cx="1430475" cy="844575"/>
              </a:xfrm>
              <a:custGeom>
                <a:avLst/>
                <a:gdLst/>
                <a:ahLst/>
                <a:cxnLst/>
                <a:rect l="l" t="t" r="r" b="b"/>
                <a:pathLst>
                  <a:path w="57219" h="33783" extrusionOk="0">
                    <a:moveTo>
                      <a:pt x="6360" y="0"/>
                    </a:moveTo>
                    <a:cubicBezTo>
                      <a:pt x="6079" y="0"/>
                      <a:pt x="5869" y="29"/>
                      <a:pt x="5740" y="90"/>
                    </a:cubicBezTo>
                    <a:cubicBezTo>
                      <a:pt x="2682" y="1519"/>
                      <a:pt x="0" y="17960"/>
                      <a:pt x="2682" y="21920"/>
                    </a:cubicBezTo>
                    <a:cubicBezTo>
                      <a:pt x="5389" y="25880"/>
                      <a:pt x="53610" y="33474"/>
                      <a:pt x="54963" y="33775"/>
                    </a:cubicBezTo>
                    <a:cubicBezTo>
                      <a:pt x="54978" y="33780"/>
                      <a:pt x="54993" y="33782"/>
                      <a:pt x="55008" y="33782"/>
                    </a:cubicBezTo>
                    <a:cubicBezTo>
                      <a:pt x="55218" y="33782"/>
                      <a:pt x="55427" y="33292"/>
                      <a:pt x="55615" y="32496"/>
                    </a:cubicBezTo>
                    <a:cubicBezTo>
                      <a:pt x="56617" y="28336"/>
                      <a:pt x="57219" y="15604"/>
                      <a:pt x="55966" y="14953"/>
                    </a:cubicBezTo>
                    <a:cubicBezTo>
                      <a:pt x="55390" y="14665"/>
                      <a:pt x="12671" y="0"/>
                      <a:pt x="6360" y="0"/>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9713;p59">
                <a:extLst>
                  <a:ext uri="{FF2B5EF4-FFF2-40B4-BE49-F238E27FC236}">
                    <a16:creationId xmlns="" xmlns:a16="http://schemas.microsoft.com/office/drawing/2014/main" id="{94F34E97-82ED-A685-3B1B-8823DE71CE2A}"/>
                  </a:ext>
                </a:extLst>
              </p:cNvPr>
              <p:cNvSpPr/>
              <p:nvPr/>
            </p:nvSpPr>
            <p:spPr>
              <a:xfrm>
                <a:off x="1934975" y="3046750"/>
                <a:ext cx="3677375" cy="521600"/>
              </a:xfrm>
              <a:custGeom>
                <a:avLst/>
                <a:gdLst/>
                <a:ahLst/>
                <a:cxnLst/>
                <a:rect l="l" t="t" r="r" b="b"/>
                <a:pathLst>
                  <a:path w="147095" h="20864" extrusionOk="0">
                    <a:moveTo>
                      <a:pt x="77356" y="1"/>
                    </a:moveTo>
                    <a:cubicBezTo>
                      <a:pt x="41493" y="1"/>
                      <a:pt x="4482" y="677"/>
                      <a:pt x="2783" y="1590"/>
                    </a:cubicBezTo>
                    <a:cubicBezTo>
                      <a:pt x="2582" y="1691"/>
                      <a:pt x="2407" y="1841"/>
                      <a:pt x="2256" y="2042"/>
                    </a:cubicBezTo>
                    <a:cubicBezTo>
                      <a:pt x="1" y="4798"/>
                      <a:pt x="1204" y="16052"/>
                      <a:pt x="2306" y="19385"/>
                    </a:cubicBezTo>
                    <a:cubicBezTo>
                      <a:pt x="2582" y="20212"/>
                      <a:pt x="10301" y="20663"/>
                      <a:pt x="22006" y="20864"/>
                    </a:cubicBezTo>
                    <a:cubicBezTo>
                      <a:pt x="50552" y="18909"/>
                      <a:pt x="93109" y="16503"/>
                      <a:pt x="96768" y="16002"/>
                    </a:cubicBezTo>
                    <a:cubicBezTo>
                      <a:pt x="97317" y="15928"/>
                      <a:pt x="98298" y="15894"/>
                      <a:pt x="99621" y="15894"/>
                    </a:cubicBezTo>
                    <a:cubicBezTo>
                      <a:pt x="107727" y="15894"/>
                      <a:pt x="128677" y="17165"/>
                      <a:pt x="141756" y="18307"/>
                    </a:cubicBezTo>
                    <a:cubicBezTo>
                      <a:pt x="143310" y="18157"/>
                      <a:pt x="144262" y="18032"/>
                      <a:pt x="144488" y="17906"/>
                    </a:cubicBezTo>
                    <a:cubicBezTo>
                      <a:pt x="146969" y="16352"/>
                      <a:pt x="147094" y="8032"/>
                      <a:pt x="145841" y="3771"/>
                    </a:cubicBezTo>
                    <a:cubicBezTo>
                      <a:pt x="145640" y="3144"/>
                      <a:pt x="145440" y="2593"/>
                      <a:pt x="145189" y="2192"/>
                    </a:cubicBezTo>
                    <a:cubicBezTo>
                      <a:pt x="144263" y="607"/>
                      <a:pt x="111324" y="1"/>
                      <a:pt x="77356" y="1"/>
                    </a:cubicBezTo>
                    <a:close/>
                  </a:path>
                </a:pathLst>
              </a:custGeom>
              <a:solidFill>
                <a:srgbClr val="4E2B1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9714;p59">
                <a:extLst>
                  <a:ext uri="{FF2B5EF4-FFF2-40B4-BE49-F238E27FC236}">
                    <a16:creationId xmlns="" xmlns:a16="http://schemas.microsoft.com/office/drawing/2014/main" id="{E3933E97-49A2-7113-E09A-FB47CDB9BC8D}"/>
                  </a:ext>
                </a:extLst>
              </p:cNvPr>
              <p:cNvSpPr/>
              <p:nvPr/>
            </p:nvSpPr>
            <p:spPr>
              <a:xfrm>
                <a:off x="1582850" y="4091525"/>
                <a:ext cx="4332125" cy="996250"/>
              </a:xfrm>
              <a:custGeom>
                <a:avLst/>
                <a:gdLst/>
                <a:ahLst/>
                <a:cxnLst/>
                <a:rect l="l" t="t" r="r" b="b"/>
                <a:pathLst>
                  <a:path w="173285" h="39850" extrusionOk="0">
                    <a:moveTo>
                      <a:pt x="161104" y="0"/>
                    </a:moveTo>
                    <a:cubicBezTo>
                      <a:pt x="147044" y="1429"/>
                      <a:pt x="116166" y="2582"/>
                      <a:pt x="111805" y="2582"/>
                    </a:cubicBezTo>
                    <a:cubicBezTo>
                      <a:pt x="106116" y="2582"/>
                      <a:pt x="14487" y="2356"/>
                      <a:pt x="10928" y="1604"/>
                    </a:cubicBezTo>
                    <a:cubicBezTo>
                      <a:pt x="10477" y="1504"/>
                      <a:pt x="10101" y="1153"/>
                      <a:pt x="9750" y="602"/>
                    </a:cubicBezTo>
                    <a:cubicBezTo>
                      <a:pt x="6191" y="1203"/>
                      <a:pt x="3835" y="1654"/>
                      <a:pt x="3334" y="1880"/>
                    </a:cubicBezTo>
                    <a:cubicBezTo>
                      <a:pt x="251" y="3308"/>
                      <a:pt x="0" y="18246"/>
                      <a:pt x="3810" y="22055"/>
                    </a:cubicBezTo>
                    <a:cubicBezTo>
                      <a:pt x="7594" y="25865"/>
                      <a:pt x="80703" y="39850"/>
                      <a:pt x="87119" y="39850"/>
                    </a:cubicBezTo>
                    <a:cubicBezTo>
                      <a:pt x="93535" y="39850"/>
                      <a:pt x="173284" y="23233"/>
                      <a:pt x="172808" y="20877"/>
                    </a:cubicBezTo>
                    <a:cubicBezTo>
                      <a:pt x="172482" y="19299"/>
                      <a:pt x="169124" y="18446"/>
                      <a:pt x="166868" y="18070"/>
                    </a:cubicBezTo>
                    <a:cubicBezTo>
                      <a:pt x="166768" y="19549"/>
                      <a:pt x="166518" y="20602"/>
                      <a:pt x="166167" y="20877"/>
                    </a:cubicBezTo>
                    <a:cubicBezTo>
                      <a:pt x="164629" y="21956"/>
                      <a:pt x="105210" y="34989"/>
                      <a:pt x="90822" y="34989"/>
                    </a:cubicBezTo>
                    <a:cubicBezTo>
                      <a:pt x="89495" y="34989"/>
                      <a:pt x="88551" y="34878"/>
                      <a:pt x="88071" y="34637"/>
                    </a:cubicBezTo>
                    <a:cubicBezTo>
                      <a:pt x="82382" y="31780"/>
                      <a:pt x="82858" y="18973"/>
                      <a:pt x="87119" y="14938"/>
                    </a:cubicBezTo>
                    <a:cubicBezTo>
                      <a:pt x="91379" y="10902"/>
                      <a:pt x="165690" y="2832"/>
                      <a:pt x="165690" y="2832"/>
                    </a:cubicBezTo>
                    <a:cubicBezTo>
                      <a:pt x="165690" y="2832"/>
                      <a:pt x="170427" y="2105"/>
                      <a:pt x="169726" y="1404"/>
                    </a:cubicBezTo>
                    <a:cubicBezTo>
                      <a:pt x="169575" y="1278"/>
                      <a:pt x="166317" y="752"/>
                      <a:pt x="161104" y="0"/>
                    </a:cubicBezTo>
                    <a:close/>
                  </a:path>
                </a:pathLst>
              </a:custGeom>
              <a:solidFill>
                <a:srgbClr val="00A9A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9715;p59">
                <a:extLst>
                  <a:ext uri="{FF2B5EF4-FFF2-40B4-BE49-F238E27FC236}">
                    <a16:creationId xmlns="" xmlns:a16="http://schemas.microsoft.com/office/drawing/2014/main" id="{A9979E0A-795D-1D98-F98B-4DF1F3B0DBD1}"/>
                  </a:ext>
                </a:extLst>
              </p:cNvPr>
              <p:cNvSpPr/>
              <p:nvPr/>
            </p:nvSpPr>
            <p:spPr>
              <a:xfrm>
                <a:off x="3642375" y="4162275"/>
                <a:ext cx="2122750" cy="803975"/>
              </a:xfrm>
              <a:custGeom>
                <a:avLst/>
                <a:gdLst/>
                <a:ahLst/>
                <a:cxnLst/>
                <a:rect l="l" t="t" r="r" b="b"/>
                <a:pathLst>
                  <a:path w="84910" h="32159" extrusionOk="0">
                    <a:moveTo>
                      <a:pt x="83328" y="0"/>
                    </a:moveTo>
                    <a:cubicBezTo>
                      <a:pt x="83322" y="0"/>
                      <a:pt x="83316" y="1"/>
                      <a:pt x="83309" y="2"/>
                    </a:cubicBezTo>
                    <a:cubicBezTo>
                      <a:pt x="83309" y="2"/>
                      <a:pt x="8998" y="8072"/>
                      <a:pt x="4738" y="12108"/>
                    </a:cubicBezTo>
                    <a:cubicBezTo>
                      <a:pt x="477" y="16143"/>
                      <a:pt x="1" y="28950"/>
                      <a:pt x="5690" y="31807"/>
                    </a:cubicBezTo>
                    <a:cubicBezTo>
                      <a:pt x="6170" y="32048"/>
                      <a:pt x="7114" y="32159"/>
                      <a:pt x="8441" y="32159"/>
                    </a:cubicBezTo>
                    <a:cubicBezTo>
                      <a:pt x="22829" y="32159"/>
                      <a:pt x="82248" y="19126"/>
                      <a:pt x="83786" y="18047"/>
                    </a:cubicBezTo>
                    <a:cubicBezTo>
                      <a:pt x="84137" y="17772"/>
                      <a:pt x="84387" y="16719"/>
                      <a:pt x="84487" y="15240"/>
                    </a:cubicBezTo>
                    <a:cubicBezTo>
                      <a:pt x="84910" y="10121"/>
                      <a:pt x="84051" y="0"/>
                      <a:pt x="83328" y="0"/>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9716;p59">
                <a:extLst>
                  <a:ext uri="{FF2B5EF4-FFF2-40B4-BE49-F238E27FC236}">
                    <a16:creationId xmlns="" xmlns:a16="http://schemas.microsoft.com/office/drawing/2014/main" id="{10BD7C9B-C2C3-CA6A-E522-E0AD154F29F9}"/>
                  </a:ext>
                </a:extLst>
              </p:cNvPr>
              <p:cNvSpPr/>
              <p:nvPr/>
            </p:nvSpPr>
            <p:spPr>
              <a:xfrm>
                <a:off x="1767050" y="3444075"/>
                <a:ext cx="4040775" cy="712000"/>
              </a:xfrm>
              <a:custGeom>
                <a:avLst/>
                <a:gdLst/>
                <a:ahLst/>
                <a:cxnLst/>
                <a:rect l="l" t="t" r="r" b="b"/>
                <a:pathLst>
                  <a:path w="161631" h="28480" extrusionOk="0">
                    <a:moveTo>
                      <a:pt x="106338" y="1"/>
                    </a:moveTo>
                    <a:cubicBezTo>
                      <a:pt x="105015" y="1"/>
                      <a:pt x="104034" y="35"/>
                      <a:pt x="103485" y="109"/>
                    </a:cubicBezTo>
                    <a:cubicBezTo>
                      <a:pt x="99826" y="610"/>
                      <a:pt x="57269" y="3016"/>
                      <a:pt x="28723" y="4971"/>
                    </a:cubicBezTo>
                    <a:cubicBezTo>
                      <a:pt x="14763" y="5923"/>
                      <a:pt x="4186" y="6775"/>
                      <a:pt x="3083" y="7277"/>
                    </a:cubicBezTo>
                    <a:cubicBezTo>
                      <a:pt x="176" y="8580"/>
                      <a:pt x="1" y="22565"/>
                      <a:pt x="2407" y="26500"/>
                    </a:cubicBezTo>
                    <a:cubicBezTo>
                      <a:pt x="2733" y="27051"/>
                      <a:pt x="3109" y="27402"/>
                      <a:pt x="3560" y="27502"/>
                    </a:cubicBezTo>
                    <a:cubicBezTo>
                      <a:pt x="7119" y="28254"/>
                      <a:pt x="98748" y="28480"/>
                      <a:pt x="104437" y="28480"/>
                    </a:cubicBezTo>
                    <a:cubicBezTo>
                      <a:pt x="108798" y="28480"/>
                      <a:pt x="139676" y="27327"/>
                      <a:pt x="153736" y="25898"/>
                    </a:cubicBezTo>
                    <a:cubicBezTo>
                      <a:pt x="158072" y="25472"/>
                      <a:pt x="160804" y="24996"/>
                      <a:pt x="160678" y="24545"/>
                    </a:cubicBezTo>
                    <a:cubicBezTo>
                      <a:pt x="160353" y="23116"/>
                      <a:pt x="158373" y="21287"/>
                      <a:pt x="157044" y="20309"/>
                    </a:cubicBezTo>
                    <a:cubicBezTo>
                      <a:pt x="156794" y="21638"/>
                      <a:pt x="156493" y="22590"/>
                      <a:pt x="156167" y="22815"/>
                    </a:cubicBezTo>
                    <a:cubicBezTo>
                      <a:pt x="155284" y="23430"/>
                      <a:pt x="136275" y="23956"/>
                      <a:pt x="121812" y="23956"/>
                    </a:cubicBezTo>
                    <a:cubicBezTo>
                      <a:pt x="113275" y="23956"/>
                      <a:pt x="106322" y="23773"/>
                      <a:pt x="105615" y="23317"/>
                    </a:cubicBezTo>
                    <a:cubicBezTo>
                      <a:pt x="103736" y="22064"/>
                      <a:pt x="103259" y="7026"/>
                      <a:pt x="107044" y="4570"/>
                    </a:cubicBezTo>
                    <a:cubicBezTo>
                      <a:pt x="107877" y="4027"/>
                      <a:pt x="110726" y="3816"/>
                      <a:pt x="114671" y="3816"/>
                    </a:cubicBezTo>
                    <a:cubicBezTo>
                      <a:pt x="128778" y="3816"/>
                      <a:pt x="156894" y="6525"/>
                      <a:pt x="156894" y="6525"/>
                    </a:cubicBezTo>
                    <a:cubicBezTo>
                      <a:pt x="156894" y="6525"/>
                      <a:pt x="161631" y="5046"/>
                      <a:pt x="159500" y="3818"/>
                    </a:cubicBezTo>
                    <a:cubicBezTo>
                      <a:pt x="158899" y="3467"/>
                      <a:pt x="154513" y="2966"/>
                      <a:pt x="148473" y="2414"/>
                    </a:cubicBezTo>
                    <a:cubicBezTo>
                      <a:pt x="135394" y="1272"/>
                      <a:pt x="114444" y="1"/>
                      <a:pt x="106338" y="1"/>
                    </a:cubicBezTo>
                    <a:close/>
                  </a:path>
                </a:pathLst>
              </a:custGeom>
              <a:solidFill>
                <a:srgbClr val="EC6D4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9717;p59">
                <a:extLst>
                  <a:ext uri="{FF2B5EF4-FFF2-40B4-BE49-F238E27FC236}">
                    <a16:creationId xmlns="" xmlns:a16="http://schemas.microsoft.com/office/drawing/2014/main" id="{E599229A-8E0C-7E7D-0E8E-2EED77E1A675}"/>
                  </a:ext>
                </a:extLst>
              </p:cNvPr>
              <p:cNvSpPr/>
              <p:nvPr/>
            </p:nvSpPr>
            <p:spPr>
              <a:xfrm>
                <a:off x="4348525" y="3539450"/>
                <a:ext cx="1372850" cy="503525"/>
              </a:xfrm>
              <a:custGeom>
                <a:avLst/>
                <a:gdLst/>
                <a:ahLst/>
                <a:cxnLst/>
                <a:rect l="l" t="t" r="r" b="b"/>
                <a:pathLst>
                  <a:path w="54914" h="20141" extrusionOk="0">
                    <a:moveTo>
                      <a:pt x="11412" y="1"/>
                    </a:moveTo>
                    <a:cubicBezTo>
                      <a:pt x="7467" y="1"/>
                      <a:pt x="4618" y="212"/>
                      <a:pt x="3785" y="755"/>
                    </a:cubicBezTo>
                    <a:cubicBezTo>
                      <a:pt x="0" y="3211"/>
                      <a:pt x="477" y="18249"/>
                      <a:pt x="2356" y="19502"/>
                    </a:cubicBezTo>
                    <a:cubicBezTo>
                      <a:pt x="3063" y="19958"/>
                      <a:pt x="10016" y="20141"/>
                      <a:pt x="18553" y="20141"/>
                    </a:cubicBezTo>
                    <a:cubicBezTo>
                      <a:pt x="33016" y="20141"/>
                      <a:pt x="52025" y="19615"/>
                      <a:pt x="52908" y="19000"/>
                    </a:cubicBezTo>
                    <a:cubicBezTo>
                      <a:pt x="53234" y="18775"/>
                      <a:pt x="53535" y="17823"/>
                      <a:pt x="53785" y="16494"/>
                    </a:cubicBezTo>
                    <a:cubicBezTo>
                      <a:pt x="54637" y="11933"/>
                      <a:pt x="54913" y="2910"/>
                      <a:pt x="53635" y="2710"/>
                    </a:cubicBezTo>
                    <a:cubicBezTo>
                      <a:pt x="53635" y="2710"/>
                      <a:pt x="25519" y="1"/>
                      <a:pt x="11412" y="1"/>
                    </a:cubicBezTo>
                    <a:close/>
                  </a:path>
                </a:pathLst>
              </a:custGeom>
              <a:solidFill>
                <a:srgbClr val="FAF4E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9718;p59">
                <a:extLst>
                  <a:ext uri="{FF2B5EF4-FFF2-40B4-BE49-F238E27FC236}">
                    <a16:creationId xmlns="" xmlns:a16="http://schemas.microsoft.com/office/drawing/2014/main" id="{0CADB1D4-C090-F957-69AE-26E2DE02D9C7}"/>
                  </a:ext>
                </a:extLst>
              </p:cNvPr>
              <p:cNvSpPr/>
              <p:nvPr/>
            </p:nvSpPr>
            <p:spPr>
              <a:xfrm>
                <a:off x="3737000" y="4190525"/>
                <a:ext cx="2003150" cy="303275"/>
              </a:xfrm>
              <a:custGeom>
                <a:avLst/>
                <a:gdLst/>
                <a:ahLst/>
                <a:cxnLst/>
                <a:rect l="l" t="t" r="r" b="b"/>
                <a:pathLst>
                  <a:path w="80126" h="12131" extrusionOk="0">
                    <a:moveTo>
                      <a:pt x="79976" y="0"/>
                    </a:moveTo>
                    <a:cubicBezTo>
                      <a:pt x="79900" y="0"/>
                      <a:pt x="79825" y="25"/>
                      <a:pt x="79725" y="25"/>
                    </a:cubicBezTo>
                    <a:cubicBezTo>
                      <a:pt x="76793" y="476"/>
                      <a:pt x="73860" y="902"/>
                      <a:pt x="70903" y="1303"/>
                    </a:cubicBezTo>
                    <a:cubicBezTo>
                      <a:pt x="65013" y="2080"/>
                      <a:pt x="59098" y="2807"/>
                      <a:pt x="53208" y="3609"/>
                    </a:cubicBezTo>
                    <a:cubicBezTo>
                      <a:pt x="47369" y="4436"/>
                      <a:pt x="41529" y="5313"/>
                      <a:pt x="35740" y="6441"/>
                    </a:cubicBezTo>
                    <a:cubicBezTo>
                      <a:pt x="32807" y="7018"/>
                      <a:pt x="29900" y="7694"/>
                      <a:pt x="26968" y="8271"/>
                    </a:cubicBezTo>
                    <a:cubicBezTo>
                      <a:pt x="24060" y="8847"/>
                      <a:pt x="21103" y="9273"/>
                      <a:pt x="18146" y="9599"/>
                    </a:cubicBezTo>
                    <a:cubicBezTo>
                      <a:pt x="12231" y="10251"/>
                      <a:pt x="6316" y="10727"/>
                      <a:pt x="401" y="11579"/>
                    </a:cubicBezTo>
                    <a:cubicBezTo>
                      <a:pt x="276" y="11755"/>
                      <a:pt x="126" y="11930"/>
                      <a:pt x="0" y="12130"/>
                    </a:cubicBezTo>
                    <a:cubicBezTo>
                      <a:pt x="2381" y="12005"/>
                      <a:pt x="4787" y="11755"/>
                      <a:pt x="7168" y="11529"/>
                    </a:cubicBezTo>
                    <a:cubicBezTo>
                      <a:pt x="10126" y="11253"/>
                      <a:pt x="13083" y="10953"/>
                      <a:pt x="16040" y="10652"/>
                    </a:cubicBezTo>
                    <a:cubicBezTo>
                      <a:pt x="18973" y="10351"/>
                      <a:pt x="21930" y="10000"/>
                      <a:pt x="24837" y="9499"/>
                    </a:cubicBezTo>
                    <a:cubicBezTo>
                      <a:pt x="27770" y="8998"/>
                      <a:pt x="30702" y="8346"/>
                      <a:pt x="33609" y="7719"/>
                    </a:cubicBezTo>
                    <a:cubicBezTo>
                      <a:pt x="39424" y="6516"/>
                      <a:pt x="45264" y="5589"/>
                      <a:pt x="51128" y="4762"/>
                    </a:cubicBezTo>
                    <a:cubicBezTo>
                      <a:pt x="57018" y="3910"/>
                      <a:pt x="62908" y="3208"/>
                      <a:pt x="68798" y="2431"/>
                    </a:cubicBezTo>
                    <a:cubicBezTo>
                      <a:pt x="72582" y="1930"/>
                      <a:pt x="76367" y="1404"/>
                      <a:pt x="80126" y="827"/>
                    </a:cubicBezTo>
                    <a:cubicBezTo>
                      <a:pt x="80076" y="501"/>
                      <a:pt x="80026" y="226"/>
                      <a:pt x="79976"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9719;p59">
                <a:extLst>
                  <a:ext uri="{FF2B5EF4-FFF2-40B4-BE49-F238E27FC236}">
                    <a16:creationId xmlns="" xmlns:a16="http://schemas.microsoft.com/office/drawing/2014/main" id="{AF27C15B-99AB-546C-2BD2-602A136D5B3D}"/>
                  </a:ext>
                </a:extLst>
              </p:cNvPr>
              <p:cNvSpPr/>
              <p:nvPr/>
            </p:nvSpPr>
            <p:spPr>
              <a:xfrm>
                <a:off x="3689375" y="4443650"/>
                <a:ext cx="2068325" cy="382225"/>
              </a:xfrm>
              <a:custGeom>
                <a:avLst/>
                <a:gdLst/>
                <a:ahLst/>
                <a:cxnLst/>
                <a:rect l="l" t="t" r="r" b="b"/>
                <a:pathLst>
                  <a:path w="82733" h="15289" extrusionOk="0">
                    <a:moveTo>
                      <a:pt x="82733" y="0"/>
                    </a:moveTo>
                    <a:cubicBezTo>
                      <a:pt x="80126" y="427"/>
                      <a:pt x="77545" y="853"/>
                      <a:pt x="74938" y="1304"/>
                    </a:cubicBezTo>
                    <a:cubicBezTo>
                      <a:pt x="68572" y="2381"/>
                      <a:pt x="62206" y="3484"/>
                      <a:pt x="55840" y="4587"/>
                    </a:cubicBezTo>
                    <a:cubicBezTo>
                      <a:pt x="43184" y="6818"/>
                      <a:pt x="30527" y="9098"/>
                      <a:pt x="17870" y="11379"/>
                    </a:cubicBezTo>
                    <a:cubicBezTo>
                      <a:pt x="14311" y="12031"/>
                      <a:pt x="10752" y="12682"/>
                      <a:pt x="7193" y="13334"/>
                    </a:cubicBezTo>
                    <a:cubicBezTo>
                      <a:pt x="4787" y="13785"/>
                      <a:pt x="2381" y="14236"/>
                      <a:pt x="0" y="14737"/>
                    </a:cubicBezTo>
                    <a:cubicBezTo>
                      <a:pt x="51" y="14913"/>
                      <a:pt x="101" y="15113"/>
                      <a:pt x="151" y="15289"/>
                    </a:cubicBezTo>
                    <a:cubicBezTo>
                      <a:pt x="2106" y="14988"/>
                      <a:pt x="4086" y="14662"/>
                      <a:pt x="6041" y="14311"/>
                    </a:cubicBezTo>
                    <a:cubicBezTo>
                      <a:pt x="9249" y="13785"/>
                      <a:pt x="12432" y="13209"/>
                      <a:pt x="15615" y="12632"/>
                    </a:cubicBezTo>
                    <a:cubicBezTo>
                      <a:pt x="21980" y="11504"/>
                      <a:pt x="28346" y="10351"/>
                      <a:pt x="34712" y="9224"/>
                    </a:cubicBezTo>
                    <a:cubicBezTo>
                      <a:pt x="47344" y="6943"/>
                      <a:pt x="60001" y="4712"/>
                      <a:pt x="72683" y="2557"/>
                    </a:cubicBezTo>
                    <a:cubicBezTo>
                      <a:pt x="76016" y="1980"/>
                      <a:pt x="79374" y="1429"/>
                      <a:pt x="82733" y="853"/>
                    </a:cubicBezTo>
                    <a:cubicBezTo>
                      <a:pt x="82733" y="577"/>
                      <a:pt x="82733" y="276"/>
                      <a:pt x="82733"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9720;p59">
                <a:extLst>
                  <a:ext uri="{FF2B5EF4-FFF2-40B4-BE49-F238E27FC236}">
                    <a16:creationId xmlns="" xmlns:a16="http://schemas.microsoft.com/office/drawing/2014/main" id="{02A755CC-2C13-392C-E3C1-67F966F9BB8D}"/>
                  </a:ext>
                </a:extLst>
              </p:cNvPr>
              <p:cNvSpPr/>
              <p:nvPr/>
            </p:nvSpPr>
            <p:spPr>
              <a:xfrm>
                <a:off x="3745775" y="4532625"/>
                <a:ext cx="2010050" cy="407300"/>
              </a:xfrm>
              <a:custGeom>
                <a:avLst/>
                <a:gdLst/>
                <a:ahLst/>
                <a:cxnLst/>
                <a:rect l="l" t="t" r="r" b="b"/>
                <a:pathLst>
                  <a:path w="80402" h="16292" extrusionOk="0">
                    <a:moveTo>
                      <a:pt x="80402" y="0"/>
                    </a:moveTo>
                    <a:lnTo>
                      <a:pt x="80402" y="0"/>
                    </a:lnTo>
                    <a:cubicBezTo>
                      <a:pt x="79349" y="201"/>
                      <a:pt x="78296" y="401"/>
                      <a:pt x="77244" y="627"/>
                    </a:cubicBezTo>
                    <a:cubicBezTo>
                      <a:pt x="74336" y="1178"/>
                      <a:pt x="71429" y="1755"/>
                      <a:pt x="68522" y="2306"/>
                    </a:cubicBezTo>
                    <a:cubicBezTo>
                      <a:pt x="62757" y="3434"/>
                      <a:pt x="56993" y="4562"/>
                      <a:pt x="51253" y="5690"/>
                    </a:cubicBezTo>
                    <a:cubicBezTo>
                      <a:pt x="39725" y="7920"/>
                      <a:pt x="28221" y="10176"/>
                      <a:pt x="16692" y="12406"/>
                    </a:cubicBezTo>
                    <a:cubicBezTo>
                      <a:pt x="13434" y="13033"/>
                      <a:pt x="10176" y="13660"/>
                      <a:pt x="6917" y="14311"/>
                    </a:cubicBezTo>
                    <a:cubicBezTo>
                      <a:pt x="4612" y="14787"/>
                      <a:pt x="2281" y="15264"/>
                      <a:pt x="0" y="15815"/>
                    </a:cubicBezTo>
                    <a:cubicBezTo>
                      <a:pt x="150" y="15990"/>
                      <a:pt x="326" y="16141"/>
                      <a:pt x="501" y="16291"/>
                    </a:cubicBezTo>
                    <a:cubicBezTo>
                      <a:pt x="5238" y="15589"/>
                      <a:pt x="9950" y="14587"/>
                      <a:pt x="14637" y="13660"/>
                    </a:cubicBezTo>
                    <a:cubicBezTo>
                      <a:pt x="20401" y="12557"/>
                      <a:pt x="26166" y="11429"/>
                      <a:pt x="31930" y="10301"/>
                    </a:cubicBezTo>
                    <a:cubicBezTo>
                      <a:pt x="43484" y="8071"/>
                      <a:pt x="55063" y="5815"/>
                      <a:pt x="66642" y="3559"/>
                    </a:cubicBezTo>
                    <a:lnTo>
                      <a:pt x="76417" y="1655"/>
                    </a:lnTo>
                    <a:cubicBezTo>
                      <a:pt x="77720" y="1404"/>
                      <a:pt x="79023" y="1153"/>
                      <a:pt x="80326" y="903"/>
                    </a:cubicBezTo>
                    <a:cubicBezTo>
                      <a:pt x="80351" y="627"/>
                      <a:pt x="80376" y="326"/>
                      <a:pt x="80402"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9721;p59">
                <a:extLst>
                  <a:ext uri="{FF2B5EF4-FFF2-40B4-BE49-F238E27FC236}">
                    <a16:creationId xmlns="" xmlns:a16="http://schemas.microsoft.com/office/drawing/2014/main" id="{4249022B-FD67-3E05-C4ED-790F79D32525}"/>
                  </a:ext>
                </a:extLst>
              </p:cNvPr>
              <p:cNvSpPr/>
              <p:nvPr/>
            </p:nvSpPr>
            <p:spPr>
              <a:xfrm>
                <a:off x="3679350" y="4337750"/>
                <a:ext cx="2075225" cy="359675"/>
              </a:xfrm>
              <a:custGeom>
                <a:avLst/>
                <a:gdLst/>
                <a:ahLst/>
                <a:cxnLst/>
                <a:rect l="l" t="t" r="r" b="b"/>
                <a:pathLst>
                  <a:path w="83009" h="14387" extrusionOk="0">
                    <a:moveTo>
                      <a:pt x="82958" y="1"/>
                    </a:moveTo>
                    <a:cubicBezTo>
                      <a:pt x="82006" y="101"/>
                      <a:pt x="81079" y="201"/>
                      <a:pt x="80126" y="327"/>
                    </a:cubicBezTo>
                    <a:cubicBezTo>
                      <a:pt x="76918" y="728"/>
                      <a:pt x="73710" y="1154"/>
                      <a:pt x="70527" y="1655"/>
                    </a:cubicBezTo>
                    <a:cubicBezTo>
                      <a:pt x="64086" y="2632"/>
                      <a:pt x="57670" y="3760"/>
                      <a:pt x="51254" y="4938"/>
                    </a:cubicBezTo>
                    <a:cubicBezTo>
                      <a:pt x="44863" y="6116"/>
                      <a:pt x="38472" y="7344"/>
                      <a:pt x="32106" y="8547"/>
                    </a:cubicBezTo>
                    <a:cubicBezTo>
                      <a:pt x="25690" y="9750"/>
                      <a:pt x="19274" y="10878"/>
                      <a:pt x="12833" y="11881"/>
                    </a:cubicBezTo>
                    <a:cubicBezTo>
                      <a:pt x="9574" y="12407"/>
                      <a:pt x="6341" y="12858"/>
                      <a:pt x="3083" y="13309"/>
                    </a:cubicBezTo>
                    <a:cubicBezTo>
                      <a:pt x="2306" y="13435"/>
                      <a:pt x="1554" y="13535"/>
                      <a:pt x="777" y="13635"/>
                    </a:cubicBezTo>
                    <a:cubicBezTo>
                      <a:pt x="552" y="13685"/>
                      <a:pt x="301" y="13710"/>
                      <a:pt x="51" y="13735"/>
                    </a:cubicBezTo>
                    <a:cubicBezTo>
                      <a:pt x="25" y="13961"/>
                      <a:pt x="25" y="14161"/>
                      <a:pt x="0" y="14387"/>
                    </a:cubicBezTo>
                    <a:cubicBezTo>
                      <a:pt x="727" y="14337"/>
                      <a:pt x="1479" y="14262"/>
                      <a:pt x="2206" y="14186"/>
                    </a:cubicBezTo>
                    <a:cubicBezTo>
                      <a:pt x="3685" y="14011"/>
                      <a:pt x="5188" y="13836"/>
                      <a:pt x="6692" y="13635"/>
                    </a:cubicBezTo>
                    <a:cubicBezTo>
                      <a:pt x="9700" y="13209"/>
                      <a:pt x="12682" y="12758"/>
                      <a:pt x="15665" y="12282"/>
                    </a:cubicBezTo>
                    <a:cubicBezTo>
                      <a:pt x="21680" y="11304"/>
                      <a:pt x="27645" y="10226"/>
                      <a:pt x="33635" y="9124"/>
                    </a:cubicBezTo>
                    <a:cubicBezTo>
                      <a:pt x="39600" y="7996"/>
                      <a:pt x="45565" y="6843"/>
                      <a:pt x="51555" y="5740"/>
                    </a:cubicBezTo>
                    <a:cubicBezTo>
                      <a:pt x="57520" y="4637"/>
                      <a:pt x="63510" y="3585"/>
                      <a:pt x="69525" y="2658"/>
                    </a:cubicBezTo>
                    <a:cubicBezTo>
                      <a:pt x="74011" y="1981"/>
                      <a:pt x="78497" y="1354"/>
                      <a:pt x="83008" y="853"/>
                    </a:cubicBezTo>
                    <a:cubicBezTo>
                      <a:pt x="82983" y="552"/>
                      <a:pt x="82983" y="277"/>
                      <a:pt x="82958"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9722;p59">
                <a:extLst>
                  <a:ext uri="{FF2B5EF4-FFF2-40B4-BE49-F238E27FC236}">
                    <a16:creationId xmlns="" xmlns:a16="http://schemas.microsoft.com/office/drawing/2014/main" id="{4EF9077F-7CC5-AB16-D4A4-4C2B81EBF3E1}"/>
                  </a:ext>
                </a:extLst>
              </p:cNvPr>
              <p:cNvSpPr/>
              <p:nvPr/>
            </p:nvSpPr>
            <p:spPr>
              <a:xfrm>
                <a:off x="3688750" y="4263200"/>
                <a:ext cx="2060175" cy="352775"/>
              </a:xfrm>
              <a:custGeom>
                <a:avLst/>
                <a:gdLst/>
                <a:ahLst/>
                <a:cxnLst/>
                <a:rect l="l" t="t" r="r" b="b"/>
                <a:pathLst>
                  <a:path w="82407" h="14111" extrusionOk="0">
                    <a:moveTo>
                      <a:pt x="82332" y="0"/>
                    </a:moveTo>
                    <a:cubicBezTo>
                      <a:pt x="80101" y="151"/>
                      <a:pt x="77870" y="452"/>
                      <a:pt x="75640" y="853"/>
                    </a:cubicBezTo>
                    <a:cubicBezTo>
                      <a:pt x="69299" y="2030"/>
                      <a:pt x="62933" y="3183"/>
                      <a:pt x="56592" y="4286"/>
                    </a:cubicBezTo>
                    <a:cubicBezTo>
                      <a:pt x="50251" y="5389"/>
                      <a:pt x="43910" y="6467"/>
                      <a:pt x="37595" y="7519"/>
                    </a:cubicBezTo>
                    <a:cubicBezTo>
                      <a:pt x="31204" y="8572"/>
                      <a:pt x="24838" y="9599"/>
                      <a:pt x="18447" y="10602"/>
                    </a:cubicBezTo>
                    <a:cubicBezTo>
                      <a:pt x="12356" y="11529"/>
                      <a:pt x="6241" y="12381"/>
                      <a:pt x="151" y="13434"/>
                    </a:cubicBezTo>
                    <a:cubicBezTo>
                      <a:pt x="101" y="13660"/>
                      <a:pt x="50" y="13885"/>
                      <a:pt x="0" y="14111"/>
                    </a:cubicBezTo>
                    <a:cubicBezTo>
                      <a:pt x="2181" y="13885"/>
                      <a:pt x="4361" y="13559"/>
                      <a:pt x="6542" y="13234"/>
                    </a:cubicBezTo>
                    <a:cubicBezTo>
                      <a:pt x="9750" y="12757"/>
                      <a:pt x="12983" y="12281"/>
                      <a:pt x="16216" y="11780"/>
                    </a:cubicBezTo>
                    <a:cubicBezTo>
                      <a:pt x="22582" y="10802"/>
                      <a:pt x="28973" y="9775"/>
                      <a:pt x="35339" y="8747"/>
                    </a:cubicBezTo>
                    <a:cubicBezTo>
                      <a:pt x="41730" y="7695"/>
                      <a:pt x="48146" y="6617"/>
                      <a:pt x="54537" y="5514"/>
                    </a:cubicBezTo>
                    <a:cubicBezTo>
                      <a:pt x="60903" y="4411"/>
                      <a:pt x="67244" y="3284"/>
                      <a:pt x="73610" y="2106"/>
                    </a:cubicBezTo>
                    <a:cubicBezTo>
                      <a:pt x="76517" y="1579"/>
                      <a:pt x="79449" y="978"/>
                      <a:pt x="82407" y="827"/>
                    </a:cubicBezTo>
                    <a:cubicBezTo>
                      <a:pt x="82382" y="527"/>
                      <a:pt x="82357" y="251"/>
                      <a:pt x="82332"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9723;p59">
                <a:extLst>
                  <a:ext uri="{FF2B5EF4-FFF2-40B4-BE49-F238E27FC236}">
                    <a16:creationId xmlns="" xmlns:a16="http://schemas.microsoft.com/office/drawing/2014/main" id="{7B797EC9-5FC4-ABDA-8196-4201B59344B8}"/>
                  </a:ext>
                </a:extLst>
              </p:cNvPr>
              <p:cNvSpPr/>
              <p:nvPr/>
            </p:nvSpPr>
            <p:spPr>
              <a:xfrm>
                <a:off x="5911825" y="4131825"/>
                <a:ext cx="25700" cy="53700"/>
              </a:xfrm>
              <a:custGeom>
                <a:avLst/>
                <a:gdLst/>
                <a:ahLst/>
                <a:cxnLst/>
                <a:rect l="l" t="t" r="r" b="b"/>
                <a:pathLst>
                  <a:path w="1028" h="2148" extrusionOk="0">
                    <a:moveTo>
                      <a:pt x="996" y="1"/>
                    </a:moveTo>
                    <a:cubicBezTo>
                      <a:pt x="986" y="1"/>
                      <a:pt x="978" y="7"/>
                      <a:pt x="978" y="17"/>
                    </a:cubicBezTo>
                    <a:cubicBezTo>
                      <a:pt x="852" y="794"/>
                      <a:pt x="526" y="1521"/>
                      <a:pt x="25" y="2123"/>
                    </a:cubicBezTo>
                    <a:cubicBezTo>
                      <a:pt x="0" y="2148"/>
                      <a:pt x="25" y="2148"/>
                      <a:pt x="25" y="2148"/>
                    </a:cubicBezTo>
                    <a:cubicBezTo>
                      <a:pt x="577" y="1571"/>
                      <a:pt x="902" y="819"/>
                      <a:pt x="1028" y="42"/>
                    </a:cubicBezTo>
                    <a:cubicBezTo>
                      <a:pt x="1028" y="13"/>
                      <a:pt x="1011" y="1"/>
                      <a:pt x="996"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9724;p59">
                <a:extLst>
                  <a:ext uri="{FF2B5EF4-FFF2-40B4-BE49-F238E27FC236}">
                    <a16:creationId xmlns="" xmlns:a16="http://schemas.microsoft.com/office/drawing/2014/main" id="{0FA72DB8-E32A-0AE1-19F9-F10070C91263}"/>
                  </a:ext>
                </a:extLst>
              </p:cNvPr>
              <p:cNvSpPr/>
              <p:nvPr/>
            </p:nvSpPr>
            <p:spPr>
              <a:xfrm>
                <a:off x="4377975" y="3937375"/>
                <a:ext cx="1313325" cy="45775"/>
              </a:xfrm>
              <a:custGeom>
                <a:avLst/>
                <a:gdLst/>
                <a:ahLst/>
                <a:cxnLst/>
                <a:rect l="l" t="t" r="r" b="b"/>
                <a:pathLst>
                  <a:path w="52533" h="1831" extrusionOk="0">
                    <a:moveTo>
                      <a:pt x="0" y="1"/>
                    </a:moveTo>
                    <a:lnTo>
                      <a:pt x="0" y="1"/>
                    </a:lnTo>
                    <a:cubicBezTo>
                      <a:pt x="25" y="176"/>
                      <a:pt x="51" y="352"/>
                      <a:pt x="76" y="527"/>
                    </a:cubicBezTo>
                    <a:cubicBezTo>
                      <a:pt x="903" y="602"/>
                      <a:pt x="1730" y="652"/>
                      <a:pt x="2557" y="728"/>
                    </a:cubicBezTo>
                    <a:cubicBezTo>
                      <a:pt x="4537" y="853"/>
                      <a:pt x="6492" y="928"/>
                      <a:pt x="8472" y="1003"/>
                    </a:cubicBezTo>
                    <a:cubicBezTo>
                      <a:pt x="12407" y="1154"/>
                      <a:pt x="16366" y="1304"/>
                      <a:pt x="20326" y="1404"/>
                    </a:cubicBezTo>
                    <a:cubicBezTo>
                      <a:pt x="28246" y="1630"/>
                      <a:pt x="36141" y="1805"/>
                      <a:pt x="44061" y="1830"/>
                    </a:cubicBezTo>
                    <a:cubicBezTo>
                      <a:pt x="46291" y="1830"/>
                      <a:pt x="48497" y="1805"/>
                      <a:pt x="50728" y="1805"/>
                    </a:cubicBezTo>
                    <a:cubicBezTo>
                      <a:pt x="51254" y="1805"/>
                      <a:pt x="51805" y="1780"/>
                      <a:pt x="52332" y="1780"/>
                    </a:cubicBezTo>
                    <a:cubicBezTo>
                      <a:pt x="52407" y="1530"/>
                      <a:pt x="52482" y="1254"/>
                      <a:pt x="52532" y="953"/>
                    </a:cubicBezTo>
                    <a:cubicBezTo>
                      <a:pt x="52206" y="953"/>
                      <a:pt x="51855" y="953"/>
                      <a:pt x="51504" y="978"/>
                    </a:cubicBezTo>
                    <a:cubicBezTo>
                      <a:pt x="49525" y="978"/>
                      <a:pt x="47519" y="1003"/>
                      <a:pt x="45514" y="1003"/>
                    </a:cubicBezTo>
                    <a:cubicBezTo>
                      <a:pt x="44722" y="1008"/>
                      <a:pt x="43930" y="1010"/>
                      <a:pt x="43139" y="1010"/>
                    </a:cubicBezTo>
                    <a:cubicBezTo>
                      <a:pt x="39971" y="1010"/>
                      <a:pt x="36803" y="978"/>
                      <a:pt x="33635" y="978"/>
                    </a:cubicBezTo>
                    <a:cubicBezTo>
                      <a:pt x="25740" y="978"/>
                      <a:pt x="17820" y="753"/>
                      <a:pt x="9925" y="452"/>
                    </a:cubicBezTo>
                    <a:cubicBezTo>
                      <a:pt x="7695" y="352"/>
                      <a:pt x="5489" y="276"/>
                      <a:pt x="3284" y="176"/>
                    </a:cubicBezTo>
                    <a:cubicBezTo>
                      <a:pt x="2181" y="126"/>
                      <a:pt x="1103" y="76"/>
                      <a:pt x="0"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9725;p59">
                <a:extLst>
                  <a:ext uri="{FF2B5EF4-FFF2-40B4-BE49-F238E27FC236}">
                    <a16:creationId xmlns="" xmlns:a16="http://schemas.microsoft.com/office/drawing/2014/main" id="{54FCB30B-3025-5354-3A64-BFFCBAE7081B}"/>
                  </a:ext>
                </a:extLst>
              </p:cNvPr>
              <p:cNvSpPr/>
              <p:nvPr/>
            </p:nvSpPr>
            <p:spPr>
              <a:xfrm>
                <a:off x="4409300" y="3590725"/>
                <a:ext cx="1297025" cy="54075"/>
              </a:xfrm>
              <a:custGeom>
                <a:avLst/>
                <a:gdLst/>
                <a:ahLst/>
                <a:cxnLst/>
                <a:rect l="l" t="t" r="r" b="b"/>
                <a:pathLst>
                  <a:path w="51881" h="2163" extrusionOk="0">
                    <a:moveTo>
                      <a:pt x="21292" y="1"/>
                    </a:moveTo>
                    <a:cubicBezTo>
                      <a:pt x="18097" y="1"/>
                      <a:pt x="14905" y="53"/>
                      <a:pt x="11730" y="157"/>
                    </a:cubicBezTo>
                    <a:cubicBezTo>
                      <a:pt x="9850" y="208"/>
                      <a:pt x="7971" y="308"/>
                      <a:pt x="6091" y="308"/>
                    </a:cubicBezTo>
                    <a:cubicBezTo>
                      <a:pt x="5790" y="312"/>
                      <a:pt x="5490" y="314"/>
                      <a:pt x="5190" y="314"/>
                    </a:cubicBezTo>
                    <a:cubicBezTo>
                      <a:pt x="3642" y="314"/>
                      <a:pt x="2106" y="258"/>
                      <a:pt x="552" y="132"/>
                    </a:cubicBezTo>
                    <a:cubicBezTo>
                      <a:pt x="427" y="132"/>
                      <a:pt x="301" y="107"/>
                      <a:pt x="151" y="107"/>
                    </a:cubicBezTo>
                    <a:cubicBezTo>
                      <a:pt x="101" y="208"/>
                      <a:pt x="51" y="308"/>
                      <a:pt x="1" y="433"/>
                    </a:cubicBezTo>
                    <a:cubicBezTo>
                      <a:pt x="1580" y="859"/>
                      <a:pt x="3234" y="1010"/>
                      <a:pt x="4863" y="1085"/>
                    </a:cubicBezTo>
                    <a:cubicBezTo>
                      <a:pt x="5351" y="1104"/>
                      <a:pt x="5842" y="1111"/>
                      <a:pt x="6333" y="1111"/>
                    </a:cubicBezTo>
                    <a:cubicBezTo>
                      <a:pt x="7806" y="1111"/>
                      <a:pt x="9286" y="1041"/>
                      <a:pt x="10753" y="984"/>
                    </a:cubicBezTo>
                    <a:cubicBezTo>
                      <a:pt x="14115" y="880"/>
                      <a:pt x="17478" y="828"/>
                      <a:pt x="20840" y="828"/>
                    </a:cubicBezTo>
                    <a:cubicBezTo>
                      <a:pt x="21513" y="828"/>
                      <a:pt x="22185" y="830"/>
                      <a:pt x="22858" y="834"/>
                    </a:cubicBezTo>
                    <a:cubicBezTo>
                      <a:pt x="26893" y="834"/>
                      <a:pt x="30928" y="934"/>
                      <a:pt x="34963" y="1085"/>
                    </a:cubicBezTo>
                    <a:cubicBezTo>
                      <a:pt x="38998" y="1235"/>
                      <a:pt x="43033" y="1486"/>
                      <a:pt x="47043" y="1786"/>
                    </a:cubicBezTo>
                    <a:cubicBezTo>
                      <a:pt x="48673" y="1887"/>
                      <a:pt x="50277" y="2037"/>
                      <a:pt x="51881" y="2162"/>
                    </a:cubicBezTo>
                    <a:cubicBezTo>
                      <a:pt x="51830" y="1837"/>
                      <a:pt x="51755" y="1561"/>
                      <a:pt x="51680" y="1310"/>
                    </a:cubicBezTo>
                    <a:cubicBezTo>
                      <a:pt x="49850" y="1160"/>
                      <a:pt x="48021" y="1010"/>
                      <a:pt x="46191" y="884"/>
                    </a:cubicBezTo>
                    <a:cubicBezTo>
                      <a:pt x="42357" y="609"/>
                      <a:pt x="38522" y="383"/>
                      <a:pt x="34687" y="258"/>
                    </a:cubicBezTo>
                    <a:cubicBezTo>
                      <a:pt x="30853" y="107"/>
                      <a:pt x="27018" y="32"/>
                      <a:pt x="23209" y="7"/>
                    </a:cubicBezTo>
                    <a:cubicBezTo>
                      <a:pt x="22570" y="3"/>
                      <a:pt x="21931" y="1"/>
                      <a:pt x="21292"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9726;p59">
                <a:extLst>
                  <a:ext uri="{FF2B5EF4-FFF2-40B4-BE49-F238E27FC236}">
                    <a16:creationId xmlns="" xmlns:a16="http://schemas.microsoft.com/office/drawing/2014/main" id="{0AFFBA2D-E00D-F0BF-25AF-3052AE43FCC9}"/>
                  </a:ext>
                </a:extLst>
              </p:cNvPr>
              <p:cNvSpPr/>
              <p:nvPr/>
            </p:nvSpPr>
            <p:spPr>
              <a:xfrm>
                <a:off x="4371700" y="3851600"/>
                <a:ext cx="1332750" cy="47725"/>
              </a:xfrm>
              <a:custGeom>
                <a:avLst/>
                <a:gdLst/>
                <a:ahLst/>
                <a:cxnLst/>
                <a:rect l="l" t="t" r="r" b="b"/>
                <a:pathLst>
                  <a:path w="53310" h="1909" extrusionOk="0">
                    <a:moveTo>
                      <a:pt x="5032" y="1"/>
                    </a:moveTo>
                    <a:cubicBezTo>
                      <a:pt x="3955" y="1"/>
                      <a:pt x="2880" y="14"/>
                      <a:pt x="1805" y="48"/>
                    </a:cubicBezTo>
                    <a:cubicBezTo>
                      <a:pt x="1204" y="73"/>
                      <a:pt x="602" y="73"/>
                      <a:pt x="1" y="98"/>
                    </a:cubicBezTo>
                    <a:cubicBezTo>
                      <a:pt x="26" y="299"/>
                      <a:pt x="26" y="474"/>
                      <a:pt x="26" y="675"/>
                    </a:cubicBezTo>
                    <a:cubicBezTo>
                      <a:pt x="276" y="675"/>
                      <a:pt x="527" y="664"/>
                      <a:pt x="778" y="664"/>
                    </a:cubicBezTo>
                    <a:cubicBezTo>
                      <a:pt x="903" y="664"/>
                      <a:pt x="1028" y="666"/>
                      <a:pt x="1154" y="675"/>
                    </a:cubicBezTo>
                    <a:cubicBezTo>
                      <a:pt x="3284" y="700"/>
                      <a:pt x="5414" y="700"/>
                      <a:pt x="7545" y="750"/>
                    </a:cubicBezTo>
                    <a:cubicBezTo>
                      <a:pt x="11830" y="850"/>
                      <a:pt x="16091" y="1001"/>
                      <a:pt x="20352" y="1201"/>
                    </a:cubicBezTo>
                    <a:cubicBezTo>
                      <a:pt x="27674" y="1546"/>
                      <a:pt x="35014" y="1909"/>
                      <a:pt x="42341" y="1909"/>
                    </a:cubicBezTo>
                    <a:cubicBezTo>
                      <a:pt x="43541" y="1909"/>
                      <a:pt x="44741" y="1899"/>
                      <a:pt x="45941" y="1878"/>
                    </a:cubicBezTo>
                    <a:cubicBezTo>
                      <a:pt x="48322" y="1828"/>
                      <a:pt x="50703" y="1727"/>
                      <a:pt x="53084" y="1577"/>
                    </a:cubicBezTo>
                    <a:lnTo>
                      <a:pt x="53209" y="1577"/>
                    </a:lnTo>
                    <a:cubicBezTo>
                      <a:pt x="53259" y="1301"/>
                      <a:pt x="53284" y="1026"/>
                      <a:pt x="53309" y="725"/>
                    </a:cubicBezTo>
                    <a:lnTo>
                      <a:pt x="53309" y="725"/>
                    </a:lnTo>
                    <a:cubicBezTo>
                      <a:pt x="51329" y="850"/>
                      <a:pt x="49324" y="951"/>
                      <a:pt x="47344" y="1001"/>
                    </a:cubicBezTo>
                    <a:cubicBezTo>
                      <a:pt x="45554" y="1053"/>
                      <a:pt x="43764" y="1075"/>
                      <a:pt x="41973" y="1075"/>
                    </a:cubicBezTo>
                    <a:cubicBezTo>
                      <a:pt x="39503" y="1075"/>
                      <a:pt x="37033" y="1034"/>
                      <a:pt x="34562" y="976"/>
                    </a:cubicBezTo>
                    <a:cubicBezTo>
                      <a:pt x="26041" y="725"/>
                      <a:pt x="17495" y="199"/>
                      <a:pt x="8973" y="48"/>
                    </a:cubicBezTo>
                    <a:cubicBezTo>
                      <a:pt x="7653" y="21"/>
                      <a:pt x="6341" y="1"/>
                      <a:pt x="5032"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9727;p59">
                <a:extLst>
                  <a:ext uri="{FF2B5EF4-FFF2-40B4-BE49-F238E27FC236}">
                    <a16:creationId xmlns="" xmlns:a16="http://schemas.microsoft.com/office/drawing/2014/main" id="{1F0DF370-BCC1-1C06-83EF-084CC8A9ADCA}"/>
                  </a:ext>
                </a:extLst>
              </p:cNvPr>
              <p:cNvSpPr/>
              <p:nvPr/>
            </p:nvSpPr>
            <p:spPr>
              <a:xfrm>
                <a:off x="4372950" y="3766950"/>
                <a:ext cx="1337750" cy="67825"/>
              </a:xfrm>
              <a:custGeom>
                <a:avLst/>
                <a:gdLst/>
                <a:ahLst/>
                <a:cxnLst/>
                <a:rect l="l" t="t" r="r" b="b"/>
                <a:pathLst>
                  <a:path w="53510" h="2713" extrusionOk="0">
                    <a:moveTo>
                      <a:pt x="26" y="1"/>
                    </a:moveTo>
                    <a:cubicBezTo>
                      <a:pt x="26" y="176"/>
                      <a:pt x="26" y="326"/>
                      <a:pt x="1" y="502"/>
                    </a:cubicBezTo>
                    <a:cubicBezTo>
                      <a:pt x="1354" y="753"/>
                      <a:pt x="2708" y="953"/>
                      <a:pt x="4061" y="1154"/>
                    </a:cubicBezTo>
                    <a:cubicBezTo>
                      <a:pt x="6091" y="1454"/>
                      <a:pt x="8121" y="1680"/>
                      <a:pt x="10176" y="1880"/>
                    </a:cubicBezTo>
                    <a:cubicBezTo>
                      <a:pt x="14237" y="2256"/>
                      <a:pt x="18322" y="2532"/>
                      <a:pt x="22407" y="2632"/>
                    </a:cubicBezTo>
                    <a:cubicBezTo>
                      <a:pt x="24173" y="2686"/>
                      <a:pt x="25939" y="2712"/>
                      <a:pt x="27702" y="2712"/>
                    </a:cubicBezTo>
                    <a:cubicBezTo>
                      <a:pt x="30019" y="2712"/>
                      <a:pt x="32332" y="2667"/>
                      <a:pt x="34638" y="2582"/>
                    </a:cubicBezTo>
                    <a:cubicBezTo>
                      <a:pt x="38748" y="2432"/>
                      <a:pt x="42858" y="2106"/>
                      <a:pt x="46969" y="1755"/>
                    </a:cubicBezTo>
                    <a:cubicBezTo>
                      <a:pt x="49124" y="1580"/>
                      <a:pt x="51304" y="1404"/>
                      <a:pt x="53460" y="1229"/>
                    </a:cubicBezTo>
                    <a:cubicBezTo>
                      <a:pt x="53485" y="953"/>
                      <a:pt x="53485" y="677"/>
                      <a:pt x="53510" y="402"/>
                    </a:cubicBezTo>
                    <a:lnTo>
                      <a:pt x="53510" y="402"/>
                    </a:lnTo>
                    <a:lnTo>
                      <a:pt x="48472" y="828"/>
                    </a:lnTo>
                    <a:cubicBezTo>
                      <a:pt x="44362" y="1154"/>
                      <a:pt x="40252" y="1504"/>
                      <a:pt x="36141" y="1680"/>
                    </a:cubicBezTo>
                    <a:cubicBezTo>
                      <a:pt x="33248" y="1813"/>
                      <a:pt x="30354" y="1880"/>
                      <a:pt x="27462" y="1880"/>
                    </a:cubicBezTo>
                    <a:cubicBezTo>
                      <a:pt x="22187" y="1880"/>
                      <a:pt x="16916" y="1657"/>
                      <a:pt x="11655" y="1204"/>
                    </a:cubicBezTo>
                    <a:cubicBezTo>
                      <a:pt x="9399" y="1028"/>
                      <a:pt x="7144" y="778"/>
                      <a:pt x="4888" y="552"/>
                    </a:cubicBezTo>
                    <a:cubicBezTo>
                      <a:pt x="3259" y="377"/>
                      <a:pt x="1655" y="176"/>
                      <a:pt x="26"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9728;p59">
                <a:extLst>
                  <a:ext uri="{FF2B5EF4-FFF2-40B4-BE49-F238E27FC236}">
                    <a16:creationId xmlns="" xmlns:a16="http://schemas.microsoft.com/office/drawing/2014/main" id="{6046A902-AACB-0D34-90D0-AEA885C3E0A1}"/>
                  </a:ext>
                </a:extLst>
              </p:cNvPr>
              <p:cNvSpPr/>
              <p:nvPr/>
            </p:nvSpPr>
            <p:spPr>
              <a:xfrm>
                <a:off x="4382975" y="3677350"/>
                <a:ext cx="1328375" cy="50775"/>
              </a:xfrm>
              <a:custGeom>
                <a:avLst/>
                <a:gdLst/>
                <a:ahLst/>
                <a:cxnLst/>
                <a:rect l="l" t="t" r="r" b="b"/>
                <a:pathLst>
                  <a:path w="53135" h="2031" extrusionOk="0">
                    <a:moveTo>
                      <a:pt x="101" y="1"/>
                    </a:moveTo>
                    <a:cubicBezTo>
                      <a:pt x="76" y="151"/>
                      <a:pt x="26" y="326"/>
                      <a:pt x="1" y="477"/>
                    </a:cubicBezTo>
                    <a:cubicBezTo>
                      <a:pt x="3334" y="853"/>
                      <a:pt x="6668" y="1103"/>
                      <a:pt x="10001" y="1329"/>
                    </a:cubicBezTo>
                    <a:cubicBezTo>
                      <a:pt x="14462" y="1605"/>
                      <a:pt x="18898" y="1805"/>
                      <a:pt x="23359" y="1905"/>
                    </a:cubicBezTo>
                    <a:cubicBezTo>
                      <a:pt x="27796" y="2006"/>
                      <a:pt x="32257" y="2031"/>
                      <a:pt x="36718" y="2031"/>
                    </a:cubicBezTo>
                    <a:cubicBezTo>
                      <a:pt x="41179" y="2031"/>
                      <a:pt x="45615" y="1956"/>
                      <a:pt x="50076" y="1905"/>
                    </a:cubicBezTo>
                    <a:cubicBezTo>
                      <a:pt x="51104" y="1880"/>
                      <a:pt x="52106" y="1855"/>
                      <a:pt x="53134" y="1830"/>
                    </a:cubicBezTo>
                    <a:cubicBezTo>
                      <a:pt x="53134" y="1555"/>
                      <a:pt x="53134" y="1279"/>
                      <a:pt x="53109" y="1003"/>
                    </a:cubicBezTo>
                    <a:cubicBezTo>
                      <a:pt x="51480" y="1053"/>
                      <a:pt x="49826" y="1078"/>
                      <a:pt x="48197" y="1103"/>
                    </a:cubicBezTo>
                    <a:cubicBezTo>
                      <a:pt x="44061" y="1154"/>
                      <a:pt x="39926" y="1204"/>
                      <a:pt x="35766" y="1204"/>
                    </a:cubicBezTo>
                    <a:cubicBezTo>
                      <a:pt x="27445" y="1204"/>
                      <a:pt x="19124" y="1053"/>
                      <a:pt x="10828" y="652"/>
                    </a:cubicBezTo>
                    <a:cubicBezTo>
                      <a:pt x="7244" y="502"/>
                      <a:pt x="3660" y="226"/>
                      <a:pt x="101"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9729;p59">
                <a:extLst>
                  <a:ext uri="{FF2B5EF4-FFF2-40B4-BE49-F238E27FC236}">
                    <a16:creationId xmlns="" xmlns:a16="http://schemas.microsoft.com/office/drawing/2014/main" id="{EEB1D22E-45CB-1188-754B-C7499C2FF09B}"/>
                  </a:ext>
                </a:extLst>
              </p:cNvPr>
              <p:cNvSpPr/>
              <p:nvPr/>
            </p:nvSpPr>
            <p:spPr>
              <a:xfrm>
                <a:off x="1887975" y="2488750"/>
                <a:ext cx="3840900" cy="521325"/>
              </a:xfrm>
              <a:custGeom>
                <a:avLst/>
                <a:gdLst/>
                <a:ahLst/>
                <a:cxnLst/>
                <a:rect l="l" t="t" r="r" b="b"/>
                <a:pathLst>
                  <a:path w="153636" h="20853" extrusionOk="0">
                    <a:moveTo>
                      <a:pt x="60427" y="1"/>
                    </a:moveTo>
                    <a:cubicBezTo>
                      <a:pt x="60402" y="1"/>
                      <a:pt x="60352" y="26"/>
                      <a:pt x="60302" y="26"/>
                    </a:cubicBezTo>
                    <a:lnTo>
                      <a:pt x="60227" y="26"/>
                    </a:lnTo>
                    <a:cubicBezTo>
                      <a:pt x="60227" y="602"/>
                      <a:pt x="60177" y="1204"/>
                      <a:pt x="60101" y="1780"/>
                    </a:cubicBezTo>
                    <a:cubicBezTo>
                      <a:pt x="59124" y="2031"/>
                      <a:pt x="58172" y="2331"/>
                      <a:pt x="57194" y="2607"/>
                    </a:cubicBezTo>
                    <a:cubicBezTo>
                      <a:pt x="56091" y="2908"/>
                      <a:pt x="54989" y="3209"/>
                      <a:pt x="53886" y="3484"/>
                    </a:cubicBezTo>
                    <a:cubicBezTo>
                      <a:pt x="51680" y="4036"/>
                      <a:pt x="49475" y="4512"/>
                      <a:pt x="47244" y="4963"/>
                    </a:cubicBezTo>
                    <a:cubicBezTo>
                      <a:pt x="42808" y="5840"/>
                      <a:pt x="38347" y="6567"/>
                      <a:pt x="33861" y="7244"/>
                    </a:cubicBezTo>
                    <a:cubicBezTo>
                      <a:pt x="29199" y="7945"/>
                      <a:pt x="24537" y="8647"/>
                      <a:pt x="19876" y="9374"/>
                    </a:cubicBezTo>
                    <a:cubicBezTo>
                      <a:pt x="15214" y="10076"/>
                      <a:pt x="10552" y="10778"/>
                      <a:pt x="5891" y="11504"/>
                    </a:cubicBezTo>
                    <a:cubicBezTo>
                      <a:pt x="4186" y="11780"/>
                      <a:pt x="2482" y="12056"/>
                      <a:pt x="828" y="12457"/>
                    </a:cubicBezTo>
                    <a:cubicBezTo>
                      <a:pt x="703" y="12632"/>
                      <a:pt x="627" y="12833"/>
                      <a:pt x="527" y="13033"/>
                    </a:cubicBezTo>
                    <a:cubicBezTo>
                      <a:pt x="1755" y="12732"/>
                      <a:pt x="3008" y="12482"/>
                      <a:pt x="4262" y="12281"/>
                    </a:cubicBezTo>
                    <a:cubicBezTo>
                      <a:pt x="8898" y="11479"/>
                      <a:pt x="13535" y="10828"/>
                      <a:pt x="18171" y="10126"/>
                    </a:cubicBezTo>
                    <a:cubicBezTo>
                      <a:pt x="22858" y="9424"/>
                      <a:pt x="27545" y="8697"/>
                      <a:pt x="32232" y="7996"/>
                    </a:cubicBezTo>
                    <a:cubicBezTo>
                      <a:pt x="36743" y="7319"/>
                      <a:pt x="41229" y="6617"/>
                      <a:pt x="45690" y="5765"/>
                    </a:cubicBezTo>
                    <a:cubicBezTo>
                      <a:pt x="50152" y="4913"/>
                      <a:pt x="54563" y="3910"/>
                      <a:pt x="58898" y="2532"/>
                    </a:cubicBezTo>
                    <a:cubicBezTo>
                      <a:pt x="59299" y="2407"/>
                      <a:pt x="59700" y="2256"/>
                      <a:pt x="60076" y="2131"/>
                    </a:cubicBezTo>
                    <a:lnTo>
                      <a:pt x="60076" y="2131"/>
                    </a:lnTo>
                    <a:cubicBezTo>
                      <a:pt x="59976" y="3133"/>
                      <a:pt x="59926" y="4161"/>
                      <a:pt x="59851" y="5189"/>
                    </a:cubicBezTo>
                    <a:cubicBezTo>
                      <a:pt x="57595" y="5464"/>
                      <a:pt x="55340" y="5815"/>
                      <a:pt x="53084" y="6166"/>
                    </a:cubicBezTo>
                    <a:lnTo>
                      <a:pt x="45816" y="7319"/>
                    </a:lnTo>
                    <a:cubicBezTo>
                      <a:pt x="41004" y="8071"/>
                      <a:pt x="36166" y="8823"/>
                      <a:pt x="31329" y="9600"/>
                    </a:cubicBezTo>
                    <a:cubicBezTo>
                      <a:pt x="26517" y="10351"/>
                      <a:pt x="21705" y="11103"/>
                      <a:pt x="16893" y="11855"/>
                    </a:cubicBezTo>
                    <a:cubicBezTo>
                      <a:pt x="12206" y="12607"/>
                      <a:pt x="7495" y="13284"/>
                      <a:pt x="2833" y="14186"/>
                    </a:cubicBezTo>
                    <a:cubicBezTo>
                      <a:pt x="1906" y="14362"/>
                      <a:pt x="978" y="14562"/>
                      <a:pt x="76" y="14763"/>
                    </a:cubicBezTo>
                    <a:cubicBezTo>
                      <a:pt x="51" y="14938"/>
                      <a:pt x="26" y="15138"/>
                      <a:pt x="1" y="15314"/>
                    </a:cubicBezTo>
                    <a:cubicBezTo>
                      <a:pt x="302" y="15239"/>
                      <a:pt x="627" y="15189"/>
                      <a:pt x="928" y="15113"/>
                    </a:cubicBezTo>
                    <a:cubicBezTo>
                      <a:pt x="5540" y="14161"/>
                      <a:pt x="10227" y="13459"/>
                      <a:pt x="14888" y="12707"/>
                    </a:cubicBezTo>
                    <a:cubicBezTo>
                      <a:pt x="19725" y="11956"/>
                      <a:pt x="24587" y="11179"/>
                      <a:pt x="29450" y="10427"/>
                    </a:cubicBezTo>
                    <a:cubicBezTo>
                      <a:pt x="34287" y="9675"/>
                      <a:pt x="39124" y="8898"/>
                      <a:pt x="43961" y="8146"/>
                    </a:cubicBezTo>
                    <a:cubicBezTo>
                      <a:pt x="46367" y="7770"/>
                      <a:pt x="48798" y="7394"/>
                      <a:pt x="51204" y="6993"/>
                    </a:cubicBezTo>
                    <a:cubicBezTo>
                      <a:pt x="53635" y="6617"/>
                      <a:pt x="56091" y="6291"/>
                      <a:pt x="58523" y="5840"/>
                    </a:cubicBezTo>
                    <a:cubicBezTo>
                      <a:pt x="58974" y="5740"/>
                      <a:pt x="59400" y="5665"/>
                      <a:pt x="59851" y="5564"/>
                    </a:cubicBezTo>
                    <a:lnTo>
                      <a:pt x="59851" y="5564"/>
                    </a:lnTo>
                    <a:cubicBezTo>
                      <a:pt x="59851" y="5640"/>
                      <a:pt x="59826" y="5690"/>
                      <a:pt x="59826" y="5740"/>
                    </a:cubicBezTo>
                    <a:cubicBezTo>
                      <a:pt x="59776" y="7043"/>
                      <a:pt x="59776" y="8346"/>
                      <a:pt x="59801" y="9675"/>
                    </a:cubicBezTo>
                    <a:cubicBezTo>
                      <a:pt x="59659" y="9657"/>
                      <a:pt x="59505" y="9639"/>
                      <a:pt x="59356" y="9639"/>
                    </a:cubicBezTo>
                    <a:cubicBezTo>
                      <a:pt x="59294" y="9639"/>
                      <a:pt x="59233" y="9642"/>
                      <a:pt x="59174" y="9650"/>
                    </a:cubicBezTo>
                    <a:cubicBezTo>
                      <a:pt x="58873" y="9650"/>
                      <a:pt x="58548" y="9700"/>
                      <a:pt x="58247" y="9725"/>
                    </a:cubicBezTo>
                    <a:cubicBezTo>
                      <a:pt x="57670" y="9775"/>
                      <a:pt x="57119" y="9850"/>
                      <a:pt x="56568" y="9925"/>
                    </a:cubicBezTo>
                    <a:cubicBezTo>
                      <a:pt x="55440" y="10051"/>
                      <a:pt x="54287" y="10201"/>
                      <a:pt x="53159" y="10351"/>
                    </a:cubicBezTo>
                    <a:cubicBezTo>
                      <a:pt x="50853" y="10652"/>
                      <a:pt x="48548" y="10953"/>
                      <a:pt x="46242" y="11254"/>
                    </a:cubicBezTo>
                    <a:cubicBezTo>
                      <a:pt x="41680" y="11855"/>
                      <a:pt x="37094" y="12457"/>
                      <a:pt x="32507" y="13058"/>
                    </a:cubicBezTo>
                    <a:cubicBezTo>
                      <a:pt x="28096" y="13635"/>
                      <a:pt x="23685" y="14211"/>
                      <a:pt x="19274" y="14863"/>
                    </a:cubicBezTo>
                    <a:cubicBezTo>
                      <a:pt x="14863" y="15514"/>
                      <a:pt x="10452" y="16241"/>
                      <a:pt x="6091" y="17144"/>
                    </a:cubicBezTo>
                    <a:cubicBezTo>
                      <a:pt x="4086" y="17545"/>
                      <a:pt x="2081" y="18021"/>
                      <a:pt x="101" y="18497"/>
                    </a:cubicBezTo>
                    <a:cubicBezTo>
                      <a:pt x="151" y="18697"/>
                      <a:pt x="176" y="18898"/>
                      <a:pt x="226" y="19098"/>
                    </a:cubicBezTo>
                    <a:cubicBezTo>
                      <a:pt x="853" y="18948"/>
                      <a:pt x="1455" y="18798"/>
                      <a:pt x="2056" y="18647"/>
                    </a:cubicBezTo>
                    <a:cubicBezTo>
                      <a:pt x="6617" y="17620"/>
                      <a:pt x="11204" y="16768"/>
                      <a:pt x="15816" y="16041"/>
                    </a:cubicBezTo>
                    <a:cubicBezTo>
                      <a:pt x="20452" y="15289"/>
                      <a:pt x="25064" y="14662"/>
                      <a:pt x="29700" y="14061"/>
                    </a:cubicBezTo>
                    <a:cubicBezTo>
                      <a:pt x="34462" y="13434"/>
                      <a:pt x="39224" y="12808"/>
                      <a:pt x="43961" y="12181"/>
                    </a:cubicBezTo>
                    <a:cubicBezTo>
                      <a:pt x="46342" y="11880"/>
                      <a:pt x="48723" y="11554"/>
                      <a:pt x="51079" y="11229"/>
                    </a:cubicBezTo>
                    <a:cubicBezTo>
                      <a:pt x="53460" y="10903"/>
                      <a:pt x="55866" y="10627"/>
                      <a:pt x="58247" y="10251"/>
                    </a:cubicBezTo>
                    <a:cubicBezTo>
                      <a:pt x="58523" y="10201"/>
                      <a:pt x="58823" y="10151"/>
                      <a:pt x="59099" y="10101"/>
                    </a:cubicBezTo>
                    <a:cubicBezTo>
                      <a:pt x="59350" y="10051"/>
                      <a:pt x="59575" y="9976"/>
                      <a:pt x="59801" y="9900"/>
                    </a:cubicBezTo>
                    <a:cubicBezTo>
                      <a:pt x="59826" y="10702"/>
                      <a:pt x="59851" y="11529"/>
                      <a:pt x="59901" y="12331"/>
                    </a:cubicBezTo>
                    <a:cubicBezTo>
                      <a:pt x="59951" y="12331"/>
                      <a:pt x="60001" y="12331"/>
                      <a:pt x="60051" y="12357"/>
                    </a:cubicBezTo>
                    <a:lnTo>
                      <a:pt x="60252" y="12357"/>
                    </a:lnTo>
                    <a:cubicBezTo>
                      <a:pt x="60327" y="12357"/>
                      <a:pt x="60402" y="12357"/>
                      <a:pt x="60477" y="12382"/>
                    </a:cubicBezTo>
                    <a:lnTo>
                      <a:pt x="60728" y="12382"/>
                    </a:lnTo>
                    <a:cubicBezTo>
                      <a:pt x="60678" y="11554"/>
                      <a:pt x="60628" y="10702"/>
                      <a:pt x="60628" y="9850"/>
                    </a:cubicBezTo>
                    <a:cubicBezTo>
                      <a:pt x="60628" y="9825"/>
                      <a:pt x="60628" y="9825"/>
                      <a:pt x="60628" y="9800"/>
                    </a:cubicBezTo>
                    <a:cubicBezTo>
                      <a:pt x="63711" y="10226"/>
                      <a:pt x="66818" y="10502"/>
                      <a:pt x="69901" y="10803"/>
                    </a:cubicBezTo>
                    <a:cubicBezTo>
                      <a:pt x="73284" y="11153"/>
                      <a:pt x="76668" y="11479"/>
                      <a:pt x="80026" y="11830"/>
                    </a:cubicBezTo>
                    <a:cubicBezTo>
                      <a:pt x="86718" y="12482"/>
                      <a:pt x="93410" y="13184"/>
                      <a:pt x="100102" y="13860"/>
                    </a:cubicBezTo>
                    <a:cubicBezTo>
                      <a:pt x="113410" y="15164"/>
                      <a:pt x="126718" y="16517"/>
                      <a:pt x="139952" y="18622"/>
                    </a:cubicBezTo>
                    <a:cubicBezTo>
                      <a:pt x="143636" y="19224"/>
                      <a:pt x="147320" y="19875"/>
                      <a:pt x="150979" y="20552"/>
                    </a:cubicBezTo>
                    <a:cubicBezTo>
                      <a:pt x="151505" y="20652"/>
                      <a:pt x="152007" y="20753"/>
                      <a:pt x="152508" y="20853"/>
                    </a:cubicBezTo>
                    <a:cubicBezTo>
                      <a:pt x="152633" y="20677"/>
                      <a:pt x="152708" y="20502"/>
                      <a:pt x="152809" y="20301"/>
                    </a:cubicBezTo>
                    <a:cubicBezTo>
                      <a:pt x="152834" y="20276"/>
                      <a:pt x="152834" y="20251"/>
                      <a:pt x="152834" y="20226"/>
                    </a:cubicBezTo>
                    <a:cubicBezTo>
                      <a:pt x="152608" y="20176"/>
                      <a:pt x="152383" y="20126"/>
                      <a:pt x="152157" y="20101"/>
                    </a:cubicBezTo>
                    <a:cubicBezTo>
                      <a:pt x="148874" y="19474"/>
                      <a:pt x="145591" y="18873"/>
                      <a:pt x="142307" y="18347"/>
                    </a:cubicBezTo>
                    <a:cubicBezTo>
                      <a:pt x="135791" y="17269"/>
                      <a:pt x="129250" y="16341"/>
                      <a:pt x="122708" y="15590"/>
                    </a:cubicBezTo>
                    <a:cubicBezTo>
                      <a:pt x="109400" y="14011"/>
                      <a:pt x="96016" y="12908"/>
                      <a:pt x="82658" y="11580"/>
                    </a:cubicBezTo>
                    <a:cubicBezTo>
                      <a:pt x="78899" y="11204"/>
                      <a:pt x="75114" y="10828"/>
                      <a:pt x="71330" y="10477"/>
                    </a:cubicBezTo>
                    <a:cubicBezTo>
                      <a:pt x="67771" y="10126"/>
                      <a:pt x="64187" y="9725"/>
                      <a:pt x="60628" y="9499"/>
                    </a:cubicBezTo>
                    <a:cubicBezTo>
                      <a:pt x="60603" y="7920"/>
                      <a:pt x="60628" y="6341"/>
                      <a:pt x="60728" y="4788"/>
                    </a:cubicBezTo>
                    <a:cubicBezTo>
                      <a:pt x="62106" y="5189"/>
                      <a:pt x="63535" y="5439"/>
                      <a:pt x="64939" y="5715"/>
                    </a:cubicBezTo>
                    <a:cubicBezTo>
                      <a:pt x="66568" y="6041"/>
                      <a:pt x="68172" y="6316"/>
                      <a:pt x="69801" y="6592"/>
                    </a:cubicBezTo>
                    <a:cubicBezTo>
                      <a:pt x="73034" y="7143"/>
                      <a:pt x="76267" y="7645"/>
                      <a:pt x="79500" y="8121"/>
                    </a:cubicBezTo>
                    <a:cubicBezTo>
                      <a:pt x="85966" y="9048"/>
                      <a:pt x="92432" y="9925"/>
                      <a:pt x="98899" y="10727"/>
                    </a:cubicBezTo>
                    <a:cubicBezTo>
                      <a:pt x="105490" y="11554"/>
                      <a:pt x="112107" y="12407"/>
                      <a:pt x="118723" y="13234"/>
                    </a:cubicBezTo>
                    <a:lnTo>
                      <a:pt x="138523" y="15715"/>
                    </a:lnTo>
                    <a:cubicBezTo>
                      <a:pt x="141806" y="16141"/>
                      <a:pt x="145114" y="16567"/>
                      <a:pt x="148423" y="16968"/>
                    </a:cubicBezTo>
                    <a:cubicBezTo>
                      <a:pt x="150127" y="17194"/>
                      <a:pt x="151831" y="17419"/>
                      <a:pt x="153536" y="17645"/>
                    </a:cubicBezTo>
                    <a:cubicBezTo>
                      <a:pt x="153586" y="17394"/>
                      <a:pt x="153611" y="17118"/>
                      <a:pt x="153636" y="16868"/>
                    </a:cubicBezTo>
                    <a:lnTo>
                      <a:pt x="150302" y="16442"/>
                    </a:lnTo>
                    <a:cubicBezTo>
                      <a:pt x="146994" y="16016"/>
                      <a:pt x="143711" y="15615"/>
                      <a:pt x="140403" y="15189"/>
                    </a:cubicBezTo>
                    <a:cubicBezTo>
                      <a:pt x="133861" y="14387"/>
                      <a:pt x="127320" y="13560"/>
                      <a:pt x="120804" y="12732"/>
                    </a:cubicBezTo>
                    <a:cubicBezTo>
                      <a:pt x="114262" y="11905"/>
                      <a:pt x="107746" y="11103"/>
                      <a:pt x="101230" y="10276"/>
                    </a:cubicBezTo>
                    <a:cubicBezTo>
                      <a:pt x="94763" y="9449"/>
                      <a:pt x="88272" y="8747"/>
                      <a:pt x="81806" y="7870"/>
                    </a:cubicBezTo>
                    <a:cubicBezTo>
                      <a:pt x="78172" y="7394"/>
                      <a:pt x="74513" y="6893"/>
                      <a:pt x="70878" y="6291"/>
                    </a:cubicBezTo>
                    <a:cubicBezTo>
                      <a:pt x="69074" y="6016"/>
                      <a:pt x="67269" y="5690"/>
                      <a:pt x="65440" y="5389"/>
                    </a:cubicBezTo>
                    <a:cubicBezTo>
                      <a:pt x="63886" y="5113"/>
                      <a:pt x="62307" y="4788"/>
                      <a:pt x="60728" y="4612"/>
                    </a:cubicBezTo>
                    <a:cubicBezTo>
                      <a:pt x="60778" y="3810"/>
                      <a:pt x="60828" y="3033"/>
                      <a:pt x="60903" y="2231"/>
                    </a:cubicBezTo>
                    <a:cubicBezTo>
                      <a:pt x="64011" y="3133"/>
                      <a:pt x="67219" y="3660"/>
                      <a:pt x="70402" y="4136"/>
                    </a:cubicBezTo>
                    <a:cubicBezTo>
                      <a:pt x="73560" y="4612"/>
                      <a:pt x="76743" y="4988"/>
                      <a:pt x="79926" y="5364"/>
                    </a:cubicBezTo>
                    <a:cubicBezTo>
                      <a:pt x="86543" y="6166"/>
                      <a:pt x="93134" y="6968"/>
                      <a:pt x="99751" y="7770"/>
                    </a:cubicBezTo>
                    <a:cubicBezTo>
                      <a:pt x="106392" y="8572"/>
                      <a:pt x="113034" y="9424"/>
                      <a:pt x="119676" y="10226"/>
                    </a:cubicBezTo>
                    <a:cubicBezTo>
                      <a:pt x="126292" y="11028"/>
                      <a:pt x="132909" y="11730"/>
                      <a:pt x="139500" y="12732"/>
                    </a:cubicBezTo>
                    <a:cubicBezTo>
                      <a:pt x="144212" y="13434"/>
                      <a:pt x="148874" y="14462"/>
                      <a:pt x="153536" y="15339"/>
                    </a:cubicBezTo>
                    <a:cubicBezTo>
                      <a:pt x="153485" y="15088"/>
                      <a:pt x="153410" y="14863"/>
                      <a:pt x="153310" y="14662"/>
                    </a:cubicBezTo>
                    <a:cubicBezTo>
                      <a:pt x="152734" y="14537"/>
                      <a:pt x="152157" y="14437"/>
                      <a:pt x="151556" y="14311"/>
                    </a:cubicBezTo>
                    <a:cubicBezTo>
                      <a:pt x="148348" y="13685"/>
                      <a:pt x="145140" y="13033"/>
                      <a:pt x="141906" y="12482"/>
                    </a:cubicBezTo>
                    <a:cubicBezTo>
                      <a:pt x="135415" y="11429"/>
                      <a:pt x="128874" y="10752"/>
                      <a:pt x="122357" y="9950"/>
                    </a:cubicBezTo>
                    <a:cubicBezTo>
                      <a:pt x="109149" y="8372"/>
                      <a:pt x="95916" y="6818"/>
                      <a:pt x="82708" y="5214"/>
                    </a:cubicBezTo>
                    <a:cubicBezTo>
                      <a:pt x="79024" y="4762"/>
                      <a:pt x="75365" y="4336"/>
                      <a:pt x="71706" y="3810"/>
                    </a:cubicBezTo>
                    <a:cubicBezTo>
                      <a:pt x="68096" y="3309"/>
                      <a:pt x="64538" y="2632"/>
                      <a:pt x="60979" y="1955"/>
                    </a:cubicBezTo>
                    <a:lnTo>
                      <a:pt x="60929" y="1955"/>
                    </a:lnTo>
                    <a:cubicBezTo>
                      <a:pt x="60979" y="1329"/>
                      <a:pt x="61029" y="677"/>
                      <a:pt x="61029" y="26"/>
                    </a:cubicBezTo>
                    <a:lnTo>
                      <a:pt x="60828" y="26"/>
                    </a:lnTo>
                    <a:cubicBezTo>
                      <a:pt x="60778" y="1"/>
                      <a:pt x="60728" y="1"/>
                      <a:pt x="60678"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9730;p59">
                <a:extLst>
                  <a:ext uri="{FF2B5EF4-FFF2-40B4-BE49-F238E27FC236}">
                    <a16:creationId xmlns="" xmlns:a16="http://schemas.microsoft.com/office/drawing/2014/main" id="{1F7388F2-CB2C-6A70-25ED-D1A341BBA398}"/>
                  </a:ext>
                </a:extLst>
              </p:cNvPr>
              <p:cNvSpPr/>
              <p:nvPr/>
            </p:nvSpPr>
            <p:spPr>
              <a:xfrm>
                <a:off x="3369200" y="2604675"/>
                <a:ext cx="15050" cy="5025"/>
              </a:xfrm>
              <a:custGeom>
                <a:avLst/>
                <a:gdLst/>
                <a:ahLst/>
                <a:cxnLst/>
                <a:rect l="l" t="t" r="r" b="b"/>
                <a:pathLst>
                  <a:path w="602" h="201" extrusionOk="0">
                    <a:moveTo>
                      <a:pt x="25" y="0"/>
                    </a:moveTo>
                    <a:cubicBezTo>
                      <a:pt x="0" y="0"/>
                      <a:pt x="0" y="0"/>
                      <a:pt x="25" y="25"/>
                    </a:cubicBezTo>
                    <a:lnTo>
                      <a:pt x="577" y="201"/>
                    </a:lnTo>
                    <a:lnTo>
                      <a:pt x="602" y="201"/>
                    </a:lnTo>
                    <a:cubicBezTo>
                      <a:pt x="401" y="125"/>
                      <a:pt x="201" y="50"/>
                      <a:pt x="25"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9731;p59">
                <a:extLst>
                  <a:ext uri="{FF2B5EF4-FFF2-40B4-BE49-F238E27FC236}">
                    <a16:creationId xmlns="" xmlns:a16="http://schemas.microsoft.com/office/drawing/2014/main" id="{19645E47-E371-9B1E-7302-CC8BC154FBE4}"/>
                  </a:ext>
                </a:extLst>
              </p:cNvPr>
              <p:cNvSpPr/>
              <p:nvPr/>
            </p:nvSpPr>
            <p:spPr>
              <a:xfrm>
                <a:off x="3625475" y="1615875"/>
                <a:ext cx="1563925" cy="1026400"/>
              </a:xfrm>
              <a:custGeom>
                <a:avLst/>
                <a:gdLst/>
                <a:ahLst/>
                <a:cxnLst/>
                <a:rect l="l" t="t" r="r" b="b"/>
                <a:pathLst>
                  <a:path w="62557" h="41056" extrusionOk="0">
                    <a:moveTo>
                      <a:pt x="8932" y="0"/>
                    </a:moveTo>
                    <a:cubicBezTo>
                      <a:pt x="8445" y="0"/>
                      <a:pt x="7964" y="60"/>
                      <a:pt x="7494" y="204"/>
                    </a:cubicBezTo>
                    <a:cubicBezTo>
                      <a:pt x="4687" y="1056"/>
                      <a:pt x="3534" y="4339"/>
                      <a:pt x="2882" y="7221"/>
                    </a:cubicBezTo>
                    <a:cubicBezTo>
                      <a:pt x="1905" y="11532"/>
                      <a:pt x="1128" y="15868"/>
                      <a:pt x="576" y="20254"/>
                    </a:cubicBezTo>
                    <a:cubicBezTo>
                      <a:pt x="251" y="22885"/>
                      <a:pt x="0" y="25567"/>
                      <a:pt x="326" y="28199"/>
                    </a:cubicBezTo>
                    <a:cubicBezTo>
                      <a:pt x="476" y="29352"/>
                      <a:pt x="752" y="30530"/>
                      <a:pt x="1404" y="31507"/>
                    </a:cubicBezTo>
                    <a:cubicBezTo>
                      <a:pt x="1754" y="32033"/>
                      <a:pt x="2180" y="32459"/>
                      <a:pt x="2657" y="32860"/>
                    </a:cubicBezTo>
                    <a:cubicBezTo>
                      <a:pt x="15163" y="34715"/>
                      <a:pt x="35038" y="38023"/>
                      <a:pt x="52131" y="41056"/>
                    </a:cubicBezTo>
                    <a:cubicBezTo>
                      <a:pt x="57544" y="39477"/>
                      <a:pt x="62005" y="38299"/>
                      <a:pt x="62181" y="37773"/>
                    </a:cubicBezTo>
                    <a:cubicBezTo>
                      <a:pt x="62557" y="36595"/>
                      <a:pt x="59875" y="37046"/>
                      <a:pt x="58672" y="36570"/>
                    </a:cubicBezTo>
                    <a:cubicBezTo>
                      <a:pt x="57319" y="36269"/>
                      <a:pt x="9098" y="28675"/>
                      <a:pt x="6391" y="24715"/>
                    </a:cubicBezTo>
                    <a:cubicBezTo>
                      <a:pt x="3709" y="20755"/>
                      <a:pt x="6391" y="4314"/>
                      <a:pt x="9449" y="2885"/>
                    </a:cubicBezTo>
                    <a:cubicBezTo>
                      <a:pt x="9578" y="2824"/>
                      <a:pt x="9788" y="2795"/>
                      <a:pt x="10069" y="2795"/>
                    </a:cubicBezTo>
                    <a:cubicBezTo>
                      <a:pt x="16380" y="2795"/>
                      <a:pt x="59099" y="17460"/>
                      <a:pt x="59675" y="17748"/>
                    </a:cubicBezTo>
                    <a:cubicBezTo>
                      <a:pt x="59675" y="17748"/>
                      <a:pt x="61329" y="17447"/>
                      <a:pt x="62557" y="16920"/>
                    </a:cubicBezTo>
                    <a:cubicBezTo>
                      <a:pt x="60652" y="15968"/>
                      <a:pt x="58647" y="15291"/>
                      <a:pt x="56667" y="14590"/>
                    </a:cubicBezTo>
                    <a:cubicBezTo>
                      <a:pt x="41980" y="9577"/>
                      <a:pt x="27193" y="4915"/>
                      <a:pt x="12306" y="630"/>
                    </a:cubicBezTo>
                    <a:cubicBezTo>
                      <a:pt x="11205" y="315"/>
                      <a:pt x="10054" y="0"/>
                      <a:pt x="8932" y="0"/>
                    </a:cubicBezTo>
                    <a:close/>
                  </a:path>
                </a:pathLst>
              </a:custGeom>
              <a:solidFill>
                <a:srgbClr val="B4403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9732;p59">
                <a:extLst>
                  <a:ext uri="{FF2B5EF4-FFF2-40B4-BE49-F238E27FC236}">
                    <a16:creationId xmlns="" xmlns:a16="http://schemas.microsoft.com/office/drawing/2014/main" id="{571A2816-F1B8-5E60-8895-EA755AAA9F4B}"/>
                  </a:ext>
                </a:extLst>
              </p:cNvPr>
              <p:cNvSpPr/>
              <p:nvPr/>
            </p:nvSpPr>
            <p:spPr>
              <a:xfrm>
                <a:off x="3321575" y="1765875"/>
                <a:ext cx="96900" cy="608700"/>
              </a:xfrm>
              <a:custGeom>
                <a:avLst/>
                <a:gdLst/>
                <a:ahLst/>
                <a:cxnLst/>
                <a:rect l="l" t="t" r="r" b="b"/>
                <a:pathLst>
                  <a:path w="3876" h="24348" extrusionOk="0">
                    <a:moveTo>
                      <a:pt x="3638" y="0"/>
                    </a:moveTo>
                    <a:cubicBezTo>
                      <a:pt x="3557" y="0"/>
                      <a:pt x="3475" y="32"/>
                      <a:pt x="3434" y="93"/>
                    </a:cubicBezTo>
                    <a:cubicBezTo>
                      <a:pt x="2883" y="945"/>
                      <a:pt x="2582" y="1898"/>
                      <a:pt x="2256" y="2825"/>
                    </a:cubicBezTo>
                    <a:cubicBezTo>
                      <a:pt x="1930" y="3803"/>
                      <a:pt x="1655" y="4805"/>
                      <a:pt x="1379" y="5783"/>
                    </a:cubicBezTo>
                    <a:cubicBezTo>
                      <a:pt x="878" y="7737"/>
                      <a:pt x="552" y="9717"/>
                      <a:pt x="326" y="11722"/>
                    </a:cubicBezTo>
                    <a:cubicBezTo>
                      <a:pt x="101" y="13753"/>
                      <a:pt x="1" y="15758"/>
                      <a:pt x="26" y="17788"/>
                    </a:cubicBezTo>
                    <a:cubicBezTo>
                      <a:pt x="51" y="18815"/>
                      <a:pt x="101" y="19843"/>
                      <a:pt x="176" y="20870"/>
                    </a:cubicBezTo>
                    <a:cubicBezTo>
                      <a:pt x="251" y="21848"/>
                      <a:pt x="251" y="22951"/>
                      <a:pt x="552" y="23903"/>
                    </a:cubicBezTo>
                    <a:cubicBezTo>
                      <a:pt x="653" y="24205"/>
                      <a:pt x="904" y="24348"/>
                      <a:pt x="1153" y="24348"/>
                    </a:cubicBezTo>
                    <a:cubicBezTo>
                      <a:pt x="1461" y="24348"/>
                      <a:pt x="1766" y="24130"/>
                      <a:pt x="1780" y="23728"/>
                    </a:cubicBezTo>
                    <a:cubicBezTo>
                      <a:pt x="1830" y="22725"/>
                      <a:pt x="1580" y="21672"/>
                      <a:pt x="1504" y="20670"/>
                    </a:cubicBezTo>
                    <a:cubicBezTo>
                      <a:pt x="1429" y="19718"/>
                      <a:pt x="1379" y="18740"/>
                      <a:pt x="1379" y="17788"/>
                    </a:cubicBezTo>
                    <a:cubicBezTo>
                      <a:pt x="1354" y="15808"/>
                      <a:pt x="1429" y="13803"/>
                      <a:pt x="1605" y="11823"/>
                    </a:cubicBezTo>
                    <a:cubicBezTo>
                      <a:pt x="1830" y="9843"/>
                      <a:pt x="2156" y="7863"/>
                      <a:pt x="2557" y="5908"/>
                    </a:cubicBezTo>
                    <a:cubicBezTo>
                      <a:pt x="2732" y="4956"/>
                      <a:pt x="2958" y="4028"/>
                      <a:pt x="3184" y="3101"/>
                    </a:cubicBezTo>
                    <a:cubicBezTo>
                      <a:pt x="3434" y="2123"/>
                      <a:pt x="3760" y="1221"/>
                      <a:pt x="3860" y="219"/>
                    </a:cubicBezTo>
                    <a:cubicBezTo>
                      <a:pt x="3875" y="70"/>
                      <a:pt x="3757" y="0"/>
                      <a:pt x="3638" y="0"/>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9733;p59">
                <a:extLst>
                  <a:ext uri="{FF2B5EF4-FFF2-40B4-BE49-F238E27FC236}">
                    <a16:creationId xmlns="" xmlns:a16="http://schemas.microsoft.com/office/drawing/2014/main" id="{1C5B58C9-4E4F-5432-9B28-4928C7A35614}"/>
                  </a:ext>
                </a:extLst>
              </p:cNvPr>
              <p:cNvSpPr/>
              <p:nvPr/>
            </p:nvSpPr>
            <p:spPr>
              <a:xfrm>
                <a:off x="3200025" y="1919475"/>
                <a:ext cx="55775" cy="356025"/>
              </a:xfrm>
              <a:custGeom>
                <a:avLst/>
                <a:gdLst/>
                <a:ahLst/>
                <a:cxnLst/>
                <a:rect l="l" t="t" r="r" b="b"/>
                <a:pathLst>
                  <a:path w="2231" h="14241" extrusionOk="0">
                    <a:moveTo>
                      <a:pt x="1766" y="1"/>
                    </a:moveTo>
                    <a:cubicBezTo>
                      <a:pt x="1707" y="1"/>
                      <a:pt x="1651" y="13"/>
                      <a:pt x="1604" y="40"/>
                    </a:cubicBezTo>
                    <a:cubicBezTo>
                      <a:pt x="527" y="741"/>
                      <a:pt x="477" y="2396"/>
                      <a:pt x="627" y="3523"/>
                    </a:cubicBezTo>
                    <a:cubicBezTo>
                      <a:pt x="677" y="3824"/>
                      <a:pt x="752" y="4150"/>
                      <a:pt x="777" y="4451"/>
                    </a:cubicBezTo>
                    <a:cubicBezTo>
                      <a:pt x="777" y="4802"/>
                      <a:pt x="627" y="5102"/>
                      <a:pt x="477" y="5428"/>
                    </a:cubicBezTo>
                    <a:cubicBezTo>
                      <a:pt x="226" y="6005"/>
                      <a:pt x="76" y="6606"/>
                      <a:pt x="25" y="7233"/>
                    </a:cubicBezTo>
                    <a:cubicBezTo>
                      <a:pt x="0" y="7834"/>
                      <a:pt x="101" y="8436"/>
                      <a:pt x="276" y="8987"/>
                    </a:cubicBezTo>
                    <a:cubicBezTo>
                      <a:pt x="376" y="9288"/>
                      <a:pt x="502" y="9563"/>
                      <a:pt x="652" y="9839"/>
                    </a:cubicBezTo>
                    <a:cubicBezTo>
                      <a:pt x="752" y="10015"/>
                      <a:pt x="777" y="10040"/>
                      <a:pt x="727" y="10240"/>
                    </a:cubicBezTo>
                    <a:cubicBezTo>
                      <a:pt x="702" y="10391"/>
                      <a:pt x="577" y="10566"/>
                      <a:pt x="527" y="10691"/>
                    </a:cubicBezTo>
                    <a:cubicBezTo>
                      <a:pt x="301" y="11293"/>
                      <a:pt x="201" y="11919"/>
                      <a:pt x="176" y="12546"/>
                    </a:cubicBezTo>
                    <a:cubicBezTo>
                      <a:pt x="176" y="13097"/>
                      <a:pt x="201" y="13749"/>
                      <a:pt x="602" y="14150"/>
                    </a:cubicBezTo>
                    <a:cubicBezTo>
                      <a:pt x="665" y="14213"/>
                      <a:pt x="734" y="14240"/>
                      <a:pt x="801" y="14240"/>
                    </a:cubicBezTo>
                    <a:cubicBezTo>
                      <a:pt x="920" y="14240"/>
                      <a:pt x="1030" y="14153"/>
                      <a:pt x="1078" y="14025"/>
                    </a:cubicBezTo>
                    <a:cubicBezTo>
                      <a:pt x="1279" y="13498"/>
                      <a:pt x="1128" y="12897"/>
                      <a:pt x="1228" y="12345"/>
                    </a:cubicBezTo>
                    <a:cubicBezTo>
                      <a:pt x="1354" y="11719"/>
                      <a:pt x="1604" y="11193"/>
                      <a:pt x="1880" y="10616"/>
                    </a:cubicBezTo>
                    <a:cubicBezTo>
                      <a:pt x="2156" y="10015"/>
                      <a:pt x="1880" y="9614"/>
                      <a:pt x="1629" y="9062"/>
                    </a:cubicBezTo>
                    <a:cubicBezTo>
                      <a:pt x="1379" y="8536"/>
                      <a:pt x="1279" y="7909"/>
                      <a:pt x="1304" y="7333"/>
                    </a:cubicBezTo>
                    <a:cubicBezTo>
                      <a:pt x="1354" y="6731"/>
                      <a:pt x="1579" y="6205"/>
                      <a:pt x="1830" y="5679"/>
                    </a:cubicBezTo>
                    <a:cubicBezTo>
                      <a:pt x="2081" y="5077"/>
                      <a:pt x="2156" y="4526"/>
                      <a:pt x="2056" y="3899"/>
                    </a:cubicBezTo>
                    <a:cubicBezTo>
                      <a:pt x="1980" y="3273"/>
                      <a:pt x="1905" y="2646"/>
                      <a:pt x="2005" y="1994"/>
                    </a:cubicBezTo>
                    <a:cubicBezTo>
                      <a:pt x="2081" y="1418"/>
                      <a:pt x="2231" y="867"/>
                      <a:pt x="2131" y="265"/>
                    </a:cubicBezTo>
                    <a:cubicBezTo>
                      <a:pt x="2112" y="99"/>
                      <a:pt x="1930" y="1"/>
                      <a:pt x="1766" y="1"/>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9734;p59">
                <a:extLst>
                  <a:ext uri="{FF2B5EF4-FFF2-40B4-BE49-F238E27FC236}">
                    <a16:creationId xmlns="" xmlns:a16="http://schemas.microsoft.com/office/drawing/2014/main" id="{D9358231-DACC-025D-6137-AA1973AFE7AA}"/>
                  </a:ext>
                </a:extLst>
              </p:cNvPr>
              <p:cNvSpPr/>
              <p:nvPr/>
            </p:nvSpPr>
            <p:spPr>
              <a:xfrm>
                <a:off x="2592250" y="2138850"/>
                <a:ext cx="255050" cy="228225"/>
              </a:xfrm>
              <a:custGeom>
                <a:avLst/>
                <a:gdLst/>
                <a:ahLst/>
                <a:cxnLst/>
                <a:rect l="l" t="t" r="r" b="b"/>
                <a:pathLst>
                  <a:path w="10202" h="9129" extrusionOk="0">
                    <a:moveTo>
                      <a:pt x="5647" y="1"/>
                    </a:moveTo>
                    <a:cubicBezTo>
                      <a:pt x="4893" y="1"/>
                      <a:pt x="4142" y="136"/>
                      <a:pt x="3409" y="438"/>
                    </a:cubicBezTo>
                    <a:cubicBezTo>
                      <a:pt x="2557" y="814"/>
                      <a:pt x="1855" y="1315"/>
                      <a:pt x="1254" y="1991"/>
                    </a:cubicBezTo>
                    <a:cubicBezTo>
                      <a:pt x="702" y="2643"/>
                      <a:pt x="351" y="3370"/>
                      <a:pt x="176" y="4172"/>
                    </a:cubicBezTo>
                    <a:cubicBezTo>
                      <a:pt x="176" y="4222"/>
                      <a:pt x="151" y="4272"/>
                      <a:pt x="151" y="4347"/>
                    </a:cubicBezTo>
                    <a:cubicBezTo>
                      <a:pt x="0" y="5124"/>
                      <a:pt x="76" y="5901"/>
                      <a:pt x="351" y="6603"/>
                    </a:cubicBezTo>
                    <a:cubicBezTo>
                      <a:pt x="677" y="7330"/>
                      <a:pt x="1153" y="7931"/>
                      <a:pt x="1830" y="8357"/>
                    </a:cubicBezTo>
                    <a:cubicBezTo>
                      <a:pt x="2482" y="8809"/>
                      <a:pt x="3234" y="9059"/>
                      <a:pt x="4086" y="9109"/>
                    </a:cubicBezTo>
                    <a:cubicBezTo>
                      <a:pt x="4229" y="9122"/>
                      <a:pt x="4372" y="9128"/>
                      <a:pt x="4516" y="9128"/>
                    </a:cubicBezTo>
                    <a:cubicBezTo>
                      <a:pt x="5224" y="9128"/>
                      <a:pt x="5929" y="8975"/>
                      <a:pt x="6617" y="8683"/>
                    </a:cubicBezTo>
                    <a:cubicBezTo>
                      <a:pt x="6692" y="8658"/>
                      <a:pt x="6742" y="8633"/>
                      <a:pt x="6818" y="8608"/>
                    </a:cubicBezTo>
                    <a:cubicBezTo>
                      <a:pt x="7645" y="8257"/>
                      <a:pt x="8371" y="7756"/>
                      <a:pt x="8948" y="7079"/>
                    </a:cubicBezTo>
                    <a:cubicBezTo>
                      <a:pt x="9499" y="6403"/>
                      <a:pt x="9875" y="5701"/>
                      <a:pt x="10026" y="4899"/>
                    </a:cubicBezTo>
                    <a:cubicBezTo>
                      <a:pt x="10201" y="4097"/>
                      <a:pt x="10126" y="3320"/>
                      <a:pt x="9825" y="2568"/>
                    </a:cubicBezTo>
                    <a:cubicBezTo>
                      <a:pt x="9499" y="1841"/>
                      <a:pt x="8998" y="1240"/>
                      <a:pt x="8321" y="788"/>
                    </a:cubicBezTo>
                    <a:cubicBezTo>
                      <a:pt x="7645" y="337"/>
                      <a:pt x="6868" y="87"/>
                      <a:pt x="6016" y="12"/>
                    </a:cubicBezTo>
                    <a:cubicBezTo>
                      <a:pt x="5893" y="4"/>
                      <a:pt x="5770" y="1"/>
                      <a:pt x="5647" y="1"/>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9735;p59">
                <a:extLst>
                  <a:ext uri="{FF2B5EF4-FFF2-40B4-BE49-F238E27FC236}">
                    <a16:creationId xmlns="" xmlns:a16="http://schemas.microsoft.com/office/drawing/2014/main" id="{EAD49BD6-25C5-35E8-FA68-01F68E2968AE}"/>
                  </a:ext>
                </a:extLst>
              </p:cNvPr>
              <p:cNvSpPr/>
              <p:nvPr/>
            </p:nvSpPr>
            <p:spPr>
              <a:xfrm>
                <a:off x="2122950" y="1719950"/>
                <a:ext cx="1352775" cy="761925"/>
              </a:xfrm>
              <a:custGeom>
                <a:avLst/>
                <a:gdLst/>
                <a:ahLst/>
                <a:cxnLst/>
                <a:rect l="l" t="t" r="r" b="b"/>
                <a:pathLst>
                  <a:path w="54111" h="30477" extrusionOk="0">
                    <a:moveTo>
                      <a:pt x="54111" y="1"/>
                    </a:moveTo>
                    <a:cubicBezTo>
                      <a:pt x="34863" y="7620"/>
                      <a:pt x="3359" y="21003"/>
                      <a:pt x="1429" y="22933"/>
                    </a:cubicBezTo>
                    <a:cubicBezTo>
                      <a:pt x="226" y="24136"/>
                      <a:pt x="0" y="27219"/>
                      <a:pt x="301" y="30477"/>
                    </a:cubicBezTo>
                    <a:cubicBezTo>
                      <a:pt x="953" y="27971"/>
                      <a:pt x="2306" y="25640"/>
                      <a:pt x="4336" y="23986"/>
                    </a:cubicBezTo>
                    <a:cubicBezTo>
                      <a:pt x="5740" y="22858"/>
                      <a:pt x="7419" y="22056"/>
                      <a:pt x="9073" y="21329"/>
                    </a:cubicBezTo>
                    <a:cubicBezTo>
                      <a:pt x="24236" y="14487"/>
                      <a:pt x="40402" y="9224"/>
                      <a:pt x="54111" y="1"/>
                    </a:cubicBezTo>
                    <a:close/>
                  </a:path>
                </a:pathLst>
              </a:custGeom>
              <a:solidFill>
                <a:srgbClr val="ED726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9736;p59">
                <a:extLst>
                  <a:ext uri="{FF2B5EF4-FFF2-40B4-BE49-F238E27FC236}">
                    <a16:creationId xmlns="" xmlns:a16="http://schemas.microsoft.com/office/drawing/2014/main" id="{4084EB6B-AE81-8932-9ADC-5439E0279057}"/>
                  </a:ext>
                </a:extLst>
              </p:cNvPr>
              <p:cNvSpPr/>
              <p:nvPr/>
            </p:nvSpPr>
            <p:spPr>
              <a:xfrm>
                <a:off x="3117950" y="1866225"/>
                <a:ext cx="62200" cy="556825"/>
              </a:xfrm>
              <a:custGeom>
                <a:avLst/>
                <a:gdLst/>
                <a:ahLst/>
                <a:cxnLst/>
                <a:rect l="l" t="t" r="r" b="b"/>
                <a:pathLst>
                  <a:path w="2488" h="22273" extrusionOk="0">
                    <a:moveTo>
                      <a:pt x="2177" y="0"/>
                    </a:moveTo>
                    <a:cubicBezTo>
                      <a:pt x="2038" y="0"/>
                      <a:pt x="1888" y="75"/>
                      <a:pt x="1830" y="215"/>
                    </a:cubicBezTo>
                    <a:cubicBezTo>
                      <a:pt x="1654" y="666"/>
                      <a:pt x="1479" y="1067"/>
                      <a:pt x="1354" y="1518"/>
                    </a:cubicBezTo>
                    <a:cubicBezTo>
                      <a:pt x="1253" y="1969"/>
                      <a:pt x="1128" y="2395"/>
                      <a:pt x="1053" y="2846"/>
                    </a:cubicBezTo>
                    <a:cubicBezTo>
                      <a:pt x="852" y="3749"/>
                      <a:pt x="702" y="4651"/>
                      <a:pt x="552" y="5553"/>
                    </a:cubicBezTo>
                    <a:cubicBezTo>
                      <a:pt x="301" y="7333"/>
                      <a:pt x="125" y="9137"/>
                      <a:pt x="100" y="10942"/>
                    </a:cubicBezTo>
                    <a:cubicBezTo>
                      <a:pt x="0" y="14601"/>
                      <a:pt x="376" y="18260"/>
                      <a:pt x="1128" y="21819"/>
                    </a:cubicBezTo>
                    <a:cubicBezTo>
                      <a:pt x="1197" y="22136"/>
                      <a:pt x="1435" y="22273"/>
                      <a:pt x="1687" y="22273"/>
                    </a:cubicBezTo>
                    <a:cubicBezTo>
                      <a:pt x="2071" y="22273"/>
                      <a:pt x="2487" y="21953"/>
                      <a:pt x="2381" y="21468"/>
                    </a:cubicBezTo>
                    <a:cubicBezTo>
                      <a:pt x="1604" y="17984"/>
                      <a:pt x="1228" y="14425"/>
                      <a:pt x="1278" y="10866"/>
                    </a:cubicBezTo>
                    <a:cubicBezTo>
                      <a:pt x="1303" y="9087"/>
                      <a:pt x="1429" y="7333"/>
                      <a:pt x="1629" y="5578"/>
                    </a:cubicBezTo>
                    <a:cubicBezTo>
                      <a:pt x="1855" y="3824"/>
                      <a:pt x="2231" y="2069"/>
                      <a:pt x="2456" y="315"/>
                    </a:cubicBezTo>
                    <a:cubicBezTo>
                      <a:pt x="2483" y="100"/>
                      <a:pt x="2337" y="0"/>
                      <a:pt x="2177" y="0"/>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9737;p59">
                <a:extLst>
                  <a:ext uri="{FF2B5EF4-FFF2-40B4-BE49-F238E27FC236}">
                    <a16:creationId xmlns="" xmlns:a16="http://schemas.microsoft.com/office/drawing/2014/main" id="{551696B6-94C8-5D7C-261E-C6857213C380}"/>
                  </a:ext>
                </a:extLst>
              </p:cNvPr>
              <p:cNvSpPr/>
              <p:nvPr/>
            </p:nvSpPr>
            <p:spPr>
              <a:xfrm>
                <a:off x="2263300" y="2246775"/>
                <a:ext cx="60175" cy="336275"/>
              </a:xfrm>
              <a:custGeom>
                <a:avLst/>
                <a:gdLst/>
                <a:ahLst/>
                <a:cxnLst/>
                <a:rect l="l" t="t" r="r" b="b"/>
                <a:pathLst>
                  <a:path w="2407" h="13451" extrusionOk="0">
                    <a:moveTo>
                      <a:pt x="1090" y="1"/>
                    </a:moveTo>
                    <a:cubicBezTo>
                      <a:pt x="997" y="1"/>
                      <a:pt x="904" y="39"/>
                      <a:pt x="828" y="131"/>
                    </a:cubicBezTo>
                    <a:cubicBezTo>
                      <a:pt x="226" y="857"/>
                      <a:pt x="226" y="2236"/>
                      <a:pt x="126" y="3163"/>
                    </a:cubicBezTo>
                    <a:cubicBezTo>
                      <a:pt x="26" y="4316"/>
                      <a:pt x="1" y="5494"/>
                      <a:pt x="51" y="6647"/>
                    </a:cubicBezTo>
                    <a:cubicBezTo>
                      <a:pt x="126" y="7775"/>
                      <a:pt x="201" y="8903"/>
                      <a:pt x="402" y="10005"/>
                    </a:cubicBezTo>
                    <a:cubicBezTo>
                      <a:pt x="502" y="10557"/>
                      <a:pt x="627" y="11108"/>
                      <a:pt x="777" y="11634"/>
                    </a:cubicBezTo>
                    <a:cubicBezTo>
                      <a:pt x="903" y="12186"/>
                      <a:pt x="1028" y="12812"/>
                      <a:pt x="1379" y="13264"/>
                    </a:cubicBezTo>
                    <a:cubicBezTo>
                      <a:pt x="1487" y="13395"/>
                      <a:pt x="1620" y="13450"/>
                      <a:pt x="1752" y="13450"/>
                    </a:cubicBezTo>
                    <a:cubicBezTo>
                      <a:pt x="2049" y="13450"/>
                      <a:pt x="2347" y="13174"/>
                      <a:pt x="2381" y="12863"/>
                    </a:cubicBezTo>
                    <a:cubicBezTo>
                      <a:pt x="2407" y="12361"/>
                      <a:pt x="2156" y="11860"/>
                      <a:pt x="2031" y="11384"/>
                    </a:cubicBezTo>
                    <a:cubicBezTo>
                      <a:pt x="1905" y="10883"/>
                      <a:pt x="1780" y="10381"/>
                      <a:pt x="1680" y="9855"/>
                    </a:cubicBezTo>
                    <a:cubicBezTo>
                      <a:pt x="1479" y="8802"/>
                      <a:pt x="1279" y="7750"/>
                      <a:pt x="1204" y="6647"/>
                    </a:cubicBezTo>
                    <a:cubicBezTo>
                      <a:pt x="1128" y="5619"/>
                      <a:pt x="1128" y="4592"/>
                      <a:pt x="1178" y="3539"/>
                    </a:cubicBezTo>
                    <a:cubicBezTo>
                      <a:pt x="1229" y="3013"/>
                      <a:pt x="1254" y="2512"/>
                      <a:pt x="1329" y="1985"/>
                    </a:cubicBezTo>
                    <a:cubicBezTo>
                      <a:pt x="1379" y="1484"/>
                      <a:pt x="1579" y="908"/>
                      <a:pt x="1529" y="406"/>
                    </a:cubicBezTo>
                    <a:cubicBezTo>
                      <a:pt x="1512" y="197"/>
                      <a:pt x="1301" y="1"/>
                      <a:pt x="1090" y="1"/>
                    </a:cubicBezTo>
                    <a:close/>
                  </a:path>
                </a:pathLst>
              </a:custGeom>
              <a:solidFill>
                <a:srgbClr val="7F2D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9738;p59">
                <a:extLst>
                  <a:ext uri="{FF2B5EF4-FFF2-40B4-BE49-F238E27FC236}">
                    <a16:creationId xmlns="" xmlns:a16="http://schemas.microsoft.com/office/drawing/2014/main" id="{88DAB0A0-F455-9BE4-29BD-FB347EA22403}"/>
                  </a:ext>
                </a:extLst>
              </p:cNvPr>
              <p:cNvSpPr/>
              <p:nvPr/>
            </p:nvSpPr>
            <p:spPr>
              <a:xfrm>
                <a:off x="2361675" y="2798275"/>
                <a:ext cx="3392900" cy="342750"/>
              </a:xfrm>
              <a:custGeom>
                <a:avLst/>
                <a:gdLst/>
                <a:ahLst/>
                <a:cxnLst/>
                <a:rect l="l" t="t" r="r" b="b"/>
                <a:pathLst>
                  <a:path w="135716" h="13710" extrusionOk="0">
                    <a:moveTo>
                      <a:pt x="41554" y="1"/>
                    </a:moveTo>
                    <a:cubicBezTo>
                      <a:pt x="41554" y="201"/>
                      <a:pt x="41529" y="427"/>
                      <a:pt x="41529" y="627"/>
                    </a:cubicBezTo>
                    <a:cubicBezTo>
                      <a:pt x="41454" y="1304"/>
                      <a:pt x="41379" y="1981"/>
                      <a:pt x="41003" y="2507"/>
                    </a:cubicBezTo>
                    <a:cubicBezTo>
                      <a:pt x="40452" y="3234"/>
                      <a:pt x="39474" y="3459"/>
                      <a:pt x="38597" y="3610"/>
                    </a:cubicBezTo>
                    <a:cubicBezTo>
                      <a:pt x="25815" y="5940"/>
                      <a:pt x="13033" y="8271"/>
                      <a:pt x="251" y="10602"/>
                    </a:cubicBezTo>
                    <a:cubicBezTo>
                      <a:pt x="176" y="10602"/>
                      <a:pt x="76" y="10627"/>
                      <a:pt x="0" y="10652"/>
                    </a:cubicBezTo>
                    <a:cubicBezTo>
                      <a:pt x="14463" y="10218"/>
                      <a:pt x="37843" y="9942"/>
                      <a:pt x="60699" y="9942"/>
                    </a:cubicBezTo>
                    <a:cubicBezTo>
                      <a:pt x="94521" y="9942"/>
                      <a:pt x="127194" y="10546"/>
                      <a:pt x="128121" y="12131"/>
                    </a:cubicBezTo>
                    <a:cubicBezTo>
                      <a:pt x="128372" y="12532"/>
                      <a:pt x="128572" y="13083"/>
                      <a:pt x="128773" y="13710"/>
                    </a:cubicBezTo>
                    <a:cubicBezTo>
                      <a:pt x="132883" y="11855"/>
                      <a:pt x="135715" y="10301"/>
                      <a:pt x="135490" y="9700"/>
                    </a:cubicBezTo>
                    <a:cubicBezTo>
                      <a:pt x="135164" y="8848"/>
                      <a:pt x="134487" y="8271"/>
                      <a:pt x="133861" y="7920"/>
                    </a:cubicBezTo>
                    <a:cubicBezTo>
                      <a:pt x="133510" y="8672"/>
                      <a:pt x="133084" y="9274"/>
                      <a:pt x="132633" y="9474"/>
                    </a:cubicBezTo>
                    <a:cubicBezTo>
                      <a:pt x="132581" y="9496"/>
                      <a:pt x="132442" y="9507"/>
                      <a:pt x="132222" y="9507"/>
                    </a:cubicBezTo>
                    <a:cubicBezTo>
                      <a:pt x="125848" y="9507"/>
                      <a:pt x="51221" y="679"/>
                      <a:pt x="41554" y="1"/>
                    </a:cubicBezTo>
                    <a:close/>
                  </a:path>
                </a:pathLst>
              </a:custGeom>
              <a:solidFill>
                <a:srgbClr val="3D88B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9739;p59">
                <a:extLst>
                  <a:ext uri="{FF2B5EF4-FFF2-40B4-BE49-F238E27FC236}">
                    <a16:creationId xmlns="" xmlns:a16="http://schemas.microsoft.com/office/drawing/2014/main" id="{E015264C-99FC-2722-FC46-7B1FF66E428D}"/>
                  </a:ext>
                </a:extLst>
              </p:cNvPr>
              <p:cNvSpPr/>
              <p:nvPr/>
            </p:nvSpPr>
            <p:spPr>
              <a:xfrm>
                <a:off x="3389875" y="2399775"/>
                <a:ext cx="2370950" cy="444900"/>
              </a:xfrm>
              <a:custGeom>
                <a:avLst/>
                <a:gdLst/>
                <a:ahLst/>
                <a:cxnLst/>
                <a:rect l="l" t="t" r="r" b="b"/>
                <a:pathLst>
                  <a:path w="94838" h="17796" extrusionOk="0">
                    <a:moveTo>
                      <a:pt x="0" y="1"/>
                    </a:moveTo>
                    <a:cubicBezTo>
                      <a:pt x="151" y="1179"/>
                      <a:pt x="276" y="2382"/>
                      <a:pt x="376" y="3560"/>
                    </a:cubicBezTo>
                    <a:cubicBezTo>
                      <a:pt x="401" y="3558"/>
                      <a:pt x="432" y="3557"/>
                      <a:pt x="469" y="3557"/>
                    </a:cubicBezTo>
                    <a:cubicBezTo>
                      <a:pt x="4812" y="3557"/>
                      <a:pt x="91517" y="16627"/>
                      <a:pt x="92933" y="17795"/>
                    </a:cubicBezTo>
                    <a:cubicBezTo>
                      <a:pt x="92933" y="17795"/>
                      <a:pt x="94838" y="17795"/>
                      <a:pt x="94587" y="16392"/>
                    </a:cubicBezTo>
                    <a:cubicBezTo>
                      <a:pt x="94487" y="15790"/>
                      <a:pt x="79550" y="12908"/>
                      <a:pt x="61555" y="9700"/>
                    </a:cubicBezTo>
                    <a:cubicBezTo>
                      <a:pt x="35940" y="5164"/>
                      <a:pt x="4161" y="1"/>
                      <a:pt x="126" y="1"/>
                    </a:cubicBezTo>
                    <a:close/>
                  </a:path>
                </a:pathLst>
              </a:custGeom>
              <a:solidFill>
                <a:srgbClr val="3D88B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9740;p59">
                <a:extLst>
                  <a:ext uri="{FF2B5EF4-FFF2-40B4-BE49-F238E27FC236}">
                    <a16:creationId xmlns="" xmlns:a16="http://schemas.microsoft.com/office/drawing/2014/main" id="{76D611F4-7952-C89F-4C91-F682CC59F77B}"/>
                  </a:ext>
                </a:extLst>
              </p:cNvPr>
              <p:cNvSpPr/>
              <p:nvPr/>
            </p:nvSpPr>
            <p:spPr>
              <a:xfrm>
                <a:off x="1824700" y="2402275"/>
                <a:ext cx="1542650" cy="408550"/>
              </a:xfrm>
              <a:custGeom>
                <a:avLst/>
                <a:gdLst/>
                <a:ahLst/>
                <a:cxnLst/>
                <a:rect l="l" t="t" r="r" b="b"/>
                <a:pathLst>
                  <a:path w="61706" h="16342" extrusionOk="0">
                    <a:moveTo>
                      <a:pt x="61705" y="1"/>
                    </a:moveTo>
                    <a:lnTo>
                      <a:pt x="61705" y="1"/>
                    </a:lnTo>
                    <a:cubicBezTo>
                      <a:pt x="55790" y="728"/>
                      <a:pt x="29199" y="5815"/>
                      <a:pt x="13384" y="9324"/>
                    </a:cubicBezTo>
                    <a:cubicBezTo>
                      <a:pt x="6893" y="10778"/>
                      <a:pt x="2206" y="11956"/>
                      <a:pt x="1479" y="12482"/>
                    </a:cubicBezTo>
                    <a:cubicBezTo>
                      <a:pt x="677" y="13059"/>
                      <a:pt x="226" y="14537"/>
                      <a:pt x="1" y="16342"/>
                    </a:cubicBezTo>
                    <a:cubicBezTo>
                      <a:pt x="2532" y="14011"/>
                      <a:pt x="6091" y="13008"/>
                      <a:pt x="9499" y="12206"/>
                    </a:cubicBezTo>
                    <a:cubicBezTo>
                      <a:pt x="25740" y="8322"/>
                      <a:pt x="42382" y="6016"/>
                      <a:pt x="58422" y="1304"/>
                    </a:cubicBezTo>
                    <a:cubicBezTo>
                      <a:pt x="59550" y="978"/>
                      <a:pt x="60703" y="602"/>
                      <a:pt x="61705" y="1"/>
                    </a:cubicBezTo>
                    <a:close/>
                  </a:path>
                </a:pathLst>
              </a:custGeom>
              <a:solidFill>
                <a:srgbClr val="88C2E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9741;p59">
                <a:extLst>
                  <a:ext uri="{FF2B5EF4-FFF2-40B4-BE49-F238E27FC236}">
                    <a16:creationId xmlns="" xmlns:a16="http://schemas.microsoft.com/office/drawing/2014/main" id="{CE4EFAC7-B548-5EC2-A04C-7B229F13F222}"/>
                  </a:ext>
                </a:extLst>
              </p:cNvPr>
              <p:cNvSpPr/>
              <p:nvPr/>
            </p:nvSpPr>
            <p:spPr>
              <a:xfrm>
                <a:off x="4185000" y="3444075"/>
                <a:ext cx="1622825" cy="712000"/>
              </a:xfrm>
              <a:custGeom>
                <a:avLst/>
                <a:gdLst/>
                <a:ahLst/>
                <a:cxnLst/>
                <a:rect l="l" t="t" r="r" b="b"/>
                <a:pathLst>
                  <a:path w="64913" h="28480" extrusionOk="0">
                    <a:moveTo>
                      <a:pt x="9664" y="0"/>
                    </a:moveTo>
                    <a:cubicBezTo>
                      <a:pt x="9289" y="0"/>
                      <a:pt x="8940" y="3"/>
                      <a:pt x="8622" y="8"/>
                    </a:cubicBezTo>
                    <a:cubicBezTo>
                      <a:pt x="7694" y="1111"/>
                      <a:pt x="7043" y="2490"/>
                      <a:pt x="6541" y="3843"/>
                    </a:cubicBezTo>
                    <a:cubicBezTo>
                      <a:pt x="4637" y="8881"/>
                      <a:pt x="3935" y="14319"/>
                      <a:pt x="4486" y="19658"/>
                    </a:cubicBezTo>
                    <a:cubicBezTo>
                      <a:pt x="4637" y="21136"/>
                      <a:pt x="4862" y="22640"/>
                      <a:pt x="4411" y="24044"/>
                    </a:cubicBezTo>
                    <a:cubicBezTo>
                      <a:pt x="3810" y="25948"/>
                      <a:pt x="2080" y="27227"/>
                      <a:pt x="376" y="28254"/>
                    </a:cubicBezTo>
                    <a:cubicBezTo>
                      <a:pt x="251" y="28329"/>
                      <a:pt x="125" y="28404"/>
                      <a:pt x="0" y="28480"/>
                    </a:cubicBezTo>
                    <a:lnTo>
                      <a:pt x="7719" y="28480"/>
                    </a:lnTo>
                    <a:cubicBezTo>
                      <a:pt x="12080" y="28480"/>
                      <a:pt x="42958" y="27327"/>
                      <a:pt x="57018" y="25898"/>
                    </a:cubicBezTo>
                    <a:cubicBezTo>
                      <a:pt x="61354" y="25472"/>
                      <a:pt x="64086" y="24996"/>
                      <a:pt x="63960" y="24545"/>
                    </a:cubicBezTo>
                    <a:cubicBezTo>
                      <a:pt x="63635" y="23116"/>
                      <a:pt x="61655" y="21287"/>
                      <a:pt x="60326" y="20309"/>
                    </a:cubicBezTo>
                    <a:cubicBezTo>
                      <a:pt x="60076" y="21638"/>
                      <a:pt x="59775" y="22590"/>
                      <a:pt x="59449" y="22815"/>
                    </a:cubicBezTo>
                    <a:cubicBezTo>
                      <a:pt x="58566" y="23430"/>
                      <a:pt x="39557" y="23956"/>
                      <a:pt x="25094" y="23956"/>
                    </a:cubicBezTo>
                    <a:cubicBezTo>
                      <a:pt x="16557" y="23956"/>
                      <a:pt x="9604" y="23773"/>
                      <a:pt x="8897" y="23317"/>
                    </a:cubicBezTo>
                    <a:cubicBezTo>
                      <a:pt x="7018" y="22064"/>
                      <a:pt x="6541" y="7026"/>
                      <a:pt x="10326" y="4570"/>
                    </a:cubicBezTo>
                    <a:cubicBezTo>
                      <a:pt x="11159" y="4027"/>
                      <a:pt x="14008" y="3816"/>
                      <a:pt x="17953" y="3816"/>
                    </a:cubicBezTo>
                    <a:cubicBezTo>
                      <a:pt x="32060" y="3816"/>
                      <a:pt x="60176" y="6525"/>
                      <a:pt x="60176" y="6525"/>
                    </a:cubicBezTo>
                    <a:cubicBezTo>
                      <a:pt x="60176" y="6525"/>
                      <a:pt x="64913" y="5046"/>
                      <a:pt x="62782" y="3818"/>
                    </a:cubicBezTo>
                    <a:cubicBezTo>
                      <a:pt x="62181" y="3467"/>
                      <a:pt x="57795" y="2966"/>
                      <a:pt x="51755" y="2414"/>
                    </a:cubicBezTo>
                    <a:cubicBezTo>
                      <a:pt x="38699" y="1264"/>
                      <a:pt x="17789" y="0"/>
                      <a:pt x="9664" y="0"/>
                    </a:cubicBezTo>
                    <a:close/>
                  </a:path>
                </a:pathLst>
              </a:custGeom>
              <a:solidFill>
                <a:srgbClr val="E7432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9742;p59">
                <a:extLst>
                  <a:ext uri="{FF2B5EF4-FFF2-40B4-BE49-F238E27FC236}">
                    <a16:creationId xmlns="" xmlns:a16="http://schemas.microsoft.com/office/drawing/2014/main" id="{BD66CAAA-AD4F-2034-18E3-0DCB9F62387E}"/>
                  </a:ext>
                </a:extLst>
              </p:cNvPr>
              <p:cNvSpPr/>
              <p:nvPr/>
            </p:nvSpPr>
            <p:spPr>
              <a:xfrm>
                <a:off x="1956900" y="3053300"/>
                <a:ext cx="945525" cy="251900"/>
              </a:xfrm>
              <a:custGeom>
                <a:avLst/>
                <a:gdLst/>
                <a:ahLst/>
                <a:cxnLst/>
                <a:rect l="l" t="t" r="r" b="b"/>
                <a:pathLst>
                  <a:path w="37821" h="10076" extrusionOk="0">
                    <a:moveTo>
                      <a:pt x="37821" y="0"/>
                    </a:moveTo>
                    <a:lnTo>
                      <a:pt x="37821" y="0"/>
                    </a:lnTo>
                    <a:cubicBezTo>
                      <a:pt x="17946" y="276"/>
                      <a:pt x="2958" y="752"/>
                      <a:pt x="1906" y="1328"/>
                    </a:cubicBezTo>
                    <a:cubicBezTo>
                      <a:pt x="1705" y="1429"/>
                      <a:pt x="1530" y="1579"/>
                      <a:pt x="1379" y="1780"/>
                    </a:cubicBezTo>
                    <a:cubicBezTo>
                      <a:pt x="276" y="3133"/>
                      <a:pt x="1" y="6567"/>
                      <a:pt x="126" y="10075"/>
                    </a:cubicBezTo>
                    <a:cubicBezTo>
                      <a:pt x="327" y="9599"/>
                      <a:pt x="527" y="9148"/>
                      <a:pt x="778" y="8697"/>
                    </a:cubicBezTo>
                    <a:cubicBezTo>
                      <a:pt x="1931" y="6516"/>
                      <a:pt x="3685" y="4562"/>
                      <a:pt x="5966" y="3659"/>
                    </a:cubicBezTo>
                    <a:cubicBezTo>
                      <a:pt x="7520" y="3058"/>
                      <a:pt x="9224" y="2983"/>
                      <a:pt x="10878" y="2882"/>
                    </a:cubicBezTo>
                    <a:cubicBezTo>
                      <a:pt x="19901" y="2356"/>
                      <a:pt x="28898" y="1379"/>
                      <a:pt x="37821"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9743;p59">
                <a:extLst>
                  <a:ext uri="{FF2B5EF4-FFF2-40B4-BE49-F238E27FC236}">
                    <a16:creationId xmlns="" xmlns:a16="http://schemas.microsoft.com/office/drawing/2014/main" id="{EF30F46D-AC6B-DD71-48C7-322AFAC19B3E}"/>
                  </a:ext>
                </a:extLst>
              </p:cNvPr>
              <p:cNvSpPr/>
              <p:nvPr/>
            </p:nvSpPr>
            <p:spPr>
              <a:xfrm>
                <a:off x="2382350" y="3151700"/>
                <a:ext cx="51400" cy="388400"/>
              </a:xfrm>
              <a:custGeom>
                <a:avLst/>
                <a:gdLst/>
                <a:ahLst/>
                <a:cxnLst/>
                <a:rect l="l" t="t" r="r" b="b"/>
                <a:pathLst>
                  <a:path w="2056" h="15536" extrusionOk="0">
                    <a:moveTo>
                      <a:pt x="543" y="0"/>
                    </a:moveTo>
                    <a:cubicBezTo>
                      <a:pt x="385" y="0"/>
                      <a:pt x="210" y="111"/>
                      <a:pt x="151" y="275"/>
                    </a:cubicBezTo>
                    <a:cubicBezTo>
                      <a:pt x="0" y="826"/>
                      <a:pt x="76" y="1428"/>
                      <a:pt x="101" y="2004"/>
                    </a:cubicBezTo>
                    <a:cubicBezTo>
                      <a:pt x="126" y="2656"/>
                      <a:pt x="151" y="3332"/>
                      <a:pt x="176" y="3984"/>
                    </a:cubicBezTo>
                    <a:cubicBezTo>
                      <a:pt x="226" y="5262"/>
                      <a:pt x="276" y="6515"/>
                      <a:pt x="351" y="7794"/>
                    </a:cubicBezTo>
                    <a:cubicBezTo>
                      <a:pt x="401" y="9047"/>
                      <a:pt x="477" y="10275"/>
                      <a:pt x="527" y="11528"/>
                    </a:cubicBezTo>
                    <a:cubicBezTo>
                      <a:pt x="552" y="12180"/>
                      <a:pt x="602" y="12831"/>
                      <a:pt x="627" y="13483"/>
                    </a:cubicBezTo>
                    <a:cubicBezTo>
                      <a:pt x="652" y="14009"/>
                      <a:pt x="577" y="14686"/>
                      <a:pt x="828" y="15162"/>
                    </a:cubicBezTo>
                    <a:cubicBezTo>
                      <a:pt x="887" y="15384"/>
                      <a:pt x="1129" y="15536"/>
                      <a:pt x="1359" y="15536"/>
                    </a:cubicBezTo>
                    <a:cubicBezTo>
                      <a:pt x="1519" y="15536"/>
                      <a:pt x="1673" y="15462"/>
                      <a:pt x="1755" y="15287"/>
                    </a:cubicBezTo>
                    <a:cubicBezTo>
                      <a:pt x="2056" y="14761"/>
                      <a:pt x="1880" y="14084"/>
                      <a:pt x="1855" y="13483"/>
                    </a:cubicBezTo>
                    <a:cubicBezTo>
                      <a:pt x="1805" y="12856"/>
                      <a:pt x="1780" y="12255"/>
                      <a:pt x="1730" y="11628"/>
                    </a:cubicBezTo>
                    <a:cubicBezTo>
                      <a:pt x="1655" y="10325"/>
                      <a:pt x="1579" y="8997"/>
                      <a:pt x="1504" y="7693"/>
                    </a:cubicBezTo>
                    <a:cubicBezTo>
                      <a:pt x="1404" y="6415"/>
                      <a:pt x="1329" y="5137"/>
                      <a:pt x="1229" y="3884"/>
                    </a:cubicBezTo>
                    <a:lnTo>
                      <a:pt x="1103" y="2004"/>
                    </a:lnTo>
                    <a:cubicBezTo>
                      <a:pt x="1053" y="1403"/>
                      <a:pt x="1053" y="751"/>
                      <a:pt x="802" y="174"/>
                    </a:cubicBezTo>
                    <a:cubicBezTo>
                      <a:pt x="752" y="52"/>
                      <a:pt x="651" y="0"/>
                      <a:pt x="543"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9744;p59">
                <a:extLst>
                  <a:ext uri="{FF2B5EF4-FFF2-40B4-BE49-F238E27FC236}">
                    <a16:creationId xmlns="" xmlns:a16="http://schemas.microsoft.com/office/drawing/2014/main" id="{F603335E-3FC0-2EF1-BE80-FDDB0850888C}"/>
                  </a:ext>
                </a:extLst>
              </p:cNvPr>
              <p:cNvSpPr/>
              <p:nvPr/>
            </p:nvSpPr>
            <p:spPr>
              <a:xfrm>
                <a:off x="2572825" y="3133500"/>
                <a:ext cx="37625" cy="397350"/>
              </a:xfrm>
              <a:custGeom>
                <a:avLst/>
                <a:gdLst/>
                <a:ahLst/>
                <a:cxnLst/>
                <a:rect l="l" t="t" r="r" b="b"/>
                <a:pathLst>
                  <a:path w="1505" h="15894" extrusionOk="0">
                    <a:moveTo>
                      <a:pt x="662" y="0"/>
                    </a:moveTo>
                    <a:cubicBezTo>
                      <a:pt x="539" y="0"/>
                      <a:pt x="414" y="75"/>
                      <a:pt x="351" y="226"/>
                    </a:cubicBezTo>
                    <a:cubicBezTo>
                      <a:pt x="126" y="777"/>
                      <a:pt x="126" y="1379"/>
                      <a:pt x="101" y="1955"/>
                    </a:cubicBezTo>
                    <a:cubicBezTo>
                      <a:pt x="101" y="2632"/>
                      <a:pt x="76" y="3283"/>
                      <a:pt x="76" y="3935"/>
                    </a:cubicBezTo>
                    <a:cubicBezTo>
                      <a:pt x="51" y="5213"/>
                      <a:pt x="26" y="6491"/>
                      <a:pt x="26" y="7770"/>
                    </a:cubicBezTo>
                    <a:cubicBezTo>
                      <a:pt x="1" y="9023"/>
                      <a:pt x="1" y="10276"/>
                      <a:pt x="1" y="11504"/>
                    </a:cubicBezTo>
                    <a:cubicBezTo>
                      <a:pt x="1" y="12156"/>
                      <a:pt x="1" y="12832"/>
                      <a:pt x="26" y="13484"/>
                    </a:cubicBezTo>
                    <a:cubicBezTo>
                      <a:pt x="26" y="13835"/>
                      <a:pt x="1" y="14211"/>
                      <a:pt x="26" y="14587"/>
                    </a:cubicBezTo>
                    <a:cubicBezTo>
                      <a:pt x="1" y="14637"/>
                      <a:pt x="1" y="14687"/>
                      <a:pt x="1" y="14737"/>
                    </a:cubicBezTo>
                    <a:cubicBezTo>
                      <a:pt x="26" y="14787"/>
                      <a:pt x="26" y="14812"/>
                      <a:pt x="26" y="14837"/>
                    </a:cubicBezTo>
                    <a:cubicBezTo>
                      <a:pt x="26" y="14938"/>
                      <a:pt x="51" y="15038"/>
                      <a:pt x="51" y="15138"/>
                    </a:cubicBezTo>
                    <a:cubicBezTo>
                      <a:pt x="51" y="15163"/>
                      <a:pt x="51" y="15213"/>
                      <a:pt x="76" y="15238"/>
                    </a:cubicBezTo>
                    <a:cubicBezTo>
                      <a:pt x="76" y="15263"/>
                      <a:pt x="76" y="15263"/>
                      <a:pt x="76" y="15263"/>
                    </a:cubicBezTo>
                    <a:cubicBezTo>
                      <a:pt x="76" y="15314"/>
                      <a:pt x="76" y="15364"/>
                      <a:pt x="101" y="15414"/>
                    </a:cubicBezTo>
                    <a:cubicBezTo>
                      <a:pt x="204" y="15735"/>
                      <a:pt x="471" y="15894"/>
                      <a:pt x="739" y="15894"/>
                    </a:cubicBezTo>
                    <a:cubicBezTo>
                      <a:pt x="1056" y="15894"/>
                      <a:pt x="1375" y="15673"/>
                      <a:pt x="1429" y="15238"/>
                    </a:cubicBezTo>
                    <a:cubicBezTo>
                      <a:pt x="1504" y="14637"/>
                      <a:pt x="1404" y="13985"/>
                      <a:pt x="1404" y="13384"/>
                    </a:cubicBezTo>
                    <a:cubicBezTo>
                      <a:pt x="1379" y="12757"/>
                      <a:pt x="1354" y="12131"/>
                      <a:pt x="1354" y="11504"/>
                    </a:cubicBezTo>
                    <a:cubicBezTo>
                      <a:pt x="1304" y="10226"/>
                      <a:pt x="1279" y="8948"/>
                      <a:pt x="1254" y="7669"/>
                    </a:cubicBezTo>
                    <a:cubicBezTo>
                      <a:pt x="1229" y="6416"/>
                      <a:pt x="1229" y="5188"/>
                      <a:pt x="1204" y="3935"/>
                    </a:cubicBezTo>
                    <a:cubicBezTo>
                      <a:pt x="1204" y="3308"/>
                      <a:pt x="1178" y="2682"/>
                      <a:pt x="1178" y="2080"/>
                    </a:cubicBezTo>
                    <a:cubicBezTo>
                      <a:pt x="1178" y="1454"/>
                      <a:pt x="1178" y="802"/>
                      <a:pt x="953" y="226"/>
                    </a:cubicBezTo>
                    <a:cubicBezTo>
                      <a:pt x="903" y="75"/>
                      <a:pt x="784" y="0"/>
                      <a:pt x="662"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9745;p59">
                <a:extLst>
                  <a:ext uri="{FF2B5EF4-FFF2-40B4-BE49-F238E27FC236}">
                    <a16:creationId xmlns="" xmlns:a16="http://schemas.microsoft.com/office/drawing/2014/main" id="{2E45514F-B741-D366-814C-890D390D24F1}"/>
                  </a:ext>
                </a:extLst>
              </p:cNvPr>
              <p:cNvSpPr/>
              <p:nvPr/>
            </p:nvSpPr>
            <p:spPr>
              <a:xfrm>
                <a:off x="1794000" y="3454925"/>
                <a:ext cx="2471225" cy="288250"/>
              </a:xfrm>
              <a:custGeom>
                <a:avLst/>
                <a:gdLst/>
                <a:ahLst/>
                <a:cxnLst/>
                <a:rect l="l" t="t" r="r" b="b"/>
                <a:pathLst>
                  <a:path w="98849" h="11530" extrusionOk="0">
                    <a:moveTo>
                      <a:pt x="98848" y="0"/>
                    </a:moveTo>
                    <a:cubicBezTo>
                      <a:pt x="87344" y="827"/>
                      <a:pt x="52281" y="2832"/>
                      <a:pt x="27645" y="4537"/>
                    </a:cubicBezTo>
                    <a:cubicBezTo>
                      <a:pt x="13685" y="5489"/>
                      <a:pt x="3108" y="6341"/>
                      <a:pt x="2005" y="6843"/>
                    </a:cubicBezTo>
                    <a:cubicBezTo>
                      <a:pt x="1028" y="7269"/>
                      <a:pt x="376" y="9123"/>
                      <a:pt x="0" y="11529"/>
                    </a:cubicBezTo>
                    <a:cubicBezTo>
                      <a:pt x="76" y="11429"/>
                      <a:pt x="151" y="11354"/>
                      <a:pt x="226" y="11254"/>
                    </a:cubicBezTo>
                    <a:cubicBezTo>
                      <a:pt x="1939" y="9274"/>
                      <a:pt x="4664" y="8899"/>
                      <a:pt x="7380" y="8899"/>
                    </a:cubicBezTo>
                    <a:cubicBezTo>
                      <a:pt x="8240" y="8899"/>
                      <a:pt x="9099" y="8937"/>
                      <a:pt x="9925" y="8973"/>
                    </a:cubicBezTo>
                    <a:cubicBezTo>
                      <a:pt x="10797" y="9006"/>
                      <a:pt x="11667" y="9022"/>
                      <a:pt x="12537" y="9022"/>
                    </a:cubicBezTo>
                    <a:cubicBezTo>
                      <a:pt x="26630" y="9022"/>
                      <a:pt x="40548" y="4872"/>
                      <a:pt x="54687" y="4612"/>
                    </a:cubicBezTo>
                    <a:cubicBezTo>
                      <a:pt x="55088" y="4607"/>
                      <a:pt x="55488" y="4605"/>
                      <a:pt x="55888" y="4605"/>
                    </a:cubicBezTo>
                    <a:cubicBezTo>
                      <a:pt x="58852" y="4605"/>
                      <a:pt x="61815" y="4728"/>
                      <a:pt x="64778" y="4728"/>
                    </a:cubicBezTo>
                    <a:cubicBezTo>
                      <a:pt x="65349" y="4728"/>
                      <a:pt x="65921" y="4723"/>
                      <a:pt x="66492" y="4712"/>
                    </a:cubicBezTo>
                    <a:cubicBezTo>
                      <a:pt x="74011" y="4562"/>
                      <a:pt x="81429" y="3334"/>
                      <a:pt x="88848" y="2106"/>
                    </a:cubicBezTo>
                    <a:cubicBezTo>
                      <a:pt x="92206" y="1554"/>
                      <a:pt x="95590" y="978"/>
                      <a:pt x="98848" y="0"/>
                    </a:cubicBezTo>
                    <a:close/>
                  </a:path>
                </a:pathLst>
              </a:custGeom>
              <a:solidFill>
                <a:srgbClr val="F0876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9746;p59">
                <a:extLst>
                  <a:ext uri="{FF2B5EF4-FFF2-40B4-BE49-F238E27FC236}">
                    <a16:creationId xmlns="" xmlns:a16="http://schemas.microsoft.com/office/drawing/2014/main" id="{D0456D1A-7042-B04C-94B6-7B865F919879}"/>
                  </a:ext>
                </a:extLst>
              </p:cNvPr>
              <p:cNvSpPr/>
              <p:nvPr/>
            </p:nvSpPr>
            <p:spPr>
              <a:xfrm>
                <a:off x="1799000" y="3527850"/>
                <a:ext cx="2405450" cy="595025"/>
              </a:xfrm>
              <a:custGeom>
                <a:avLst/>
                <a:gdLst/>
                <a:ahLst/>
                <a:cxnLst/>
                <a:rect l="l" t="t" r="r" b="b"/>
                <a:pathLst>
                  <a:path w="96218" h="23801" extrusionOk="0">
                    <a:moveTo>
                      <a:pt x="90352" y="1118"/>
                    </a:moveTo>
                    <a:cubicBezTo>
                      <a:pt x="91054" y="1144"/>
                      <a:pt x="91806" y="1194"/>
                      <a:pt x="92407" y="1570"/>
                    </a:cubicBezTo>
                    <a:cubicBezTo>
                      <a:pt x="93686" y="2372"/>
                      <a:pt x="93661" y="4377"/>
                      <a:pt x="93811" y="5705"/>
                    </a:cubicBezTo>
                    <a:cubicBezTo>
                      <a:pt x="94262" y="9289"/>
                      <a:pt x="94588" y="12898"/>
                      <a:pt x="94839" y="16532"/>
                    </a:cubicBezTo>
                    <a:cubicBezTo>
                      <a:pt x="94889" y="17434"/>
                      <a:pt x="94939" y="18362"/>
                      <a:pt x="94989" y="19289"/>
                    </a:cubicBezTo>
                    <a:cubicBezTo>
                      <a:pt x="95039" y="20016"/>
                      <a:pt x="95139" y="20868"/>
                      <a:pt x="94613" y="21469"/>
                    </a:cubicBezTo>
                    <a:cubicBezTo>
                      <a:pt x="94212" y="21946"/>
                      <a:pt x="93510" y="22146"/>
                      <a:pt x="92884" y="22297"/>
                    </a:cubicBezTo>
                    <a:cubicBezTo>
                      <a:pt x="92082" y="22472"/>
                      <a:pt x="91255" y="22522"/>
                      <a:pt x="90453" y="22597"/>
                    </a:cubicBezTo>
                    <a:cubicBezTo>
                      <a:pt x="88181" y="22754"/>
                      <a:pt x="85890" y="22783"/>
                      <a:pt x="83604" y="22783"/>
                    </a:cubicBezTo>
                    <a:cubicBezTo>
                      <a:pt x="82233" y="22783"/>
                      <a:pt x="80863" y="22773"/>
                      <a:pt x="79500" y="22773"/>
                    </a:cubicBezTo>
                    <a:cubicBezTo>
                      <a:pt x="72157" y="22773"/>
                      <a:pt x="64813" y="22723"/>
                      <a:pt x="57470" y="22647"/>
                    </a:cubicBezTo>
                    <a:cubicBezTo>
                      <a:pt x="50101" y="22547"/>
                      <a:pt x="42758" y="22422"/>
                      <a:pt x="35415" y="22347"/>
                    </a:cubicBezTo>
                    <a:cubicBezTo>
                      <a:pt x="28071" y="22271"/>
                      <a:pt x="20753" y="22196"/>
                      <a:pt x="13410" y="22096"/>
                    </a:cubicBezTo>
                    <a:cubicBezTo>
                      <a:pt x="11730" y="22071"/>
                      <a:pt x="10001" y="22121"/>
                      <a:pt x="8322" y="21971"/>
                    </a:cubicBezTo>
                    <a:cubicBezTo>
                      <a:pt x="6793" y="21845"/>
                      <a:pt x="5239" y="21419"/>
                      <a:pt x="4136" y="20266"/>
                    </a:cubicBezTo>
                    <a:cubicBezTo>
                      <a:pt x="2081" y="18086"/>
                      <a:pt x="2056" y="14427"/>
                      <a:pt x="2207" y="11620"/>
                    </a:cubicBezTo>
                    <a:cubicBezTo>
                      <a:pt x="2282" y="10517"/>
                      <a:pt x="2407" y="9439"/>
                      <a:pt x="2608" y="8362"/>
                    </a:cubicBezTo>
                    <a:cubicBezTo>
                      <a:pt x="2733" y="8236"/>
                      <a:pt x="2783" y="8086"/>
                      <a:pt x="2758" y="7860"/>
                    </a:cubicBezTo>
                    <a:cubicBezTo>
                      <a:pt x="2683" y="7384"/>
                      <a:pt x="3259" y="7058"/>
                      <a:pt x="3635" y="6908"/>
                    </a:cubicBezTo>
                    <a:cubicBezTo>
                      <a:pt x="4212" y="6657"/>
                      <a:pt x="4838" y="6582"/>
                      <a:pt x="5465" y="6532"/>
                    </a:cubicBezTo>
                    <a:cubicBezTo>
                      <a:pt x="7244" y="6382"/>
                      <a:pt x="9024" y="6256"/>
                      <a:pt x="10803" y="6131"/>
                    </a:cubicBezTo>
                    <a:cubicBezTo>
                      <a:pt x="14487" y="5855"/>
                      <a:pt x="18146" y="5580"/>
                      <a:pt x="21806" y="5304"/>
                    </a:cubicBezTo>
                    <a:cubicBezTo>
                      <a:pt x="29124" y="4778"/>
                      <a:pt x="36442" y="4176"/>
                      <a:pt x="43786" y="3625"/>
                    </a:cubicBezTo>
                    <a:cubicBezTo>
                      <a:pt x="51104" y="3073"/>
                      <a:pt x="58447" y="2547"/>
                      <a:pt x="65791" y="2096"/>
                    </a:cubicBezTo>
                    <a:cubicBezTo>
                      <a:pt x="73084" y="1670"/>
                      <a:pt x="80402" y="1319"/>
                      <a:pt x="87721" y="1169"/>
                    </a:cubicBezTo>
                    <a:cubicBezTo>
                      <a:pt x="88598" y="1144"/>
                      <a:pt x="89475" y="1118"/>
                      <a:pt x="90352" y="1118"/>
                    </a:cubicBezTo>
                    <a:close/>
                    <a:moveTo>
                      <a:pt x="89998" y="1"/>
                    </a:moveTo>
                    <a:cubicBezTo>
                      <a:pt x="89653" y="1"/>
                      <a:pt x="89309" y="10"/>
                      <a:pt x="88974" y="16"/>
                    </a:cubicBezTo>
                    <a:cubicBezTo>
                      <a:pt x="87019" y="66"/>
                      <a:pt x="85089" y="116"/>
                      <a:pt x="83134" y="166"/>
                    </a:cubicBezTo>
                    <a:cubicBezTo>
                      <a:pt x="79300" y="291"/>
                      <a:pt x="75440" y="467"/>
                      <a:pt x="71605" y="667"/>
                    </a:cubicBezTo>
                    <a:cubicBezTo>
                      <a:pt x="63911" y="1043"/>
                      <a:pt x="56242" y="1570"/>
                      <a:pt x="48548" y="2146"/>
                    </a:cubicBezTo>
                    <a:cubicBezTo>
                      <a:pt x="40878" y="2697"/>
                      <a:pt x="33209" y="3274"/>
                      <a:pt x="25540" y="3800"/>
                    </a:cubicBezTo>
                    <a:cubicBezTo>
                      <a:pt x="21705" y="4076"/>
                      <a:pt x="17871" y="4377"/>
                      <a:pt x="14036" y="4677"/>
                    </a:cubicBezTo>
                    <a:cubicBezTo>
                      <a:pt x="12131" y="4828"/>
                      <a:pt x="10252" y="4953"/>
                      <a:pt x="8347" y="5103"/>
                    </a:cubicBezTo>
                    <a:cubicBezTo>
                      <a:pt x="7420" y="5179"/>
                      <a:pt x="6492" y="5254"/>
                      <a:pt x="5565" y="5329"/>
                    </a:cubicBezTo>
                    <a:cubicBezTo>
                      <a:pt x="4863" y="5404"/>
                      <a:pt x="4161" y="5454"/>
                      <a:pt x="3510" y="5680"/>
                    </a:cubicBezTo>
                    <a:cubicBezTo>
                      <a:pt x="1" y="6958"/>
                      <a:pt x="1379" y="13850"/>
                      <a:pt x="1831" y="16532"/>
                    </a:cubicBezTo>
                    <a:cubicBezTo>
                      <a:pt x="2081" y="17885"/>
                      <a:pt x="2532" y="19239"/>
                      <a:pt x="3384" y="20342"/>
                    </a:cubicBezTo>
                    <a:cubicBezTo>
                      <a:pt x="4287" y="21469"/>
                      <a:pt x="5565" y="22146"/>
                      <a:pt x="6968" y="22422"/>
                    </a:cubicBezTo>
                    <a:cubicBezTo>
                      <a:pt x="8598" y="22748"/>
                      <a:pt x="10302" y="22698"/>
                      <a:pt x="11956" y="22723"/>
                    </a:cubicBezTo>
                    <a:lnTo>
                      <a:pt x="17695" y="22823"/>
                    </a:lnTo>
                    <a:cubicBezTo>
                      <a:pt x="21555" y="22873"/>
                      <a:pt x="25415" y="22923"/>
                      <a:pt x="29249" y="22998"/>
                    </a:cubicBezTo>
                    <a:cubicBezTo>
                      <a:pt x="36969" y="23149"/>
                      <a:pt x="44663" y="23274"/>
                      <a:pt x="52382" y="23399"/>
                    </a:cubicBezTo>
                    <a:cubicBezTo>
                      <a:pt x="60051" y="23525"/>
                      <a:pt x="67746" y="23625"/>
                      <a:pt x="75440" y="23725"/>
                    </a:cubicBezTo>
                    <a:cubicBezTo>
                      <a:pt x="79275" y="23775"/>
                      <a:pt x="83109" y="23775"/>
                      <a:pt x="86969" y="23800"/>
                    </a:cubicBezTo>
                    <a:cubicBezTo>
                      <a:pt x="88824" y="23800"/>
                      <a:pt x="90678" y="23750"/>
                      <a:pt x="92533" y="23500"/>
                    </a:cubicBezTo>
                    <a:cubicBezTo>
                      <a:pt x="93861" y="23299"/>
                      <a:pt x="95340" y="22823"/>
                      <a:pt x="95891" y="21520"/>
                    </a:cubicBezTo>
                    <a:cubicBezTo>
                      <a:pt x="96217" y="20743"/>
                      <a:pt x="96142" y="19891"/>
                      <a:pt x="96117" y="19089"/>
                    </a:cubicBezTo>
                    <a:cubicBezTo>
                      <a:pt x="96067" y="18161"/>
                      <a:pt x="95991" y="17234"/>
                      <a:pt x="95941" y="16307"/>
                    </a:cubicBezTo>
                    <a:cubicBezTo>
                      <a:pt x="95816" y="14402"/>
                      <a:pt x="95641" y="12497"/>
                      <a:pt x="95465" y="10592"/>
                    </a:cubicBezTo>
                    <a:cubicBezTo>
                      <a:pt x="95290" y="8713"/>
                      <a:pt x="95089" y="6858"/>
                      <a:pt x="94839" y="4978"/>
                    </a:cubicBezTo>
                    <a:cubicBezTo>
                      <a:pt x="94663" y="3550"/>
                      <a:pt x="94538" y="1870"/>
                      <a:pt x="93335" y="868"/>
                    </a:cubicBezTo>
                    <a:cubicBezTo>
                      <a:pt x="92385" y="112"/>
                      <a:pt x="91180" y="1"/>
                      <a:pt x="89998" y="1"/>
                    </a:cubicBezTo>
                    <a:close/>
                  </a:path>
                </a:pathLst>
              </a:custGeom>
              <a:solidFill>
                <a:srgbClr val="99301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9747;p59">
                <a:extLst>
                  <a:ext uri="{FF2B5EF4-FFF2-40B4-BE49-F238E27FC236}">
                    <a16:creationId xmlns="" xmlns:a16="http://schemas.microsoft.com/office/drawing/2014/main" id="{84C45BE1-D0EF-7AA4-D4D7-996CFE89C398}"/>
                  </a:ext>
                </a:extLst>
              </p:cNvPr>
              <p:cNvSpPr/>
              <p:nvPr/>
            </p:nvSpPr>
            <p:spPr>
              <a:xfrm>
                <a:off x="3801525" y="3601575"/>
                <a:ext cx="75225" cy="482750"/>
              </a:xfrm>
              <a:custGeom>
                <a:avLst/>
                <a:gdLst/>
                <a:ahLst/>
                <a:cxnLst/>
                <a:rect l="l" t="t" r="r" b="b"/>
                <a:pathLst>
                  <a:path w="3009" h="19310" extrusionOk="0">
                    <a:moveTo>
                      <a:pt x="428" y="1"/>
                    </a:moveTo>
                    <a:cubicBezTo>
                      <a:pt x="375" y="1"/>
                      <a:pt x="324" y="33"/>
                      <a:pt x="301" y="99"/>
                    </a:cubicBezTo>
                    <a:cubicBezTo>
                      <a:pt x="1" y="826"/>
                      <a:pt x="51" y="1628"/>
                      <a:pt x="151" y="2380"/>
                    </a:cubicBezTo>
                    <a:cubicBezTo>
                      <a:pt x="251" y="3182"/>
                      <a:pt x="352" y="3984"/>
                      <a:pt x="452" y="4786"/>
                    </a:cubicBezTo>
                    <a:cubicBezTo>
                      <a:pt x="652" y="6465"/>
                      <a:pt x="828" y="8119"/>
                      <a:pt x="1003" y="9799"/>
                    </a:cubicBezTo>
                    <a:cubicBezTo>
                      <a:pt x="1154" y="11428"/>
                      <a:pt x="1279" y="13082"/>
                      <a:pt x="1404" y="14711"/>
                    </a:cubicBezTo>
                    <a:cubicBezTo>
                      <a:pt x="1454" y="15538"/>
                      <a:pt x="1504" y="16365"/>
                      <a:pt x="1580" y="17192"/>
                    </a:cubicBezTo>
                    <a:cubicBezTo>
                      <a:pt x="1605" y="17819"/>
                      <a:pt x="1479" y="18896"/>
                      <a:pt x="2131" y="19272"/>
                    </a:cubicBezTo>
                    <a:cubicBezTo>
                      <a:pt x="2166" y="19299"/>
                      <a:pt x="2204" y="19310"/>
                      <a:pt x="2243" y="19310"/>
                    </a:cubicBezTo>
                    <a:cubicBezTo>
                      <a:pt x="2316" y="19310"/>
                      <a:pt x="2392" y="19271"/>
                      <a:pt x="2457" y="19222"/>
                    </a:cubicBezTo>
                    <a:cubicBezTo>
                      <a:pt x="3008" y="18796"/>
                      <a:pt x="2733" y="17794"/>
                      <a:pt x="2707" y="17192"/>
                    </a:cubicBezTo>
                    <a:cubicBezTo>
                      <a:pt x="2657" y="16365"/>
                      <a:pt x="2582" y="15538"/>
                      <a:pt x="2482" y="14711"/>
                    </a:cubicBezTo>
                    <a:cubicBezTo>
                      <a:pt x="2331" y="13082"/>
                      <a:pt x="2131" y="11428"/>
                      <a:pt x="1930" y="9799"/>
                    </a:cubicBezTo>
                    <a:cubicBezTo>
                      <a:pt x="1504" y="6566"/>
                      <a:pt x="878" y="3383"/>
                      <a:pt x="577" y="149"/>
                    </a:cubicBezTo>
                    <a:cubicBezTo>
                      <a:pt x="563" y="52"/>
                      <a:pt x="495" y="1"/>
                      <a:pt x="428" y="1"/>
                    </a:cubicBezTo>
                    <a:close/>
                  </a:path>
                </a:pathLst>
              </a:custGeom>
              <a:solidFill>
                <a:srgbClr val="99301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9748;p59">
                <a:extLst>
                  <a:ext uri="{FF2B5EF4-FFF2-40B4-BE49-F238E27FC236}">
                    <a16:creationId xmlns="" xmlns:a16="http://schemas.microsoft.com/office/drawing/2014/main" id="{0CA45F07-C2E7-5BB2-29F3-4BCCF3A47DBD}"/>
                  </a:ext>
                </a:extLst>
              </p:cNvPr>
              <p:cNvSpPr/>
              <p:nvPr/>
            </p:nvSpPr>
            <p:spPr>
              <a:xfrm>
                <a:off x="3558425" y="3655425"/>
                <a:ext cx="40125" cy="333425"/>
              </a:xfrm>
              <a:custGeom>
                <a:avLst/>
                <a:gdLst/>
                <a:ahLst/>
                <a:cxnLst/>
                <a:rect l="l" t="t" r="r" b="b"/>
                <a:pathLst>
                  <a:path w="1605" h="13337" extrusionOk="0">
                    <a:moveTo>
                      <a:pt x="364" y="0"/>
                    </a:moveTo>
                    <a:cubicBezTo>
                      <a:pt x="314" y="0"/>
                      <a:pt x="263" y="26"/>
                      <a:pt x="251" y="76"/>
                    </a:cubicBezTo>
                    <a:cubicBezTo>
                      <a:pt x="0" y="1128"/>
                      <a:pt x="50" y="2306"/>
                      <a:pt x="25" y="3384"/>
                    </a:cubicBezTo>
                    <a:cubicBezTo>
                      <a:pt x="25" y="4587"/>
                      <a:pt x="25" y="5765"/>
                      <a:pt x="75" y="6968"/>
                    </a:cubicBezTo>
                    <a:cubicBezTo>
                      <a:pt x="101" y="8121"/>
                      <a:pt x="201" y="9274"/>
                      <a:pt x="301" y="10427"/>
                    </a:cubicBezTo>
                    <a:cubicBezTo>
                      <a:pt x="351" y="10978"/>
                      <a:pt x="376" y="11529"/>
                      <a:pt x="476" y="12081"/>
                    </a:cubicBezTo>
                    <a:cubicBezTo>
                      <a:pt x="552" y="12507"/>
                      <a:pt x="627" y="13108"/>
                      <a:pt x="1053" y="13309"/>
                    </a:cubicBezTo>
                    <a:cubicBezTo>
                      <a:pt x="1082" y="13328"/>
                      <a:pt x="1110" y="13336"/>
                      <a:pt x="1139" y="13336"/>
                    </a:cubicBezTo>
                    <a:cubicBezTo>
                      <a:pt x="1186" y="13336"/>
                      <a:pt x="1232" y="13315"/>
                      <a:pt x="1278" y="13284"/>
                    </a:cubicBezTo>
                    <a:cubicBezTo>
                      <a:pt x="1604" y="12983"/>
                      <a:pt x="1554" y="12457"/>
                      <a:pt x="1529" y="12056"/>
                    </a:cubicBezTo>
                    <a:cubicBezTo>
                      <a:pt x="1479" y="11479"/>
                      <a:pt x="1404" y="10903"/>
                      <a:pt x="1329" y="10326"/>
                    </a:cubicBezTo>
                    <a:cubicBezTo>
                      <a:pt x="1203" y="9173"/>
                      <a:pt x="1103" y="8021"/>
                      <a:pt x="978" y="6868"/>
                    </a:cubicBezTo>
                    <a:cubicBezTo>
                      <a:pt x="877" y="5740"/>
                      <a:pt x="802" y="4612"/>
                      <a:pt x="727" y="3484"/>
                    </a:cubicBezTo>
                    <a:cubicBezTo>
                      <a:pt x="677" y="2381"/>
                      <a:pt x="727" y="1178"/>
                      <a:pt x="476" y="76"/>
                    </a:cubicBezTo>
                    <a:cubicBezTo>
                      <a:pt x="464" y="26"/>
                      <a:pt x="414" y="0"/>
                      <a:pt x="364" y="0"/>
                    </a:cubicBezTo>
                    <a:close/>
                  </a:path>
                </a:pathLst>
              </a:custGeom>
              <a:solidFill>
                <a:srgbClr val="99301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9749;p59">
                <a:extLst>
                  <a:ext uri="{FF2B5EF4-FFF2-40B4-BE49-F238E27FC236}">
                    <a16:creationId xmlns="" xmlns:a16="http://schemas.microsoft.com/office/drawing/2014/main" id="{ACB9D1C2-92AC-514D-E537-ED62B0F8609B}"/>
                  </a:ext>
                </a:extLst>
              </p:cNvPr>
              <p:cNvSpPr/>
              <p:nvPr/>
            </p:nvSpPr>
            <p:spPr>
              <a:xfrm>
                <a:off x="1812800" y="4091525"/>
                <a:ext cx="4102175" cy="996250"/>
              </a:xfrm>
              <a:custGeom>
                <a:avLst/>
                <a:gdLst/>
                <a:ahLst/>
                <a:cxnLst/>
                <a:rect l="l" t="t" r="r" b="b"/>
                <a:pathLst>
                  <a:path w="164087" h="39850" extrusionOk="0">
                    <a:moveTo>
                      <a:pt x="151906" y="0"/>
                    </a:moveTo>
                    <a:cubicBezTo>
                      <a:pt x="137846" y="1429"/>
                      <a:pt x="106968" y="2582"/>
                      <a:pt x="102607" y="2582"/>
                    </a:cubicBezTo>
                    <a:cubicBezTo>
                      <a:pt x="96918" y="2582"/>
                      <a:pt x="5289" y="2356"/>
                      <a:pt x="1730" y="1604"/>
                    </a:cubicBezTo>
                    <a:cubicBezTo>
                      <a:pt x="1354" y="1529"/>
                      <a:pt x="1003" y="1253"/>
                      <a:pt x="702" y="802"/>
                    </a:cubicBezTo>
                    <a:lnTo>
                      <a:pt x="702" y="802"/>
                    </a:lnTo>
                    <a:cubicBezTo>
                      <a:pt x="0" y="1278"/>
                      <a:pt x="101" y="2481"/>
                      <a:pt x="752" y="3083"/>
                    </a:cubicBezTo>
                    <a:cubicBezTo>
                      <a:pt x="1454" y="3709"/>
                      <a:pt x="2431" y="3810"/>
                      <a:pt x="3334" y="3910"/>
                    </a:cubicBezTo>
                    <a:lnTo>
                      <a:pt x="59048" y="9298"/>
                    </a:lnTo>
                    <a:cubicBezTo>
                      <a:pt x="61830" y="9574"/>
                      <a:pt x="64637" y="9850"/>
                      <a:pt x="67369" y="10401"/>
                    </a:cubicBezTo>
                    <a:cubicBezTo>
                      <a:pt x="68748" y="10677"/>
                      <a:pt x="70352" y="10877"/>
                      <a:pt x="71630" y="11529"/>
                    </a:cubicBezTo>
                    <a:cubicBezTo>
                      <a:pt x="73535" y="12532"/>
                      <a:pt x="72507" y="13810"/>
                      <a:pt x="71906" y="15238"/>
                    </a:cubicBezTo>
                    <a:cubicBezTo>
                      <a:pt x="71379" y="16567"/>
                      <a:pt x="71003" y="17970"/>
                      <a:pt x="70728" y="19349"/>
                    </a:cubicBezTo>
                    <a:cubicBezTo>
                      <a:pt x="70176" y="22156"/>
                      <a:pt x="70076" y="25063"/>
                      <a:pt x="70477" y="27870"/>
                    </a:cubicBezTo>
                    <a:cubicBezTo>
                      <a:pt x="70878" y="30777"/>
                      <a:pt x="71805" y="33710"/>
                      <a:pt x="71229" y="36567"/>
                    </a:cubicBezTo>
                    <a:cubicBezTo>
                      <a:pt x="71078" y="37369"/>
                      <a:pt x="70803" y="38146"/>
                      <a:pt x="70527" y="38923"/>
                    </a:cubicBezTo>
                    <a:cubicBezTo>
                      <a:pt x="74286" y="39524"/>
                      <a:pt x="76918" y="39850"/>
                      <a:pt x="77921" y="39850"/>
                    </a:cubicBezTo>
                    <a:cubicBezTo>
                      <a:pt x="84337" y="39850"/>
                      <a:pt x="164086" y="23233"/>
                      <a:pt x="163610" y="20877"/>
                    </a:cubicBezTo>
                    <a:cubicBezTo>
                      <a:pt x="163284" y="19299"/>
                      <a:pt x="159926" y="18446"/>
                      <a:pt x="157670" y="18070"/>
                    </a:cubicBezTo>
                    <a:cubicBezTo>
                      <a:pt x="157570" y="19549"/>
                      <a:pt x="157320" y="20602"/>
                      <a:pt x="156969" y="20877"/>
                    </a:cubicBezTo>
                    <a:cubicBezTo>
                      <a:pt x="155431" y="21956"/>
                      <a:pt x="96012" y="34989"/>
                      <a:pt x="81624" y="34989"/>
                    </a:cubicBezTo>
                    <a:cubicBezTo>
                      <a:pt x="80297" y="34989"/>
                      <a:pt x="79353" y="34878"/>
                      <a:pt x="78873" y="34637"/>
                    </a:cubicBezTo>
                    <a:cubicBezTo>
                      <a:pt x="73184" y="31780"/>
                      <a:pt x="73660" y="18973"/>
                      <a:pt x="77921" y="14938"/>
                    </a:cubicBezTo>
                    <a:cubicBezTo>
                      <a:pt x="82181" y="10902"/>
                      <a:pt x="156492" y="2832"/>
                      <a:pt x="156492" y="2832"/>
                    </a:cubicBezTo>
                    <a:cubicBezTo>
                      <a:pt x="156492" y="2832"/>
                      <a:pt x="161229" y="2105"/>
                      <a:pt x="160528" y="1404"/>
                    </a:cubicBezTo>
                    <a:cubicBezTo>
                      <a:pt x="160377" y="1278"/>
                      <a:pt x="157119" y="752"/>
                      <a:pt x="151906" y="0"/>
                    </a:cubicBezTo>
                    <a:close/>
                  </a:path>
                </a:pathLst>
              </a:custGeom>
              <a:solidFill>
                <a:srgbClr val="008A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9750;p59">
                <a:extLst>
                  <a:ext uri="{FF2B5EF4-FFF2-40B4-BE49-F238E27FC236}">
                    <a16:creationId xmlns="" xmlns:a16="http://schemas.microsoft.com/office/drawing/2014/main" id="{6E268D9D-3353-DB76-169F-0C4B6889C012}"/>
                  </a:ext>
                </a:extLst>
              </p:cNvPr>
              <p:cNvSpPr/>
              <p:nvPr/>
            </p:nvSpPr>
            <p:spPr>
              <a:xfrm>
                <a:off x="1582850" y="4112200"/>
                <a:ext cx="210550" cy="543875"/>
              </a:xfrm>
              <a:custGeom>
                <a:avLst/>
                <a:gdLst/>
                <a:ahLst/>
                <a:cxnLst/>
                <a:rect l="l" t="t" r="r" b="b"/>
                <a:pathLst>
                  <a:path w="8422" h="21755" extrusionOk="0">
                    <a:moveTo>
                      <a:pt x="8421" y="0"/>
                    </a:moveTo>
                    <a:cubicBezTo>
                      <a:pt x="5589" y="476"/>
                      <a:pt x="3760" y="852"/>
                      <a:pt x="3334" y="1053"/>
                    </a:cubicBezTo>
                    <a:cubicBezTo>
                      <a:pt x="251" y="2481"/>
                      <a:pt x="0" y="17419"/>
                      <a:pt x="3810" y="21228"/>
                    </a:cubicBezTo>
                    <a:cubicBezTo>
                      <a:pt x="3960" y="21379"/>
                      <a:pt x="4236" y="21554"/>
                      <a:pt x="4612" y="21755"/>
                    </a:cubicBezTo>
                    <a:cubicBezTo>
                      <a:pt x="4612" y="21454"/>
                      <a:pt x="4612" y="21178"/>
                      <a:pt x="4612" y="20878"/>
                    </a:cubicBezTo>
                    <a:cubicBezTo>
                      <a:pt x="4487" y="16943"/>
                      <a:pt x="3760" y="13008"/>
                      <a:pt x="4136" y="9073"/>
                    </a:cubicBezTo>
                    <a:cubicBezTo>
                      <a:pt x="4461" y="5664"/>
                      <a:pt x="5815" y="2131"/>
                      <a:pt x="8421" y="0"/>
                    </a:cubicBezTo>
                    <a:close/>
                  </a:path>
                </a:pathLst>
              </a:custGeom>
              <a:solidFill>
                <a:srgbClr val="3DB8C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9751;p59">
                <a:extLst>
                  <a:ext uri="{FF2B5EF4-FFF2-40B4-BE49-F238E27FC236}">
                    <a16:creationId xmlns="" xmlns:a16="http://schemas.microsoft.com/office/drawing/2014/main" id="{009AF134-2615-3849-6CBD-754E3A5AAEBD}"/>
                  </a:ext>
                </a:extLst>
              </p:cNvPr>
              <p:cNvSpPr/>
              <p:nvPr/>
            </p:nvSpPr>
            <p:spPr>
              <a:xfrm>
                <a:off x="2960675" y="4691775"/>
                <a:ext cx="25" cy="1900"/>
              </a:xfrm>
              <a:custGeom>
                <a:avLst/>
                <a:gdLst/>
                <a:ahLst/>
                <a:cxnLst/>
                <a:rect l="l" t="t" r="r" b="b"/>
                <a:pathLst>
                  <a:path w="1" h="76" extrusionOk="0">
                    <a:moveTo>
                      <a:pt x="0" y="0"/>
                    </a:moveTo>
                    <a:cubicBezTo>
                      <a:pt x="0" y="0"/>
                      <a:pt x="0" y="0"/>
                      <a:pt x="0" y="25"/>
                    </a:cubicBezTo>
                    <a:cubicBezTo>
                      <a:pt x="0" y="25"/>
                      <a:pt x="0" y="50"/>
                      <a:pt x="0" y="76"/>
                    </a:cubicBezTo>
                    <a:cubicBezTo>
                      <a:pt x="0" y="50"/>
                      <a:pt x="0" y="25"/>
                      <a:pt x="0"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9752;p59">
                <a:extLst>
                  <a:ext uri="{FF2B5EF4-FFF2-40B4-BE49-F238E27FC236}">
                    <a16:creationId xmlns="" xmlns:a16="http://schemas.microsoft.com/office/drawing/2014/main" id="{2E90E00C-6344-1ACB-EFE6-4237D6C03FC7}"/>
                  </a:ext>
                </a:extLst>
              </p:cNvPr>
              <p:cNvSpPr/>
              <p:nvPr/>
            </p:nvSpPr>
            <p:spPr>
              <a:xfrm>
                <a:off x="2849150" y="4532350"/>
                <a:ext cx="112800" cy="211700"/>
              </a:xfrm>
              <a:custGeom>
                <a:avLst/>
                <a:gdLst/>
                <a:ahLst/>
                <a:cxnLst/>
                <a:rect l="l" t="t" r="r" b="b"/>
                <a:pathLst>
                  <a:path w="4512" h="8468" extrusionOk="0">
                    <a:moveTo>
                      <a:pt x="2136" y="0"/>
                    </a:moveTo>
                    <a:cubicBezTo>
                      <a:pt x="1543" y="0"/>
                      <a:pt x="847" y="300"/>
                      <a:pt x="577" y="864"/>
                    </a:cubicBezTo>
                    <a:cubicBezTo>
                      <a:pt x="426" y="1214"/>
                      <a:pt x="226" y="1590"/>
                      <a:pt x="151" y="1991"/>
                    </a:cubicBezTo>
                    <a:cubicBezTo>
                      <a:pt x="75" y="2417"/>
                      <a:pt x="0" y="2843"/>
                      <a:pt x="0" y="3295"/>
                    </a:cubicBezTo>
                    <a:cubicBezTo>
                      <a:pt x="0" y="4046"/>
                      <a:pt x="100" y="4798"/>
                      <a:pt x="201" y="5525"/>
                    </a:cubicBezTo>
                    <a:cubicBezTo>
                      <a:pt x="326" y="6327"/>
                      <a:pt x="527" y="7204"/>
                      <a:pt x="1103" y="7806"/>
                    </a:cubicBezTo>
                    <a:cubicBezTo>
                      <a:pt x="1496" y="8231"/>
                      <a:pt x="2047" y="8468"/>
                      <a:pt x="2602" y="8468"/>
                    </a:cubicBezTo>
                    <a:cubicBezTo>
                      <a:pt x="2931" y="8468"/>
                      <a:pt x="3260" y="8384"/>
                      <a:pt x="3559" y="8207"/>
                    </a:cubicBezTo>
                    <a:cubicBezTo>
                      <a:pt x="4236" y="7806"/>
                      <a:pt x="4512" y="7104"/>
                      <a:pt x="4461" y="6402"/>
                    </a:cubicBezTo>
                    <a:cubicBezTo>
                      <a:pt x="4361" y="5676"/>
                      <a:pt x="4211" y="4999"/>
                      <a:pt x="4085" y="4297"/>
                    </a:cubicBezTo>
                    <a:cubicBezTo>
                      <a:pt x="4060" y="3871"/>
                      <a:pt x="4035" y="3470"/>
                      <a:pt x="4010" y="3069"/>
                    </a:cubicBezTo>
                    <a:cubicBezTo>
                      <a:pt x="4010" y="2468"/>
                      <a:pt x="3910" y="1866"/>
                      <a:pt x="3785" y="1265"/>
                    </a:cubicBezTo>
                    <a:cubicBezTo>
                      <a:pt x="3659" y="613"/>
                      <a:pt x="2958" y="112"/>
                      <a:pt x="2331" y="11"/>
                    </a:cubicBezTo>
                    <a:cubicBezTo>
                      <a:pt x="2268" y="4"/>
                      <a:pt x="2203" y="0"/>
                      <a:pt x="2136"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9753;p59">
                <a:extLst>
                  <a:ext uri="{FF2B5EF4-FFF2-40B4-BE49-F238E27FC236}">
                    <a16:creationId xmlns="" xmlns:a16="http://schemas.microsoft.com/office/drawing/2014/main" id="{F94C9E96-D9C4-0981-70EE-74CE09EAA851}"/>
                  </a:ext>
                </a:extLst>
              </p:cNvPr>
              <p:cNvSpPr/>
              <p:nvPr/>
            </p:nvSpPr>
            <p:spPr>
              <a:xfrm>
                <a:off x="2959425" y="4680500"/>
                <a:ext cx="1275" cy="11300"/>
              </a:xfrm>
              <a:custGeom>
                <a:avLst/>
                <a:gdLst/>
                <a:ahLst/>
                <a:cxnLst/>
                <a:rect l="l" t="t" r="r" b="b"/>
                <a:pathLst>
                  <a:path w="51" h="452" extrusionOk="0">
                    <a:moveTo>
                      <a:pt x="0" y="0"/>
                    </a:moveTo>
                    <a:cubicBezTo>
                      <a:pt x="0" y="151"/>
                      <a:pt x="25" y="301"/>
                      <a:pt x="50" y="451"/>
                    </a:cubicBezTo>
                    <a:cubicBezTo>
                      <a:pt x="50" y="301"/>
                      <a:pt x="25" y="151"/>
                      <a:pt x="0"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9754;p59">
                <a:extLst>
                  <a:ext uri="{FF2B5EF4-FFF2-40B4-BE49-F238E27FC236}">
                    <a16:creationId xmlns="" xmlns:a16="http://schemas.microsoft.com/office/drawing/2014/main" id="{7D3F20FD-3DC0-FC98-66BB-1AC1185C4B02}"/>
                  </a:ext>
                </a:extLst>
              </p:cNvPr>
              <p:cNvSpPr/>
              <p:nvPr/>
            </p:nvSpPr>
            <p:spPr>
              <a:xfrm>
                <a:off x="2990750" y="4520000"/>
                <a:ext cx="109675" cy="243725"/>
              </a:xfrm>
              <a:custGeom>
                <a:avLst/>
                <a:gdLst/>
                <a:ahLst/>
                <a:cxnLst/>
                <a:rect l="l" t="t" r="r" b="b"/>
                <a:pathLst>
                  <a:path w="4387" h="9749" extrusionOk="0">
                    <a:moveTo>
                      <a:pt x="2137" y="0"/>
                    </a:moveTo>
                    <a:cubicBezTo>
                      <a:pt x="1719" y="0"/>
                      <a:pt x="1309" y="146"/>
                      <a:pt x="1053" y="455"/>
                    </a:cubicBezTo>
                    <a:cubicBezTo>
                      <a:pt x="727" y="856"/>
                      <a:pt x="401" y="1207"/>
                      <a:pt x="251" y="1759"/>
                    </a:cubicBezTo>
                    <a:cubicBezTo>
                      <a:pt x="176" y="2009"/>
                      <a:pt x="151" y="2310"/>
                      <a:pt x="126" y="2586"/>
                    </a:cubicBezTo>
                    <a:cubicBezTo>
                      <a:pt x="25" y="3337"/>
                      <a:pt x="0" y="4089"/>
                      <a:pt x="25" y="4866"/>
                    </a:cubicBezTo>
                    <a:cubicBezTo>
                      <a:pt x="76" y="5593"/>
                      <a:pt x="126" y="6370"/>
                      <a:pt x="276" y="7072"/>
                    </a:cubicBezTo>
                    <a:cubicBezTo>
                      <a:pt x="326" y="7373"/>
                      <a:pt x="426" y="7673"/>
                      <a:pt x="527" y="7949"/>
                    </a:cubicBezTo>
                    <a:cubicBezTo>
                      <a:pt x="702" y="8500"/>
                      <a:pt x="1078" y="8851"/>
                      <a:pt x="1429" y="9277"/>
                    </a:cubicBezTo>
                    <a:cubicBezTo>
                      <a:pt x="1709" y="9602"/>
                      <a:pt x="2109" y="9749"/>
                      <a:pt x="2517" y="9749"/>
                    </a:cubicBezTo>
                    <a:cubicBezTo>
                      <a:pt x="3242" y="9749"/>
                      <a:pt x="3991" y="9288"/>
                      <a:pt x="4136" y="8551"/>
                    </a:cubicBezTo>
                    <a:cubicBezTo>
                      <a:pt x="4161" y="8525"/>
                      <a:pt x="4236" y="8200"/>
                      <a:pt x="4236" y="8200"/>
                    </a:cubicBezTo>
                    <a:lnTo>
                      <a:pt x="4236" y="8200"/>
                    </a:lnTo>
                    <a:cubicBezTo>
                      <a:pt x="4153" y="8355"/>
                      <a:pt x="4109" y="8433"/>
                      <a:pt x="4103" y="8433"/>
                    </a:cubicBezTo>
                    <a:cubicBezTo>
                      <a:pt x="4094" y="8433"/>
                      <a:pt x="4164" y="8273"/>
                      <a:pt x="4311" y="7949"/>
                    </a:cubicBezTo>
                    <a:cubicBezTo>
                      <a:pt x="4386" y="7774"/>
                      <a:pt x="4386" y="7573"/>
                      <a:pt x="4361" y="7373"/>
                    </a:cubicBezTo>
                    <a:cubicBezTo>
                      <a:pt x="4336" y="7097"/>
                      <a:pt x="4311" y="6821"/>
                      <a:pt x="4286" y="6546"/>
                    </a:cubicBezTo>
                    <a:cubicBezTo>
                      <a:pt x="4261" y="6245"/>
                      <a:pt x="4211" y="5944"/>
                      <a:pt x="4161" y="5643"/>
                    </a:cubicBezTo>
                    <a:lnTo>
                      <a:pt x="4136" y="5518"/>
                    </a:lnTo>
                    <a:cubicBezTo>
                      <a:pt x="4125" y="5421"/>
                      <a:pt x="4119" y="5370"/>
                      <a:pt x="4117" y="5370"/>
                    </a:cubicBezTo>
                    <a:lnTo>
                      <a:pt x="4117" y="5370"/>
                    </a:lnTo>
                    <a:cubicBezTo>
                      <a:pt x="4115" y="5370"/>
                      <a:pt x="4122" y="5458"/>
                      <a:pt x="4136" y="5643"/>
                    </a:cubicBezTo>
                    <a:cubicBezTo>
                      <a:pt x="4061" y="5393"/>
                      <a:pt x="4086" y="5042"/>
                      <a:pt x="4061" y="4791"/>
                    </a:cubicBezTo>
                    <a:cubicBezTo>
                      <a:pt x="4010" y="4215"/>
                      <a:pt x="4010" y="3663"/>
                      <a:pt x="4010" y="3087"/>
                    </a:cubicBezTo>
                    <a:cubicBezTo>
                      <a:pt x="3985" y="2811"/>
                      <a:pt x="3985" y="2535"/>
                      <a:pt x="3985" y="2260"/>
                    </a:cubicBezTo>
                    <a:cubicBezTo>
                      <a:pt x="3935" y="1683"/>
                      <a:pt x="3760" y="1282"/>
                      <a:pt x="3509" y="756"/>
                    </a:cubicBezTo>
                    <a:cubicBezTo>
                      <a:pt x="3279" y="266"/>
                      <a:pt x="2701" y="0"/>
                      <a:pt x="2137"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9755;p59">
                <a:extLst>
                  <a:ext uri="{FF2B5EF4-FFF2-40B4-BE49-F238E27FC236}">
                    <a16:creationId xmlns="" xmlns:a16="http://schemas.microsoft.com/office/drawing/2014/main" id="{E3591E8F-48B6-C593-15A7-DC1DD343F5C5}"/>
                  </a:ext>
                </a:extLst>
              </p:cNvPr>
              <p:cNvSpPr/>
              <p:nvPr/>
            </p:nvSpPr>
            <p:spPr>
              <a:xfrm>
                <a:off x="3127350" y="4553675"/>
                <a:ext cx="112800" cy="232400"/>
              </a:xfrm>
              <a:custGeom>
                <a:avLst/>
                <a:gdLst/>
                <a:ahLst/>
                <a:cxnLst/>
                <a:rect l="l" t="t" r="r" b="b"/>
                <a:pathLst>
                  <a:path w="4512" h="9296" extrusionOk="0">
                    <a:moveTo>
                      <a:pt x="2235" y="1"/>
                    </a:moveTo>
                    <a:cubicBezTo>
                      <a:pt x="1858" y="1"/>
                      <a:pt x="1534" y="143"/>
                      <a:pt x="1228" y="361"/>
                    </a:cubicBezTo>
                    <a:cubicBezTo>
                      <a:pt x="1153" y="412"/>
                      <a:pt x="1078" y="487"/>
                      <a:pt x="952" y="562"/>
                    </a:cubicBezTo>
                    <a:cubicBezTo>
                      <a:pt x="827" y="687"/>
                      <a:pt x="702" y="838"/>
                      <a:pt x="652" y="1013"/>
                    </a:cubicBezTo>
                    <a:cubicBezTo>
                      <a:pt x="526" y="1214"/>
                      <a:pt x="426" y="1439"/>
                      <a:pt x="351" y="1665"/>
                    </a:cubicBezTo>
                    <a:cubicBezTo>
                      <a:pt x="251" y="1915"/>
                      <a:pt x="201" y="2216"/>
                      <a:pt x="150" y="2492"/>
                    </a:cubicBezTo>
                    <a:cubicBezTo>
                      <a:pt x="25" y="3219"/>
                      <a:pt x="0" y="3970"/>
                      <a:pt x="50" y="4697"/>
                    </a:cubicBezTo>
                    <a:cubicBezTo>
                      <a:pt x="75" y="5399"/>
                      <a:pt x="176" y="6126"/>
                      <a:pt x="351" y="6828"/>
                    </a:cubicBezTo>
                    <a:cubicBezTo>
                      <a:pt x="451" y="7304"/>
                      <a:pt x="627" y="7805"/>
                      <a:pt x="902" y="8181"/>
                    </a:cubicBezTo>
                    <a:cubicBezTo>
                      <a:pt x="1178" y="8532"/>
                      <a:pt x="1529" y="8808"/>
                      <a:pt x="1905" y="9058"/>
                    </a:cubicBezTo>
                    <a:cubicBezTo>
                      <a:pt x="2158" y="9222"/>
                      <a:pt x="2426" y="9295"/>
                      <a:pt x="2689" y="9295"/>
                    </a:cubicBezTo>
                    <a:cubicBezTo>
                      <a:pt x="3388" y="9295"/>
                      <a:pt x="4049" y="8780"/>
                      <a:pt x="4286" y="8106"/>
                    </a:cubicBezTo>
                    <a:cubicBezTo>
                      <a:pt x="4336" y="7905"/>
                      <a:pt x="4386" y="7705"/>
                      <a:pt x="4411" y="7479"/>
                    </a:cubicBezTo>
                    <a:cubicBezTo>
                      <a:pt x="4511" y="6978"/>
                      <a:pt x="4436" y="6502"/>
                      <a:pt x="4336" y="6001"/>
                    </a:cubicBezTo>
                    <a:cubicBezTo>
                      <a:pt x="4261" y="5574"/>
                      <a:pt x="4161" y="5148"/>
                      <a:pt x="4110" y="4722"/>
                    </a:cubicBezTo>
                    <a:cubicBezTo>
                      <a:pt x="4035" y="4171"/>
                      <a:pt x="4035" y="3620"/>
                      <a:pt x="4010" y="3068"/>
                    </a:cubicBezTo>
                    <a:cubicBezTo>
                      <a:pt x="3985" y="2792"/>
                      <a:pt x="3960" y="2492"/>
                      <a:pt x="3935" y="2216"/>
                    </a:cubicBezTo>
                    <a:cubicBezTo>
                      <a:pt x="3935" y="2016"/>
                      <a:pt x="3910" y="1840"/>
                      <a:pt x="3885" y="1665"/>
                    </a:cubicBezTo>
                    <a:cubicBezTo>
                      <a:pt x="3856" y="1592"/>
                      <a:pt x="3843" y="1553"/>
                      <a:pt x="3838" y="1553"/>
                    </a:cubicBezTo>
                    <a:cubicBezTo>
                      <a:pt x="3835" y="1553"/>
                      <a:pt x="3835" y="1573"/>
                      <a:pt x="3835" y="1615"/>
                    </a:cubicBezTo>
                    <a:cubicBezTo>
                      <a:pt x="3785" y="1289"/>
                      <a:pt x="3709" y="1038"/>
                      <a:pt x="3534" y="762"/>
                    </a:cubicBezTo>
                    <a:cubicBezTo>
                      <a:pt x="3283" y="336"/>
                      <a:pt x="2882" y="86"/>
                      <a:pt x="2406" y="11"/>
                    </a:cubicBezTo>
                    <a:cubicBezTo>
                      <a:pt x="2348" y="4"/>
                      <a:pt x="2291" y="1"/>
                      <a:pt x="2235" y="1"/>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9756;p59">
                <a:extLst>
                  <a:ext uri="{FF2B5EF4-FFF2-40B4-BE49-F238E27FC236}">
                    <a16:creationId xmlns="" xmlns:a16="http://schemas.microsoft.com/office/drawing/2014/main" id="{7947050F-A342-8235-641E-35428E010655}"/>
                  </a:ext>
                </a:extLst>
              </p:cNvPr>
              <p:cNvSpPr/>
              <p:nvPr/>
            </p:nvSpPr>
            <p:spPr>
              <a:xfrm>
                <a:off x="3155525" y="4561200"/>
                <a:ext cx="4750" cy="3400"/>
              </a:xfrm>
              <a:custGeom>
                <a:avLst/>
                <a:gdLst/>
                <a:ahLst/>
                <a:cxnLst/>
                <a:rect l="l" t="t" r="r" b="b"/>
                <a:pathLst>
                  <a:path w="190" h="136" extrusionOk="0">
                    <a:moveTo>
                      <a:pt x="189" y="0"/>
                    </a:moveTo>
                    <a:cubicBezTo>
                      <a:pt x="188" y="0"/>
                      <a:pt x="166" y="15"/>
                      <a:pt x="124" y="45"/>
                    </a:cubicBezTo>
                    <a:lnTo>
                      <a:pt x="124" y="45"/>
                    </a:lnTo>
                    <a:cubicBezTo>
                      <a:pt x="168" y="15"/>
                      <a:pt x="189" y="0"/>
                      <a:pt x="189" y="0"/>
                    </a:cubicBezTo>
                    <a:close/>
                    <a:moveTo>
                      <a:pt x="124" y="45"/>
                    </a:moveTo>
                    <a:cubicBezTo>
                      <a:pt x="117" y="50"/>
                      <a:pt x="109" y="55"/>
                      <a:pt x="101" y="60"/>
                    </a:cubicBezTo>
                    <a:cubicBezTo>
                      <a:pt x="51" y="85"/>
                      <a:pt x="26" y="111"/>
                      <a:pt x="1" y="136"/>
                    </a:cubicBezTo>
                    <a:cubicBezTo>
                      <a:pt x="52" y="97"/>
                      <a:pt x="93" y="67"/>
                      <a:pt x="124" y="45"/>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9757;p59">
                <a:extLst>
                  <a:ext uri="{FF2B5EF4-FFF2-40B4-BE49-F238E27FC236}">
                    <a16:creationId xmlns="" xmlns:a16="http://schemas.microsoft.com/office/drawing/2014/main" id="{822A983F-CBCB-05C6-9348-9DD71445CC2C}"/>
                  </a:ext>
                </a:extLst>
              </p:cNvPr>
              <p:cNvSpPr/>
              <p:nvPr/>
            </p:nvSpPr>
            <p:spPr>
              <a:xfrm>
                <a:off x="1760175" y="4372850"/>
                <a:ext cx="103400" cy="103600"/>
              </a:xfrm>
              <a:custGeom>
                <a:avLst/>
                <a:gdLst/>
                <a:ahLst/>
                <a:cxnLst/>
                <a:rect l="l" t="t" r="r" b="b"/>
                <a:pathLst>
                  <a:path w="4136" h="4144" extrusionOk="0">
                    <a:moveTo>
                      <a:pt x="1980" y="0"/>
                    </a:moveTo>
                    <a:cubicBezTo>
                      <a:pt x="1704" y="0"/>
                      <a:pt x="1454" y="50"/>
                      <a:pt x="1228" y="176"/>
                    </a:cubicBezTo>
                    <a:cubicBezTo>
                      <a:pt x="1003" y="251"/>
                      <a:pt x="777" y="376"/>
                      <a:pt x="602" y="577"/>
                    </a:cubicBezTo>
                    <a:cubicBezTo>
                      <a:pt x="376" y="802"/>
                      <a:pt x="201" y="1103"/>
                      <a:pt x="100" y="1429"/>
                    </a:cubicBezTo>
                    <a:cubicBezTo>
                      <a:pt x="50" y="1629"/>
                      <a:pt x="0" y="1830"/>
                      <a:pt x="25" y="2030"/>
                    </a:cubicBezTo>
                    <a:lnTo>
                      <a:pt x="75" y="2557"/>
                    </a:lnTo>
                    <a:cubicBezTo>
                      <a:pt x="176" y="2908"/>
                      <a:pt x="351" y="3208"/>
                      <a:pt x="602" y="3459"/>
                    </a:cubicBezTo>
                    <a:cubicBezTo>
                      <a:pt x="777" y="3609"/>
                      <a:pt x="952" y="3760"/>
                      <a:pt x="1153" y="3860"/>
                    </a:cubicBezTo>
                    <a:cubicBezTo>
                      <a:pt x="1379" y="4010"/>
                      <a:pt x="1629" y="4086"/>
                      <a:pt x="1880" y="4111"/>
                    </a:cubicBezTo>
                    <a:cubicBezTo>
                      <a:pt x="1984" y="4131"/>
                      <a:pt x="2092" y="4144"/>
                      <a:pt x="2201" y="4144"/>
                    </a:cubicBezTo>
                    <a:cubicBezTo>
                      <a:pt x="2355" y="4144"/>
                      <a:pt x="2510" y="4119"/>
                      <a:pt x="2657" y="4061"/>
                    </a:cubicBezTo>
                    <a:cubicBezTo>
                      <a:pt x="2907" y="4010"/>
                      <a:pt x="3133" y="3885"/>
                      <a:pt x="3333" y="3710"/>
                    </a:cubicBezTo>
                    <a:cubicBezTo>
                      <a:pt x="3534" y="3584"/>
                      <a:pt x="3709" y="3384"/>
                      <a:pt x="3835" y="3158"/>
                    </a:cubicBezTo>
                    <a:lnTo>
                      <a:pt x="4035" y="2707"/>
                    </a:lnTo>
                    <a:cubicBezTo>
                      <a:pt x="4135" y="2356"/>
                      <a:pt x="4135" y="2005"/>
                      <a:pt x="4035" y="1655"/>
                    </a:cubicBezTo>
                    <a:cubicBezTo>
                      <a:pt x="4010" y="1604"/>
                      <a:pt x="4010" y="1579"/>
                      <a:pt x="3985" y="1554"/>
                    </a:cubicBezTo>
                    <a:cubicBezTo>
                      <a:pt x="3985" y="1529"/>
                      <a:pt x="3985" y="1504"/>
                      <a:pt x="3985" y="1504"/>
                    </a:cubicBezTo>
                    <a:cubicBezTo>
                      <a:pt x="3910" y="1228"/>
                      <a:pt x="3785" y="1003"/>
                      <a:pt x="3609" y="802"/>
                    </a:cubicBezTo>
                    <a:cubicBezTo>
                      <a:pt x="3459" y="602"/>
                      <a:pt x="3283" y="426"/>
                      <a:pt x="3058" y="301"/>
                    </a:cubicBezTo>
                    <a:lnTo>
                      <a:pt x="2782" y="176"/>
                    </a:lnTo>
                    <a:cubicBezTo>
                      <a:pt x="2757" y="176"/>
                      <a:pt x="2707" y="151"/>
                      <a:pt x="2657" y="126"/>
                    </a:cubicBezTo>
                    <a:lnTo>
                      <a:pt x="2556" y="101"/>
                    </a:lnTo>
                    <a:cubicBezTo>
                      <a:pt x="2556" y="76"/>
                      <a:pt x="2531" y="76"/>
                      <a:pt x="2506" y="76"/>
                    </a:cubicBezTo>
                    <a:cubicBezTo>
                      <a:pt x="2331" y="25"/>
                      <a:pt x="2155" y="0"/>
                      <a:pt x="1980" y="0"/>
                    </a:cubicBezTo>
                    <a:close/>
                  </a:path>
                </a:pathLst>
              </a:custGeom>
              <a:solidFill>
                <a:srgbClr val="005C5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9758;p59">
                <a:extLst>
                  <a:ext uri="{FF2B5EF4-FFF2-40B4-BE49-F238E27FC236}">
                    <a16:creationId xmlns="" xmlns:a16="http://schemas.microsoft.com/office/drawing/2014/main" id="{CEF647E9-3916-1968-8566-8DF62C239035}"/>
                  </a:ext>
                </a:extLst>
              </p:cNvPr>
              <p:cNvSpPr/>
              <p:nvPr/>
            </p:nvSpPr>
            <p:spPr>
              <a:xfrm>
                <a:off x="2992625" y="3046425"/>
                <a:ext cx="2619725" cy="488725"/>
              </a:xfrm>
              <a:custGeom>
                <a:avLst/>
                <a:gdLst/>
                <a:ahLst/>
                <a:cxnLst/>
                <a:rect l="l" t="t" r="r" b="b"/>
                <a:pathLst>
                  <a:path w="104789" h="19549" extrusionOk="0">
                    <a:moveTo>
                      <a:pt x="34688" y="1"/>
                    </a:moveTo>
                    <a:cubicBezTo>
                      <a:pt x="30766" y="1"/>
                      <a:pt x="26832" y="9"/>
                      <a:pt x="22933" y="24"/>
                    </a:cubicBezTo>
                    <a:cubicBezTo>
                      <a:pt x="27645" y="526"/>
                      <a:pt x="32256" y="1704"/>
                      <a:pt x="36592" y="3533"/>
                    </a:cubicBezTo>
                    <a:cubicBezTo>
                      <a:pt x="37870" y="4060"/>
                      <a:pt x="39199" y="4761"/>
                      <a:pt x="39775" y="5989"/>
                    </a:cubicBezTo>
                    <a:cubicBezTo>
                      <a:pt x="40552" y="7719"/>
                      <a:pt x="39525" y="9774"/>
                      <a:pt x="38071" y="11002"/>
                    </a:cubicBezTo>
                    <a:cubicBezTo>
                      <a:pt x="35464" y="13233"/>
                      <a:pt x="31805" y="13659"/>
                      <a:pt x="28397" y="14060"/>
                    </a:cubicBezTo>
                    <a:cubicBezTo>
                      <a:pt x="22256" y="14786"/>
                      <a:pt x="16141" y="15789"/>
                      <a:pt x="10076" y="17042"/>
                    </a:cubicBezTo>
                    <a:cubicBezTo>
                      <a:pt x="6692" y="17744"/>
                      <a:pt x="3309" y="18546"/>
                      <a:pt x="1" y="19548"/>
                    </a:cubicBezTo>
                    <a:cubicBezTo>
                      <a:pt x="25063" y="17944"/>
                      <a:pt x="51605" y="16416"/>
                      <a:pt x="54462" y="16015"/>
                    </a:cubicBezTo>
                    <a:cubicBezTo>
                      <a:pt x="55011" y="15941"/>
                      <a:pt x="55992" y="15907"/>
                      <a:pt x="57315" y="15907"/>
                    </a:cubicBezTo>
                    <a:cubicBezTo>
                      <a:pt x="65421" y="15907"/>
                      <a:pt x="86371" y="17178"/>
                      <a:pt x="99450" y="18320"/>
                    </a:cubicBezTo>
                    <a:cubicBezTo>
                      <a:pt x="101004" y="18170"/>
                      <a:pt x="101956" y="18045"/>
                      <a:pt x="102182" y="17919"/>
                    </a:cubicBezTo>
                    <a:cubicBezTo>
                      <a:pt x="104663" y="16365"/>
                      <a:pt x="104788" y="8045"/>
                      <a:pt x="103535" y="3784"/>
                    </a:cubicBezTo>
                    <a:cubicBezTo>
                      <a:pt x="103334" y="3157"/>
                      <a:pt x="103134" y="2606"/>
                      <a:pt x="102883" y="2205"/>
                    </a:cubicBezTo>
                    <a:cubicBezTo>
                      <a:pt x="101962" y="609"/>
                      <a:pt x="68786" y="1"/>
                      <a:pt x="34688" y="1"/>
                    </a:cubicBezTo>
                    <a:close/>
                  </a:path>
                </a:pathLst>
              </a:custGeom>
              <a:solidFill>
                <a:srgbClr val="3D200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9759;p59">
                <a:extLst>
                  <a:ext uri="{FF2B5EF4-FFF2-40B4-BE49-F238E27FC236}">
                    <a16:creationId xmlns="" xmlns:a16="http://schemas.microsoft.com/office/drawing/2014/main" id="{A89AEF59-9009-1E6B-D1D1-ABF26912C2D1}"/>
                  </a:ext>
                </a:extLst>
              </p:cNvPr>
              <p:cNvSpPr/>
              <p:nvPr/>
            </p:nvSpPr>
            <p:spPr>
              <a:xfrm>
                <a:off x="5193175" y="3117675"/>
                <a:ext cx="45725" cy="336075"/>
              </a:xfrm>
              <a:custGeom>
                <a:avLst/>
                <a:gdLst/>
                <a:ahLst/>
                <a:cxnLst/>
                <a:rect l="l" t="t" r="r" b="b"/>
                <a:pathLst>
                  <a:path w="1829" h="13443" extrusionOk="0">
                    <a:moveTo>
                      <a:pt x="688" y="0"/>
                    </a:moveTo>
                    <a:cubicBezTo>
                      <a:pt x="339" y="0"/>
                      <a:pt x="1" y="458"/>
                      <a:pt x="225" y="784"/>
                    </a:cubicBezTo>
                    <a:cubicBezTo>
                      <a:pt x="425" y="1084"/>
                      <a:pt x="300" y="1811"/>
                      <a:pt x="300" y="2162"/>
                    </a:cubicBezTo>
                    <a:cubicBezTo>
                      <a:pt x="300" y="2713"/>
                      <a:pt x="325" y="3265"/>
                      <a:pt x="325" y="3816"/>
                    </a:cubicBezTo>
                    <a:cubicBezTo>
                      <a:pt x="325" y="4844"/>
                      <a:pt x="325" y="5871"/>
                      <a:pt x="325" y="6899"/>
                    </a:cubicBezTo>
                    <a:cubicBezTo>
                      <a:pt x="325" y="7926"/>
                      <a:pt x="325" y="8954"/>
                      <a:pt x="300" y="9982"/>
                    </a:cubicBezTo>
                    <a:cubicBezTo>
                      <a:pt x="300" y="10508"/>
                      <a:pt x="300" y="11059"/>
                      <a:pt x="275" y="11611"/>
                    </a:cubicBezTo>
                    <a:cubicBezTo>
                      <a:pt x="275" y="12087"/>
                      <a:pt x="200" y="12563"/>
                      <a:pt x="375" y="13014"/>
                    </a:cubicBezTo>
                    <a:cubicBezTo>
                      <a:pt x="417" y="13295"/>
                      <a:pt x="688" y="13442"/>
                      <a:pt x="966" y="13442"/>
                    </a:cubicBezTo>
                    <a:cubicBezTo>
                      <a:pt x="1184" y="13442"/>
                      <a:pt x="1407" y="13352"/>
                      <a:pt x="1528" y="13165"/>
                    </a:cubicBezTo>
                    <a:cubicBezTo>
                      <a:pt x="1829" y="12688"/>
                      <a:pt x="1728" y="12062"/>
                      <a:pt x="1728" y="11510"/>
                    </a:cubicBezTo>
                    <a:cubicBezTo>
                      <a:pt x="1728" y="10934"/>
                      <a:pt x="1728" y="10358"/>
                      <a:pt x="1728" y="9756"/>
                    </a:cubicBezTo>
                    <a:cubicBezTo>
                      <a:pt x="1728" y="8603"/>
                      <a:pt x="1703" y="7425"/>
                      <a:pt x="1678" y="6272"/>
                    </a:cubicBezTo>
                    <a:cubicBezTo>
                      <a:pt x="1653" y="5144"/>
                      <a:pt x="1603" y="4017"/>
                      <a:pt x="1553" y="2889"/>
                    </a:cubicBezTo>
                    <a:cubicBezTo>
                      <a:pt x="1528" y="2312"/>
                      <a:pt x="1503" y="1711"/>
                      <a:pt x="1453" y="1134"/>
                    </a:cubicBezTo>
                    <a:cubicBezTo>
                      <a:pt x="1428" y="683"/>
                      <a:pt x="1302" y="383"/>
                      <a:pt x="926" y="82"/>
                    </a:cubicBezTo>
                    <a:cubicBezTo>
                      <a:pt x="851" y="25"/>
                      <a:pt x="769" y="0"/>
                      <a:pt x="688" y="0"/>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9760;p59">
                <a:extLst>
                  <a:ext uri="{FF2B5EF4-FFF2-40B4-BE49-F238E27FC236}">
                    <a16:creationId xmlns="" xmlns:a16="http://schemas.microsoft.com/office/drawing/2014/main" id="{69545EF8-731A-9EEA-8F70-111441ED9704}"/>
                  </a:ext>
                </a:extLst>
              </p:cNvPr>
              <p:cNvSpPr/>
              <p:nvPr/>
            </p:nvSpPr>
            <p:spPr>
              <a:xfrm>
                <a:off x="5319725" y="3112150"/>
                <a:ext cx="50750" cy="310050"/>
              </a:xfrm>
              <a:custGeom>
                <a:avLst/>
                <a:gdLst/>
                <a:ahLst/>
                <a:cxnLst/>
                <a:rect l="l" t="t" r="r" b="b"/>
                <a:pathLst>
                  <a:path w="2030" h="12402" extrusionOk="0">
                    <a:moveTo>
                      <a:pt x="592" y="1"/>
                    </a:moveTo>
                    <a:cubicBezTo>
                      <a:pt x="508" y="1"/>
                      <a:pt x="421" y="32"/>
                      <a:pt x="351" y="102"/>
                    </a:cubicBezTo>
                    <a:cubicBezTo>
                      <a:pt x="25" y="453"/>
                      <a:pt x="100" y="904"/>
                      <a:pt x="150" y="1330"/>
                    </a:cubicBezTo>
                    <a:cubicBezTo>
                      <a:pt x="175" y="1807"/>
                      <a:pt x="225" y="2258"/>
                      <a:pt x="275" y="2734"/>
                    </a:cubicBezTo>
                    <a:cubicBezTo>
                      <a:pt x="376" y="3761"/>
                      <a:pt x="451" y="4789"/>
                      <a:pt x="451" y="5817"/>
                    </a:cubicBezTo>
                    <a:cubicBezTo>
                      <a:pt x="476" y="6819"/>
                      <a:pt x="426" y="7822"/>
                      <a:pt x="351" y="8824"/>
                    </a:cubicBezTo>
                    <a:cubicBezTo>
                      <a:pt x="301" y="9325"/>
                      <a:pt x="250" y="9827"/>
                      <a:pt x="200" y="10303"/>
                    </a:cubicBezTo>
                    <a:cubicBezTo>
                      <a:pt x="150" y="10579"/>
                      <a:pt x="100" y="10854"/>
                      <a:pt x="75" y="11130"/>
                    </a:cubicBezTo>
                    <a:cubicBezTo>
                      <a:pt x="75" y="11227"/>
                      <a:pt x="0" y="11699"/>
                      <a:pt x="59" y="11699"/>
                    </a:cubicBezTo>
                    <a:cubicBezTo>
                      <a:pt x="74" y="11699"/>
                      <a:pt x="98" y="11668"/>
                      <a:pt x="134" y="11591"/>
                    </a:cubicBezTo>
                    <a:lnTo>
                      <a:pt x="134" y="11591"/>
                    </a:lnTo>
                    <a:cubicBezTo>
                      <a:pt x="125" y="11636"/>
                      <a:pt x="125" y="11671"/>
                      <a:pt x="125" y="11706"/>
                    </a:cubicBezTo>
                    <a:cubicBezTo>
                      <a:pt x="108" y="12119"/>
                      <a:pt x="479" y="12401"/>
                      <a:pt x="844" y="12401"/>
                    </a:cubicBezTo>
                    <a:cubicBezTo>
                      <a:pt x="1011" y="12401"/>
                      <a:pt x="1177" y="12342"/>
                      <a:pt x="1303" y="12208"/>
                    </a:cubicBezTo>
                    <a:cubicBezTo>
                      <a:pt x="1679" y="11782"/>
                      <a:pt x="1729" y="11280"/>
                      <a:pt x="1779" y="10729"/>
                    </a:cubicBezTo>
                    <a:cubicBezTo>
                      <a:pt x="1854" y="10203"/>
                      <a:pt x="1905" y="9676"/>
                      <a:pt x="1955" y="9125"/>
                    </a:cubicBezTo>
                    <a:cubicBezTo>
                      <a:pt x="2030" y="8072"/>
                      <a:pt x="2030" y="6995"/>
                      <a:pt x="2005" y="5917"/>
                    </a:cubicBezTo>
                    <a:cubicBezTo>
                      <a:pt x="1980" y="4864"/>
                      <a:pt x="1880" y="3787"/>
                      <a:pt x="1704" y="2734"/>
                    </a:cubicBezTo>
                    <a:cubicBezTo>
                      <a:pt x="1629" y="2208"/>
                      <a:pt x="1554" y="1681"/>
                      <a:pt x="1403" y="1155"/>
                    </a:cubicBezTo>
                    <a:cubicBezTo>
                      <a:pt x="1303" y="754"/>
                      <a:pt x="1203" y="228"/>
                      <a:pt x="777" y="52"/>
                    </a:cubicBezTo>
                    <a:cubicBezTo>
                      <a:pt x="722" y="19"/>
                      <a:pt x="658" y="1"/>
                      <a:pt x="592" y="1"/>
                    </a:cubicBezTo>
                    <a:close/>
                  </a:path>
                </a:pathLst>
              </a:custGeom>
              <a:solidFill>
                <a:srgbClr val="7E452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9761;p59">
                <a:extLst>
                  <a:ext uri="{FF2B5EF4-FFF2-40B4-BE49-F238E27FC236}">
                    <a16:creationId xmlns="" xmlns:a16="http://schemas.microsoft.com/office/drawing/2014/main" id="{7CEA367D-54C5-9710-6D07-89FE8D7F5959}"/>
                  </a:ext>
                </a:extLst>
              </p:cNvPr>
              <p:cNvSpPr/>
              <p:nvPr/>
            </p:nvSpPr>
            <p:spPr>
              <a:xfrm>
                <a:off x="3761425" y="1998150"/>
                <a:ext cx="1367200" cy="369700"/>
              </a:xfrm>
              <a:custGeom>
                <a:avLst/>
                <a:gdLst/>
                <a:ahLst/>
                <a:cxnLst/>
                <a:rect l="l" t="t" r="r" b="b"/>
                <a:pathLst>
                  <a:path w="54688" h="14788" extrusionOk="0">
                    <a:moveTo>
                      <a:pt x="26" y="0"/>
                    </a:moveTo>
                    <a:cubicBezTo>
                      <a:pt x="26" y="176"/>
                      <a:pt x="1" y="326"/>
                      <a:pt x="1" y="477"/>
                    </a:cubicBezTo>
                    <a:cubicBezTo>
                      <a:pt x="627" y="652"/>
                      <a:pt x="1254" y="827"/>
                      <a:pt x="1880" y="978"/>
                    </a:cubicBezTo>
                    <a:cubicBezTo>
                      <a:pt x="4061" y="1579"/>
                      <a:pt x="6266" y="2131"/>
                      <a:pt x="8472" y="2682"/>
                    </a:cubicBezTo>
                    <a:cubicBezTo>
                      <a:pt x="12783" y="3785"/>
                      <a:pt x="17093" y="4938"/>
                      <a:pt x="21479" y="5690"/>
                    </a:cubicBezTo>
                    <a:cubicBezTo>
                      <a:pt x="23635" y="6041"/>
                      <a:pt x="25840" y="6266"/>
                      <a:pt x="28021" y="6617"/>
                    </a:cubicBezTo>
                    <a:cubicBezTo>
                      <a:pt x="30201" y="6968"/>
                      <a:pt x="32332" y="7494"/>
                      <a:pt x="34437" y="8146"/>
                    </a:cubicBezTo>
                    <a:cubicBezTo>
                      <a:pt x="38748" y="9474"/>
                      <a:pt x="43008" y="10953"/>
                      <a:pt x="47269" y="12381"/>
                    </a:cubicBezTo>
                    <a:cubicBezTo>
                      <a:pt x="49725" y="13183"/>
                      <a:pt x="52181" y="13985"/>
                      <a:pt x="54612" y="14787"/>
                    </a:cubicBezTo>
                    <a:cubicBezTo>
                      <a:pt x="54638" y="14512"/>
                      <a:pt x="54663" y="14236"/>
                      <a:pt x="54688" y="13935"/>
                    </a:cubicBezTo>
                    <a:lnTo>
                      <a:pt x="49349" y="12181"/>
                    </a:lnTo>
                    <a:cubicBezTo>
                      <a:pt x="45089" y="10777"/>
                      <a:pt x="40853" y="9374"/>
                      <a:pt x="36592" y="7970"/>
                    </a:cubicBezTo>
                    <a:cubicBezTo>
                      <a:pt x="34537" y="7294"/>
                      <a:pt x="32457" y="6642"/>
                      <a:pt x="30352" y="6191"/>
                    </a:cubicBezTo>
                    <a:cubicBezTo>
                      <a:pt x="28221" y="5765"/>
                      <a:pt x="26066" y="5514"/>
                      <a:pt x="23936" y="5213"/>
                    </a:cubicBezTo>
                    <a:cubicBezTo>
                      <a:pt x="19575" y="4637"/>
                      <a:pt x="15339" y="3609"/>
                      <a:pt x="11053" y="2582"/>
                    </a:cubicBezTo>
                    <a:cubicBezTo>
                      <a:pt x="7394" y="1705"/>
                      <a:pt x="3735" y="802"/>
                      <a:pt x="26"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9762;p59">
                <a:extLst>
                  <a:ext uri="{FF2B5EF4-FFF2-40B4-BE49-F238E27FC236}">
                    <a16:creationId xmlns="" xmlns:a16="http://schemas.microsoft.com/office/drawing/2014/main" id="{43793D1E-B05A-1CF4-6049-726F42F95C7A}"/>
                  </a:ext>
                </a:extLst>
              </p:cNvPr>
              <p:cNvSpPr/>
              <p:nvPr/>
            </p:nvSpPr>
            <p:spPr>
              <a:xfrm>
                <a:off x="3762675" y="2163550"/>
                <a:ext cx="1351550" cy="328350"/>
              </a:xfrm>
              <a:custGeom>
                <a:avLst/>
                <a:gdLst/>
                <a:ahLst/>
                <a:cxnLst/>
                <a:rect l="l" t="t" r="r" b="b"/>
                <a:pathLst>
                  <a:path w="54062" h="13134" extrusionOk="0">
                    <a:moveTo>
                      <a:pt x="1" y="1"/>
                    </a:moveTo>
                    <a:cubicBezTo>
                      <a:pt x="26" y="151"/>
                      <a:pt x="51" y="302"/>
                      <a:pt x="76" y="452"/>
                    </a:cubicBezTo>
                    <a:cubicBezTo>
                      <a:pt x="552" y="628"/>
                      <a:pt x="1003" y="803"/>
                      <a:pt x="1479" y="978"/>
                    </a:cubicBezTo>
                    <a:cubicBezTo>
                      <a:pt x="2432" y="1329"/>
                      <a:pt x="3409" y="1705"/>
                      <a:pt x="4387" y="2031"/>
                    </a:cubicBezTo>
                    <a:cubicBezTo>
                      <a:pt x="6292" y="2683"/>
                      <a:pt x="8246" y="3309"/>
                      <a:pt x="10226" y="3785"/>
                    </a:cubicBezTo>
                    <a:cubicBezTo>
                      <a:pt x="12231" y="4287"/>
                      <a:pt x="14287" y="4663"/>
                      <a:pt x="16342" y="4938"/>
                    </a:cubicBezTo>
                    <a:cubicBezTo>
                      <a:pt x="18397" y="5239"/>
                      <a:pt x="20477" y="5490"/>
                      <a:pt x="22532" y="5841"/>
                    </a:cubicBezTo>
                    <a:cubicBezTo>
                      <a:pt x="26592" y="6592"/>
                      <a:pt x="30602" y="7670"/>
                      <a:pt x="34612" y="8773"/>
                    </a:cubicBezTo>
                    <a:cubicBezTo>
                      <a:pt x="38597" y="9851"/>
                      <a:pt x="42608" y="10903"/>
                      <a:pt x="46668" y="11755"/>
                    </a:cubicBezTo>
                    <a:cubicBezTo>
                      <a:pt x="49074" y="12282"/>
                      <a:pt x="51480" y="12733"/>
                      <a:pt x="53886" y="13134"/>
                    </a:cubicBezTo>
                    <a:cubicBezTo>
                      <a:pt x="53961" y="12883"/>
                      <a:pt x="54011" y="12608"/>
                      <a:pt x="54061" y="12332"/>
                    </a:cubicBezTo>
                    <a:cubicBezTo>
                      <a:pt x="52156" y="12006"/>
                      <a:pt x="50252" y="11655"/>
                      <a:pt x="48372" y="11279"/>
                    </a:cubicBezTo>
                    <a:cubicBezTo>
                      <a:pt x="44312" y="10427"/>
                      <a:pt x="40277" y="9450"/>
                      <a:pt x="36267" y="8347"/>
                    </a:cubicBezTo>
                    <a:cubicBezTo>
                      <a:pt x="32307" y="7294"/>
                      <a:pt x="28347" y="6166"/>
                      <a:pt x="24337" y="5364"/>
                    </a:cubicBezTo>
                    <a:cubicBezTo>
                      <a:pt x="20252" y="4537"/>
                      <a:pt x="16066" y="4262"/>
                      <a:pt x="11981" y="3384"/>
                    </a:cubicBezTo>
                    <a:cubicBezTo>
                      <a:pt x="8021" y="2532"/>
                      <a:pt x="4111" y="1329"/>
                      <a:pt x="251" y="76"/>
                    </a:cubicBezTo>
                    <a:cubicBezTo>
                      <a:pt x="176" y="51"/>
                      <a:pt x="76" y="26"/>
                      <a:pt x="1"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9763;p59">
                <a:extLst>
                  <a:ext uri="{FF2B5EF4-FFF2-40B4-BE49-F238E27FC236}">
                    <a16:creationId xmlns="" xmlns:a16="http://schemas.microsoft.com/office/drawing/2014/main" id="{B618B798-177A-DA6F-EA5F-2B0082A40838}"/>
                  </a:ext>
                </a:extLst>
              </p:cNvPr>
              <p:cNvSpPr/>
              <p:nvPr/>
            </p:nvSpPr>
            <p:spPr>
              <a:xfrm>
                <a:off x="3787125" y="1833350"/>
                <a:ext cx="1347775" cy="367200"/>
              </a:xfrm>
              <a:custGeom>
                <a:avLst/>
                <a:gdLst/>
                <a:ahLst/>
                <a:cxnLst/>
                <a:rect l="l" t="t" r="r" b="b"/>
                <a:pathLst>
                  <a:path w="53911" h="14688" extrusionOk="0">
                    <a:moveTo>
                      <a:pt x="126" y="1"/>
                    </a:moveTo>
                    <a:cubicBezTo>
                      <a:pt x="75" y="176"/>
                      <a:pt x="50" y="327"/>
                      <a:pt x="0" y="502"/>
                    </a:cubicBezTo>
                    <a:cubicBezTo>
                      <a:pt x="827" y="678"/>
                      <a:pt x="1654" y="878"/>
                      <a:pt x="2456" y="1054"/>
                    </a:cubicBezTo>
                    <a:cubicBezTo>
                      <a:pt x="4612" y="1555"/>
                      <a:pt x="6767" y="2056"/>
                      <a:pt x="8923" y="2582"/>
                    </a:cubicBezTo>
                    <a:cubicBezTo>
                      <a:pt x="13233" y="3635"/>
                      <a:pt x="17544" y="4713"/>
                      <a:pt x="21830" y="5866"/>
                    </a:cubicBezTo>
                    <a:cubicBezTo>
                      <a:pt x="26091" y="6993"/>
                      <a:pt x="30376" y="8146"/>
                      <a:pt x="34637" y="9324"/>
                    </a:cubicBezTo>
                    <a:cubicBezTo>
                      <a:pt x="38898" y="10502"/>
                      <a:pt x="43133" y="11730"/>
                      <a:pt x="47369" y="12958"/>
                    </a:cubicBezTo>
                    <a:cubicBezTo>
                      <a:pt x="49549" y="13585"/>
                      <a:pt x="51730" y="14186"/>
                      <a:pt x="53910" y="14688"/>
                    </a:cubicBezTo>
                    <a:cubicBezTo>
                      <a:pt x="53910" y="14412"/>
                      <a:pt x="53910" y="14136"/>
                      <a:pt x="53910" y="13861"/>
                    </a:cubicBezTo>
                    <a:cubicBezTo>
                      <a:pt x="52281" y="13460"/>
                      <a:pt x="50677" y="13034"/>
                      <a:pt x="49073" y="12582"/>
                    </a:cubicBezTo>
                    <a:cubicBezTo>
                      <a:pt x="44812" y="11379"/>
                      <a:pt x="40602" y="10126"/>
                      <a:pt x="36341" y="8923"/>
                    </a:cubicBezTo>
                    <a:cubicBezTo>
                      <a:pt x="32081" y="7745"/>
                      <a:pt x="27820" y="6567"/>
                      <a:pt x="23534" y="5515"/>
                    </a:cubicBezTo>
                    <a:cubicBezTo>
                      <a:pt x="19223" y="4437"/>
                      <a:pt x="14913" y="3359"/>
                      <a:pt x="10577" y="2357"/>
                    </a:cubicBezTo>
                    <a:cubicBezTo>
                      <a:pt x="7093" y="1580"/>
                      <a:pt x="3609" y="753"/>
                      <a:pt x="126"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9764;p59">
                <a:extLst>
                  <a:ext uri="{FF2B5EF4-FFF2-40B4-BE49-F238E27FC236}">
                    <a16:creationId xmlns="" xmlns:a16="http://schemas.microsoft.com/office/drawing/2014/main" id="{B40CECA1-AE7E-0850-8BE5-06750FB46728}"/>
                  </a:ext>
                </a:extLst>
              </p:cNvPr>
              <p:cNvSpPr/>
              <p:nvPr/>
            </p:nvSpPr>
            <p:spPr>
              <a:xfrm>
                <a:off x="3817200" y="1740000"/>
                <a:ext cx="1314550" cy="369700"/>
              </a:xfrm>
              <a:custGeom>
                <a:avLst/>
                <a:gdLst/>
                <a:ahLst/>
                <a:cxnLst/>
                <a:rect l="l" t="t" r="r" b="b"/>
                <a:pathLst>
                  <a:path w="52582" h="14788" extrusionOk="0">
                    <a:moveTo>
                      <a:pt x="201" y="1"/>
                    </a:moveTo>
                    <a:cubicBezTo>
                      <a:pt x="126" y="126"/>
                      <a:pt x="75" y="276"/>
                      <a:pt x="0" y="427"/>
                    </a:cubicBezTo>
                    <a:cubicBezTo>
                      <a:pt x="1228" y="777"/>
                      <a:pt x="2431" y="1128"/>
                      <a:pt x="3659" y="1454"/>
                    </a:cubicBezTo>
                    <a:cubicBezTo>
                      <a:pt x="5765" y="2006"/>
                      <a:pt x="7870" y="2557"/>
                      <a:pt x="9950" y="3158"/>
                    </a:cubicBezTo>
                    <a:cubicBezTo>
                      <a:pt x="14161" y="4361"/>
                      <a:pt x="18396" y="5414"/>
                      <a:pt x="22632" y="6517"/>
                    </a:cubicBezTo>
                    <a:cubicBezTo>
                      <a:pt x="26842" y="7620"/>
                      <a:pt x="31028" y="8722"/>
                      <a:pt x="35239" y="9825"/>
                    </a:cubicBezTo>
                    <a:cubicBezTo>
                      <a:pt x="39274" y="10878"/>
                      <a:pt x="43309" y="11905"/>
                      <a:pt x="47294" y="13083"/>
                    </a:cubicBezTo>
                    <a:cubicBezTo>
                      <a:pt x="49073" y="13610"/>
                      <a:pt x="50828" y="14161"/>
                      <a:pt x="52582" y="14788"/>
                    </a:cubicBezTo>
                    <a:cubicBezTo>
                      <a:pt x="52557" y="14437"/>
                      <a:pt x="52507" y="14136"/>
                      <a:pt x="52457" y="13860"/>
                    </a:cubicBezTo>
                    <a:cubicBezTo>
                      <a:pt x="51354" y="13484"/>
                      <a:pt x="50251" y="13108"/>
                      <a:pt x="49148" y="12757"/>
                    </a:cubicBezTo>
                    <a:cubicBezTo>
                      <a:pt x="45214" y="11554"/>
                      <a:pt x="41203" y="10527"/>
                      <a:pt x="37218" y="9499"/>
                    </a:cubicBezTo>
                    <a:cubicBezTo>
                      <a:pt x="32983" y="8371"/>
                      <a:pt x="28722" y="7269"/>
                      <a:pt x="24487" y="6166"/>
                    </a:cubicBezTo>
                    <a:cubicBezTo>
                      <a:pt x="20251" y="5038"/>
                      <a:pt x="16040" y="3910"/>
                      <a:pt x="11780" y="2858"/>
                    </a:cubicBezTo>
                    <a:cubicBezTo>
                      <a:pt x="7920" y="1905"/>
                      <a:pt x="4060" y="928"/>
                      <a:pt x="201" y="1"/>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9765;p59">
                <a:extLst>
                  <a:ext uri="{FF2B5EF4-FFF2-40B4-BE49-F238E27FC236}">
                    <a16:creationId xmlns="" xmlns:a16="http://schemas.microsoft.com/office/drawing/2014/main" id="{C905DC2C-DF90-309D-402F-BA0EE1F45657}"/>
                  </a:ext>
                </a:extLst>
              </p:cNvPr>
              <p:cNvSpPr/>
              <p:nvPr/>
            </p:nvSpPr>
            <p:spPr>
              <a:xfrm>
                <a:off x="3769575" y="1926725"/>
                <a:ext cx="1364075" cy="355900"/>
              </a:xfrm>
              <a:custGeom>
                <a:avLst/>
                <a:gdLst/>
                <a:ahLst/>
                <a:cxnLst/>
                <a:rect l="l" t="t" r="r" b="b"/>
                <a:pathLst>
                  <a:path w="54563" h="14236" extrusionOk="0">
                    <a:moveTo>
                      <a:pt x="76" y="0"/>
                    </a:moveTo>
                    <a:cubicBezTo>
                      <a:pt x="51" y="176"/>
                      <a:pt x="26" y="326"/>
                      <a:pt x="0" y="476"/>
                    </a:cubicBezTo>
                    <a:cubicBezTo>
                      <a:pt x="176" y="527"/>
                      <a:pt x="326" y="552"/>
                      <a:pt x="502" y="577"/>
                    </a:cubicBezTo>
                    <a:cubicBezTo>
                      <a:pt x="2707" y="1028"/>
                      <a:pt x="4913" y="1354"/>
                      <a:pt x="7118" y="1780"/>
                    </a:cubicBezTo>
                    <a:cubicBezTo>
                      <a:pt x="11605" y="2632"/>
                      <a:pt x="16041" y="3634"/>
                      <a:pt x="20477" y="4762"/>
                    </a:cubicBezTo>
                    <a:cubicBezTo>
                      <a:pt x="24913" y="5865"/>
                      <a:pt x="29374" y="6968"/>
                      <a:pt x="33785" y="8196"/>
                    </a:cubicBezTo>
                    <a:cubicBezTo>
                      <a:pt x="38196" y="9399"/>
                      <a:pt x="42582" y="10652"/>
                      <a:pt x="46968" y="11955"/>
                    </a:cubicBezTo>
                    <a:cubicBezTo>
                      <a:pt x="49499" y="12707"/>
                      <a:pt x="52006" y="13459"/>
                      <a:pt x="54537" y="14236"/>
                    </a:cubicBezTo>
                    <a:cubicBezTo>
                      <a:pt x="54537" y="13935"/>
                      <a:pt x="54562" y="13659"/>
                      <a:pt x="54562" y="13384"/>
                    </a:cubicBezTo>
                    <a:cubicBezTo>
                      <a:pt x="52682" y="12807"/>
                      <a:pt x="50828" y="12231"/>
                      <a:pt x="48948" y="11679"/>
                    </a:cubicBezTo>
                    <a:cubicBezTo>
                      <a:pt x="44562" y="10376"/>
                      <a:pt x="40176" y="9098"/>
                      <a:pt x="35790" y="7870"/>
                    </a:cubicBezTo>
                    <a:cubicBezTo>
                      <a:pt x="31354" y="6642"/>
                      <a:pt x="26918" y="5464"/>
                      <a:pt x="22457" y="4411"/>
                    </a:cubicBezTo>
                    <a:cubicBezTo>
                      <a:pt x="18021" y="3359"/>
                      <a:pt x="13534" y="2431"/>
                      <a:pt x="9048" y="1604"/>
                    </a:cubicBezTo>
                    <a:cubicBezTo>
                      <a:pt x="6818" y="1203"/>
                      <a:pt x="4587" y="802"/>
                      <a:pt x="2356" y="426"/>
                    </a:cubicBezTo>
                    <a:cubicBezTo>
                      <a:pt x="1579" y="301"/>
                      <a:pt x="828" y="151"/>
                      <a:pt x="76"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9766;p59">
                <a:extLst>
                  <a:ext uri="{FF2B5EF4-FFF2-40B4-BE49-F238E27FC236}">
                    <a16:creationId xmlns="" xmlns:a16="http://schemas.microsoft.com/office/drawing/2014/main" id="{8BC92BC6-5F1F-D3FC-C3B4-BA818D603BCB}"/>
                  </a:ext>
                </a:extLst>
              </p:cNvPr>
              <p:cNvSpPr/>
              <p:nvPr/>
            </p:nvSpPr>
            <p:spPr>
              <a:xfrm>
                <a:off x="3757675" y="2065825"/>
                <a:ext cx="1365325" cy="361550"/>
              </a:xfrm>
              <a:custGeom>
                <a:avLst/>
                <a:gdLst/>
                <a:ahLst/>
                <a:cxnLst/>
                <a:rect l="l" t="t" r="r" b="b"/>
                <a:pathLst>
                  <a:path w="54613" h="14462" extrusionOk="0">
                    <a:moveTo>
                      <a:pt x="25" y="0"/>
                    </a:moveTo>
                    <a:cubicBezTo>
                      <a:pt x="25" y="125"/>
                      <a:pt x="0" y="226"/>
                      <a:pt x="0" y="326"/>
                    </a:cubicBezTo>
                    <a:cubicBezTo>
                      <a:pt x="2983" y="1178"/>
                      <a:pt x="5990" y="2030"/>
                      <a:pt x="8973" y="2857"/>
                    </a:cubicBezTo>
                    <a:cubicBezTo>
                      <a:pt x="13284" y="4035"/>
                      <a:pt x="17594" y="5213"/>
                      <a:pt x="21905" y="6416"/>
                    </a:cubicBezTo>
                    <a:cubicBezTo>
                      <a:pt x="26116" y="7569"/>
                      <a:pt x="30326" y="8722"/>
                      <a:pt x="34537" y="9825"/>
                    </a:cubicBezTo>
                    <a:cubicBezTo>
                      <a:pt x="38772" y="10953"/>
                      <a:pt x="43033" y="12005"/>
                      <a:pt x="47294" y="12983"/>
                    </a:cubicBezTo>
                    <a:cubicBezTo>
                      <a:pt x="49700" y="13509"/>
                      <a:pt x="52106" y="14010"/>
                      <a:pt x="54512" y="14461"/>
                    </a:cubicBezTo>
                    <a:cubicBezTo>
                      <a:pt x="54562" y="14211"/>
                      <a:pt x="54587" y="13960"/>
                      <a:pt x="54612" y="13684"/>
                    </a:cubicBezTo>
                    <a:cubicBezTo>
                      <a:pt x="52783" y="13359"/>
                      <a:pt x="50953" y="13008"/>
                      <a:pt x="49123" y="12607"/>
                    </a:cubicBezTo>
                    <a:cubicBezTo>
                      <a:pt x="44838" y="11704"/>
                      <a:pt x="40577" y="10702"/>
                      <a:pt x="36316" y="9624"/>
                    </a:cubicBezTo>
                    <a:cubicBezTo>
                      <a:pt x="32106" y="8547"/>
                      <a:pt x="27870" y="7444"/>
                      <a:pt x="23660" y="6316"/>
                    </a:cubicBezTo>
                    <a:cubicBezTo>
                      <a:pt x="19349" y="5138"/>
                      <a:pt x="15063" y="3985"/>
                      <a:pt x="10752" y="2832"/>
                    </a:cubicBezTo>
                    <a:cubicBezTo>
                      <a:pt x="7168" y="1880"/>
                      <a:pt x="3609" y="927"/>
                      <a:pt x="25" y="0"/>
                    </a:cubicBezTo>
                    <a:close/>
                  </a:path>
                </a:pathLst>
              </a:custGeom>
              <a:solidFill>
                <a:srgbClr val="E1D5C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9767;p59">
                <a:extLst>
                  <a:ext uri="{FF2B5EF4-FFF2-40B4-BE49-F238E27FC236}">
                    <a16:creationId xmlns="" xmlns:a16="http://schemas.microsoft.com/office/drawing/2014/main" id="{A7AA64DD-1229-01EC-CCE4-3BDA6D44B213}"/>
                  </a:ext>
                </a:extLst>
              </p:cNvPr>
              <p:cNvSpPr/>
              <p:nvPr/>
            </p:nvSpPr>
            <p:spPr>
              <a:xfrm>
                <a:off x="5434375" y="4358975"/>
                <a:ext cx="244225" cy="237025"/>
              </a:xfrm>
              <a:custGeom>
                <a:avLst/>
                <a:gdLst/>
                <a:ahLst/>
                <a:cxnLst/>
                <a:rect l="l" t="t" r="r" b="b"/>
                <a:pathLst>
                  <a:path w="9769" h="9481" extrusionOk="0">
                    <a:moveTo>
                      <a:pt x="8616" y="1"/>
                    </a:moveTo>
                    <a:cubicBezTo>
                      <a:pt x="8593" y="1"/>
                      <a:pt x="8570" y="2"/>
                      <a:pt x="8547" y="4"/>
                    </a:cubicBezTo>
                    <a:cubicBezTo>
                      <a:pt x="7619" y="104"/>
                      <a:pt x="0" y="380"/>
                      <a:pt x="251" y="2009"/>
                    </a:cubicBezTo>
                    <a:cubicBezTo>
                      <a:pt x="602" y="4315"/>
                      <a:pt x="1153" y="6621"/>
                      <a:pt x="1654" y="8901"/>
                    </a:cubicBezTo>
                    <a:cubicBezTo>
                      <a:pt x="1718" y="9266"/>
                      <a:pt x="2063" y="9480"/>
                      <a:pt x="2409" y="9480"/>
                    </a:cubicBezTo>
                    <a:cubicBezTo>
                      <a:pt x="2609" y="9480"/>
                      <a:pt x="2811" y="9408"/>
                      <a:pt x="2958" y="9252"/>
                    </a:cubicBezTo>
                    <a:cubicBezTo>
                      <a:pt x="3835" y="8275"/>
                      <a:pt x="4612" y="7197"/>
                      <a:pt x="5339" y="6069"/>
                    </a:cubicBezTo>
                    <a:cubicBezTo>
                      <a:pt x="6291" y="6821"/>
                      <a:pt x="7319" y="7498"/>
                      <a:pt x="8396" y="8049"/>
                    </a:cubicBezTo>
                    <a:cubicBezTo>
                      <a:pt x="8537" y="8122"/>
                      <a:pt x="8690" y="8157"/>
                      <a:pt x="8842" y="8157"/>
                    </a:cubicBezTo>
                    <a:cubicBezTo>
                      <a:pt x="9314" y="8157"/>
                      <a:pt x="9769" y="7822"/>
                      <a:pt x="9750" y="7272"/>
                    </a:cubicBezTo>
                    <a:cubicBezTo>
                      <a:pt x="9675" y="5167"/>
                      <a:pt x="9574" y="3062"/>
                      <a:pt x="9499" y="956"/>
                    </a:cubicBezTo>
                    <a:cubicBezTo>
                      <a:pt x="9475" y="501"/>
                      <a:pt x="9108" y="1"/>
                      <a:pt x="8616" y="1"/>
                    </a:cubicBezTo>
                    <a:close/>
                  </a:path>
                </a:pathLst>
              </a:custGeom>
              <a:solidFill>
                <a:srgbClr val="E9504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9768;p59">
                <a:extLst>
                  <a:ext uri="{FF2B5EF4-FFF2-40B4-BE49-F238E27FC236}">
                    <a16:creationId xmlns="" xmlns:a16="http://schemas.microsoft.com/office/drawing/2014/main" id="{F9BBA6CD-7A4E-FCFF-5739-BFEB3A52525D}"/>
                  </a:ext>
                </a:extLst>
              </p:cNvPr>
              <p:cNvSpPr/>
              <p:nvPr/>
            </p:nvSpPr>
            <p:spPr>
              <a:xfrm>
                <a:off x="4814950" y="2088725"/>
                <a:ext cx="222825" cy="261925"/>
              </a:xfrm>
              <a:custGeom>
                <a:avLst/>
                <a:gdLst/>
                <a:ahLst/>
                <a:cxnLst/>
                <a:rect l="l" t="t" r="r" b="b"/>
                <a:pathLst>
                  <a:path w="8913" h="10477" extrusionOk="0">
                    <a:moveTo>
                      <a:pt x="2105" y="0"/>
                    </a:moveTo>
                    <a:cubicBezTo>
                      <a:pt x="1951" y="0"/>
                      <a:pt x="1811" y="45"/>
                      <a:pt x="1694" y="112"/>
                    </a:cubicBezTo>
                    <a:cubicBezTo>
                      <a:pt x="1419" y="112"/>
                      <a:pt x="1193" y="237"/>
                      <a:pt x="1118" y="563"/>
                    </a:cubicBezTo>
                    <a:cubicBezTo>
                      <a:pt x="968" y="1265"/>
                      <a:pt x="943" y="1966"/>
                      <a:pt x="867" y="2643"/>
                    </a:cubicBezTo>
                    <a:cubicBezTo>
                      <a:pt x="792" y="3320"/>
                      <a:pt x="717" y="3996"/>
                      <a:pt x="642" y="4648"/>
                    </a:cubicBezTo>
                    <a:cubicBezTo>
                      <a:pt x="466" y="6001"/>
                      <a:pt x="291" y="7355"/>
                      <a:pt x="90" y="8708"/>
                    </a:cubicBezTo>
                    <a:cubicBezTo>
                      <a:pt x="0" y="9212"/>
                      <a:pt x="363" y="9613"/>
                      <a:pt x="797" y="9613"/>
                    </a:cubicBezTo>
                    <a:cubicBezTo>
                      <a:pt x="968" y="9613"/>
                      <a:pt x="1149" y="9551"/>
                      <a:pt x="1319" y="9410"/>
                    </a:cubicBezTo>
                    <a:cubicBezTo>
                      <a:pt x="2171" y="8683"/>
                      <a:pt x="2973" y="7906"/>
                      <a:pt x="3750" y="7104"/>
                    </a:cubicBezTo>
                    <a:cubicBezTo>
                      <a:pt x="4351" y="8082"/>
                      <a:pt x="4978" y="9059"/>
                      <a:pt x="5479" y="10062"/>
                    </a:cubicBezTo>
                    <a:cubicBezTo>
                      <a:pt x="5611" y="10349"/>
                      <a:pt x="5868" y="10476"/>
                      <a:pt x="6134" y="10476"/>
                    </a:cubicBezTo>
                    <a:cubicBezTo>
                      <a:pt x="6424" y="10476"/>
                      <a:pt x="6725" y="10324"/>
                      <a:pt x="6882" y="10062"/>
                    </a:cubicBezTo>
                    <a:cubicBezTo>
                      <a:pt x="7534" y="9084"/>
                      <a:pt x="7735" y="7831"/>
                      <a:pt x="7985" y="6678"/>
                    </a:cubicBezTo>
                    <a:cubicBezTo>
                      <a:pt x="8236" y="5500"/>
                      <a:pt x="8562" y="4272"/>
                      <a:pt x="8712" y="3069"/>
                    </a:cubicBezTo>
                    <a:cubicBezTo>
                      <a:pt x="8913" y="1565"/>
                      <a:pt x="7183" y="1365"/>
                      <a:pt x="6106" y="1089"/>
                    </a:cubicBezTo>
                    <a:cubicBezTo>
                      <a:pt x="4852" y="738"/>
                      <a:pt x="3599" y="387"/>
                      <a:pt x="2346" y="37"/>
                    </a:cubicBezTo>
                    <a:cubicBezTo>
                      <a:pt x="2263" y="11"/>
                      <a:pt x="2182" y="0"/>
                      <a:pt x="2105" y="0"/>
                    </a:cubicBezTo>
                    <a:close/>
                  </a:path>
                </a:pathLst>
              </a:custGeom>
              <a:solidFill>
                <a:srgbClr val="48A3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grpSp>
    </p:spTree>
    <p:extLst>
      <p:ext uri="{BB962C8B-B14F-4D97-AF65-F5344CB8AC3E}">
        <p14:creationId xmlns:p14="http://schemas.microsoft.com/office/powerpoint/2010/main" val="17407649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75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750"/>
                                        <p:tgtEl>
                                          <p:spTgt spid="2"/>
                                        </p:tgtEl>
                                      </p:cBhvr>
                                    </p:animEffect>
                                  </p:childTnLst>
                                </p:cTn>
                              </p:par>
                              <p:par>
                                <p:cTn id="13" presetID="53" presetClass="entr" presetSubtype="16"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750" fill="hold"/>
                                        <p:tgtEl>
                                          <p:spTgt spid="3"/>
                                        </p:tgtEl>
                                        <p:attrNameLst>
                                          <p:attrName>ppt_w</p:attrName>
                                        </p:attrNameLst>
                                      </p:cBhvr>
                                      <p:tavLst>
                                        <p:tav tm="0">
                                          <p:val>
                                            <p:fltVal val="0"/>
                                          </p:val>
                                        </p:tav>
                                        <p:tav tm="100000">
                                          <p:val>
                                            <p:strVal val="#ppt_w"/>
                                          </p:val>
                                        </p:tav>
                                      </p:tavLst>
                                    </p:anim>
                                    <p:anim calcmode="lin" valueType="num">
                                      <p:cBhvr>
                                        <p:cTn id="16" dur="750" fill="hold"/>
                                        <p:tgtEl>
                                          <p:spTgt spid="3"/>
                                        </p:tgtEl>
                                        <p:attrNameLst>
                                          <p:attrName>ppt_h</p:attrName>
                                        </p:attrNameLst>
                                      </p:cBhvr>
                                      <p:tavLst>
                                        <p:tav tm="0">
                                          <p:val>
                                            <p:fltVal val="0"/>
                                          </p:val>
                                        </p:tav>
                                        <p:tav tm="100000">
                                          <p:val>
                                            <p:strVal val="#ppt_h"/>
                                          </p:val>
                                        </p:tav>
                                      </p:tavLst>
                                    </p:anim>
                                    <p:animEffect transition="in" filter="fade">
                                      <p:cBhvr>
                                        <p:cTn id="17" dur="7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544"/>
        <p:cNvGrpSpPr/>
        <p:nvPr/>
      </p:nvGrpSpPr>
      <p:grpSpPr>
        <a:xfrm>
          <a:off x="0" y="0"/>
          <a:ext cx="0" cy="0"/>
          <a:chOff x="0" y="0"/>
          <a:chExt cx="0" cy="0"/>
        </a:xfrm>
      </p:grpSpPr>
      <p:sp>
        <p:nvSpPr>
          <p:cNvPr id="10" name="Google Shape;9773;p60">
            <a:extLst>
              <a:ext uri="{FF2B5EF4-FFF2-40B4-BE49-F238E27FC236}">
                <a16:creationId xmlns="" xmlns:a16="http://schemas.microsoft.com/office/drawing/2014/main" id="{6F1AA0BF-1462-61B7-B4D8-36C4D52A3FBD}"/>
              </a:ext>
            </a:extLst>
          </p:cNvPr>
          <p:cNvSpPr txBox="1">
            <a:spLocks noGrp="1"/>
          </p:cNvSpPr>
          <p:nvPr>
            <p:ph type="title"/>
          </p:nvPr>
        </p:nvSpPr>
        <p:spPr>
          <a:xfrm>
            <a:off x="4791780" y="397338"/>
            <a:ext cx="2608440" cy="781223"/>
          </a:xfrm>
          <a:prstGeom prst="rect">
            <a:avLst/>
          </a:prstGeom>
        </p:spPr>
        <p:txBody>
          <a:bodyPr spcFirstLastPara="1" wrap="square" lIns="121900" tIns="121900" rIns="121900" bIns="121900" anchor="t" anchorCtr="0">
            <a:noAutofit/>
          </a:bodyPr>
          <a:lstStyle/>
          <a:p>
            <a:r>
              <a:rPr lang="en-US" sz="3733" dirty="0"/>
              <a:t>Gợi ý</a:t>
            </a:r>
            <a:endParaRPr sz="3733" dirty="0"/>
          </a:p>
        </p:txBody>
      </p:sp>
      <p:graphicFrame>
        <p:nvGraphicFramePr>
          <p:cNvPr id="2" name="Bảng 1">
            <a:extLst>
              <a:ext uri="{FF2B5EF4-FFF2-40B4-BE49-F238E27FC236}">
                <a16:creationId xmlns="" xmlns:a16="http://schemas.microsoft.com/office/drawing/2014/main" id="{582B7ECF-E669-0811-2BC1-B5F784FBED66}"/>
              </a:ext>
            </a:extLst>
          </p:cNvPr>
          <p:cNvGraphicFramePr>
            <a:graphicFrameLocks noGrp="1"/>
          </p:cNvGraphicFramePr>
          <p:nvPr>
            <p:extLst/>
          </p:nvPr>
        </p:nvGraphicFramePr>
        <p:xfrm>
          <a:off x="1761765" y="1843402"/>
          <a:ext cx="8173083" cy="4405721"/>
        </p:xfrm>
        <a:graphic>
          <a:graphicData uri="http://schemas.openxmlformats.org/drawingml/2006/table">
            <a:tbl>
              <a:tblPr firstRow="1" firstCol="1" bandRow="1">
                <a:tableStyleId>{F5AB1C69-6EDB-4FF4-983F-18BD219EF322}</a:tableStyleId>
              </a:tblPr>
              <a:tblGrid>
                <a:gridCol w="1583747">
                  <a:extLst>
                    <a:ext uri="{9D8B030D-6E8A-4147-A177-3AD203B41FA5}">
                      <a16:colId xmlns="" xmlns:a16="http://schemas.microsoft.com/office/drawing/2014/main" val="4025209841"/>
                    </a:ext>
                  </a:extLst>
                </a:gridCol>
                <a:gridCol w="3483884">
                  <a:extLst>
                    <a:ext uri="{9D8B030D-6E8A-4147-A177-3AD203B41FA5}">
                      <a16:colId xmlns="" xmlns:a16="http://schemas.microsoft.com/office/drawing/2014/main" val="1282835458"/>
                    </a:ext>
                  </a:extLst>
                </a:gridCol>
                <a:gridCol w="3105452">
                  <a:extLst>
                    <a:ext uri="{9D8B030D-6E8A-4147-A177-3AD203B41FA5}">
                      <a16:colId xmlns="" xmlns:a16="http://schemas.microsoft.com/office/drawing/2014/main" val="2511847923"/>
                    </a:ext>
                  </a:extLst>
                </a:gridCol>
              </a:tblGrid>
              <a:tr h="443304">
                <a:tc>
                  <a:txBody>
                    <a:bodyPr/>
                    <a:lstStyle/>
                    <a:p>
                      <a:pPr marL="457200" algn="just">
                        <a:lnSpc>
                          <a:spcPct val="150000"/>
                        </a:lnSpc>
                      </a:pPr>
                      <a:r>
                        <a:rPr lang="en-US" sz="1900" dirty="0">
                          <a:effectLst/>
                          <a:latin typeface="Tahoma" panose="020B0604030504040204" pitchFamily="34" charset="0"/>
                          <a:ea typeface="Tahoma" panose="020B0604030504040204" pitchFamily="34" charset="0"/>
                          <a:cs typeface="Tahoma" panose="020B0604030504040204" pitchFamily="34" charset="0"/>
                        </a:rPr>
                        <a:t> </a:t>
                      </a:r>
                    </a:p>
                  </a:txBody>
                  <a:tcPr marL="31212" marR="31212" marT="0" marB="0"/>
                </a:tc>
                <a:tc>
                  <a:txBody>
                    <a:bodyPr/>
                    <a:lstStyle/>
                    <a:p>
                      <a:pPr marL="0" indent="0" algn="ctr">
                        <a:lnSpc>
                          <a:spcPct val="150000"/>
                        </a:lnSpc>
                      </a:pPr>
                      <a:r>
                        <a:rPr lang="en-US" sz="1900" dirty="0">
                          <a:effectLst/>
                          <a:latin typeface="Tahoma" panose="020B0604030504040204" pitchFamily="34" charset="0"/>
                          <a:ea typeface="Tahoma" panose="020B0604030504040204" pitchFamily="34" charset="0"/>
                          <a:cs typeface="Tahoma" panose="020B0604030504040204" pitchFamily="34" charset="0"/>
                        </a:rPr>
                        <a:t>Trích dẫn trực tiếp</a:t>
                      </a:r>
                    </a:p>
                  </a:txBody>
                  <a:tcPr marL="31212" marR="31212" marT="0" marB="0"/>
                </a:tc>
                <a:tc>
                  <a:txBody>
                    <a:bodyPr/>
                    <a:lstStyle/>
                    <a:p>
                      <a:pPr marL="0" indent="0" algn="ctr">
                        <a:lnSpc>
                          <a:spcPct val="150000"/>
                        </a:lnSpc>
                      </a:pPr>
                      <a:r>
                        <a:rPr lang="en-US" sz="1900" dirty="0">
                          <a:effectLst/>
                          <a:latin typeface="Tahoma" panose="020B0604030504040204" pitchFamily="34" charset="0"/>
                          <a:ea typeface="Tahoma" panose="020B0604030504040204" pitchFamily="34" charset="0"/>
                          <a:cs typeface="Tahoma" panose="020B0604030504040204" pitchFamily="34" charset="0"/>
                        </a:rPr>
                        <a:t>Trích dẫn gián tiếp</a:t>
                      </a:r>
                    </a:p>
                  </a:txBody>
                  <a:tcPr marL="31212" marR="31212" marT="0" marB="0"/>
                </a:tc>
                <a:extLst>
                  <a:ext uri="{0D108BD9-81ED-4DB2-BD59-A6C34878D82A}">
                    <a16:rowId xmlns="" xmlns:a16="http://schemas.microsoft.com/office/drawing/2014/main" val="1110648279"/>
                  </a:ext>
                </a:extLst>
              </a:tr>
              <a:tr h="1790717">
                <a:tc>
                  <a:txBody>
                    <a:bodyPr/>
                    <a:lstStyle/>
                    <a:p>
                      <a:pPr marL="0" lvl="1" indent="0" algn="ctr">
                        <a:lnSpc>
                          <a:spcPct val="150000"/>
                        </a:lnSpc>
                      </a:pPr>
                      <a:r>
                        <a:rPr lang="en-US" sz="1900" dirty="0">
                          <a:effectLst/>
                          <a:latin typeface="Tahoma" panose="020B0604030504040204" pitchFamily="34" charset="0"/>
                          <a:ea typeface="Tahoma" panose="020B0604030504040204" pitchFamily="34" charset="0"/>
                          <a:cs typeface="Tahoma" panose="020B0604030504040204" pitchFamily="34" charset="0"/>
                        </a:rPr>
                        <a:t>Giống nhau</a:t>
                      </a:r>
                    </a:p>
                  </a:txBody>
                  <a:tcPr marL="31212" marR="31212" marT="0" marB="0"/>
                </a:tc>
                <a:tc gridSpan="2">
                  <a:txBody>
                    <a:bodyPr/>
                    <a:lstStyle/>
                    <a:p>
                      <a:pPr marL="55563" indent="0" algn="l">
                        <a:lnSpc>
                          <a:spcPct val="150000"/>
                        </a:lnSpc>
                        <a:spcAft>
                          <a:spcPts val="800"/>
                        </a:spcAft>
                      </a:pPr>
                      <a:r>
                        <a:rPr lang="en-US" sz="1900" dirty="0">
                          <a:effectLst/>
                          <a:latin typeface="Tahoma" panose="020B0604030504040204" pitchFamily="34" charset="0"/>
                          <a:ea typeface="Tahoma" panose="020B0604030504040204" pitchFamily="34" charset="0"/>
                          <a:cs typeface="Tahoma" panose="020B0604030504040204" pitchFamily="34" charset="0"/>
                        </a:rPr>
                        <a:t>- Sử dụng trong văn bản nhằm trình bày những quan điểm, ý kiến từ các tài liệu mà người viết đã tham khảo trong quá trình tạo lập văn bản để hỗ trợ làm rõ cho ý kiến, quan điểm của mình.</a:t>
                      </a:r>
                    </a:p>
                  </a:txBody>
                  <a:tcPr marL="31212" marR="31212" marT="0" marB="0">
                    <a:solidFill>
                      <a:schemeClr val="tx1">
                        <a:lumMod val="20000"/>
                        <a:lumOff val="80000"/>
                      </a:schemeClr>
                    </a:solidFill>
                  </a:tcPr>
                </a:tc>
                <a:tc hMerge="1">
                  <a:txBody>
                    <a:bodyPr/>
                    <a:lstStyle/>
                    <a:p>
                      <a:endParaRPr lang="en-US"/>
                    </a:p>
                  </a:txBody>
                  <a:tcPr/>
                </a:tc>
                <a:extLst>
                  <a:ext uri="{0D108BD9-81ED-4DB2-BD59-A6C34878D82A}">
                    <a16:rowId xmlns="" xmlns:a16="http://schemas.microsoft.com/office/drawing/2014/main" val="258025516"/>
                  </a:ext>
                </a:extLst>
              </a:tr>
              <a:tr h="2133600">
                <a:tc>
                  <a:txBody>
                    <a:bodyPr/>
                    <a:lstStyle/>
                    <a:p>
                      <a:pPr marL="0" indent="0" algn="ctr">
                        <a:lnSpc>
                          <a:spcPct val="150000"/>
                        </a:lnSpc>
                      </a:pPr>
                      <a:r>
                        <a:rPr lang="en-US" sz="1900" dirty="0">
                          <a:effectLst/>
                          <a:latin typeface="Tahoma" panose="020B0604030504040204" pitchFamily="34" charset="0"/>
                          <a:ea typeface="Tahoma" panose="020B0604030504040204" pitchFamily="34" charset="0"/>
                          <a:cs typeface="Tahoma" panose="020B0604030504040204" pitchFamily="34" charset="0"/>
                        </a:rPr>
                        <a:t>Khác nhau</a:t>
                      </a:r>
                    </a:p>
                  </a:txBody>
                  <a:tcPr marL="31212" marR="31212" marT="0" marB="0"/>
                </a:tc>
                <a:tc>
                  <a:txBody>
                    <a:bodyPr/>
                    <a:lstStyle/>
                    <a:p>
                      <a:pPr marL="0" indent="0" algn="just">
                        <a:lnSpc>
                          <a:spcPct val="150000"/>
                        </a:lnSpc>
                      </a:pPr>
                      <a:r>
                        <a:rPr lang="en-US" sz="1900" dirty="0">
                          <a:effectLst/>
                          <a:latin typeface="Tahoma" panose="020B0604030504040204" pitchFamily="34" charset="0"/>
                          <a:ea typeface="Tahoma" panose="020B0604030504040204" pitchFamily="34" charset="0"/>
                          <a:cs typeface="Tahoma" panose="020B0604030504040204" pitchFamily="34" charset="0"/>
                        </a:rPr>
                        <a:t>- Trích nguyên văn.</a:t>
                      </a:r>
                    </a:p>
                    <a:p>
                      <a:pPr marL="0" indent="0" algn="just">
                        <a:lnSpc>
                          <a:spcPct val="150000"/>
                        </a:lnSpc>
                      </a:pPr>
                      <a:r>
                        <a:rPr lang="en-US" sz="1900" dirty="0">
                          <a:effectLst/>
                          <a:latin typeface="Tahoma" panose="020B0604030504040204" pitchFamily="34" charset="0"/>
                          <a:ea typeface="Tahoma" panose="020B0604030504040204" pitchFamily="34" charset="0"/>
                          <a:cs typeface="Tahoma" panose="020B0604030504040204" pitchFamily="34" charset="0"/>
                        </a:rPr>
                        <a:t>- Đặt trong dấu ngoặc kép.</a:t>
                      </a:r>
                    </a:p>
                  </a:txBody>
                  <a:tcPr marL="31212" marR="31212" marT="0" marB="0">
                    <a:solidFill>
                      <a:schemeClr val="tx1">
                        <a:lumMod val="20000"/>
                        <a:lumOff val="80000"/>
                      </a:schemeClr>
                    </a:solidFill>
                  </a:tcPr>
                </a:tc>
                <a:tc>
                  <a:txBody>
                    <a:bodyPr/>
                    <a:lstStyle/>
                    <a:p>
                      <a:pPr marL="0" indent="0" algn="just">
                        <a:lnSpc>
                          <a:spcPct val="150000"/>
                        </a:lnSpc>
                      </a:pPr>
                      <a:r>
                        <a:rPr lang="en-US" sz="1900" dirty="0">
                          <a:effectLst/>
                          <a:latin typeface="Tahoma" panose="020B0604030504040204" pitchFamily="34" charset="0"/>
                          <a:ea typeface="Tahoma" panose="020B0604030504040204" pitchFamily="34" charset="0"/>
                          <a:cs typeface="Tahoma" panose="020B0604030504040204" pitchFamily="34" charset="0"/>
                        </a:rPr>
                        <a:t>- Diễn đạt lại theo cách viết của mình, trung thành với văn bản gốc.</a:t>
                      </a:r>
                    </a:p>
                    <a:p>
                      <a:pPr marL="0" indent="0" algn="just">
                        <a:lnSpc>
                          <a:spcPct val="150000"/>
                        </a:lnSpc>
                        <a:spcAft>
                          <a:spcPts val="800"/>
                        </a:spcAft>
                      </a:pPr>
                      <a:r>
                        <a:rPr lang="en-US" sz="1900" dirty="0">
                          <a:effectLst/>
                          <a:latin typeface="Tahoma" panose="020B0604030504040204" pitchFamily="34" charset="0"/>
                          <a:ea typeface="Tahoma" panose="020B0604030504040204" pitchFamily="34" charset="0"/>
                          <a:cs typeface="Tahoma" panose="020B0604030504040204" pitchFamily="34" charset="0"/>
                        </a:rPr>
                        <a:t>- Không cần đặt trong dấu ngoặc kép.</a:t>
                      </a:r>
                    </a:p>
                  </a:txBody>
                  <a:tcPr marL="31212" marR="31212" marT="0" marB="0">
                    <a:solidFill>
                      <a:schemeClr val="tx1">
                        <a:lumMod val="20000"/>
                        <a:lumOff val="80000"/>
                      </a:schemeClr>
                    </a:solidFill>
                  </a:tcPr>
                </a:tc>
                <a:extLst>
                  <a:ext uri="{0D108BD9-81ED-4DB2-BD59-A6C34878D82A}">
                    <a16:rowId xmlns="" xmlns:a16="http://schemas.microsoft.com/office/drawing/2014/main" val="786474444"/>
                  </a:ext>
                </a:extLst>
              </a:tr>
            </a:tbl>
          </a:graphicData>
        </a:graphic>
      </p:graphicFrame>
      <p:sp>
        <p:nvSpPr>
          <p:cNvPr id="7" name="Hộp Văn bản 6">
            <a:extLst>
              <a:ext uri="{FF2B5EF4-FFF2-40B4-BE49-F238E27FC236}">
                <a16:creationId xmlns="" xmlns:a16="http://schemas.microsoft.com/office/drawing/2014/main" id="{6D6B0FAF-FB2A-12F3-5051-BD927F5CD9A3}"/>
              </a:ext>
            </a:extLst>
          </p:cNvPr>
          <p:cNvSpPr txBox="1"/>
          <p:nvPr/>
        </p:nvSpPr>
        <p:spPr>
          <a:xfrm>
            <a:off x="762000" y="1178560"/>
            <a:ext cx="10668000" cy="502766"/>
          </a:xfrm>
          <a:prstGeom prst="rect">
            <a:avLst/>
          </a:prstGeom>
          <a:noFill/>
        </p:spPr>
        <p:txBody>
          <a:bodyPr wrap="square">
            <a:spAutoFit/>
          </a:bodyPr>
          <a:lstStyle/>
          <a:p>
            <a:pPr indent="120224" algn="just">
              <a:spcAft>
                <a:spcPts val="1067"/>
              </a:spcAft>
              <a:buClr>
                <a:srgbClr val="000000"/>
              </a:buClr>
            </a:pPr>
            <a:r>
              <a:rPr lang="vi-VN"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Câu 1</a:t>
            </a:r>
            <a:r>
              <a:rPr lang="en-US"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a:t>
            </a:r>
            <a:endPar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endParaRPr>
          </a:p>
        </p:txBody>
      </p:sp>
      <p:grpSp>
        <p:nvGrpSpPr>
          <p:cNvPr id="8" name="Google Shape;11155;p80">
            <a:extLst>
              <a:ext uri="{FF2B5EF4-FFF2-40B4-BE49-F238E27FC236}">
                <a16:creationId xmlns="" xmlns:a16="http://schemas.microsoft.com/office/drawing/2014/main" id="{FAF3F9B7-4A40-EEBD-7FE5-82D7CEDA0593}"/>
              </a:ext>
            </a:extLst>
          </p:cNvPr>
          <p:cNvGrpSpPr/>
          <p:nvPr/>
        </p:nvGrpSpPr>
        <p:grpSpPr>
          <a:xfrm>
            <a:off x="9722404" y="1178560"/>
            <a:ext cx="2227333" cy="5325200"/>
            <a:chOff x="803950" y="929975"/>
            <a:chExt cx="1670500" cy="3993900"/>
          </a:xfrm>
        </p:grpSpPr>
        <p:sp>
          <p:nvSpPr>
            <p:cNvPr id="11" name="Google Shape;11156;p80">
              <a:extLst>
                <a:ext uri="{FF2B5EF4-FFF2-40B4-BE49-F238E27FC236}">
                  <a16:creationId xmlns="" xmlns:a16="http://schemas.microsoft.com/office/drawing/2014/main" id="{D61F36DF-4476-A20A-FF86-A81A912F6220}"/>
                </a:ext>
              </a:extLst>
            </p:cNvPr>
            <p:cNvSpPr/>
            <p:nvPr/>
          </p:nvSpPr>
          <p:spPr>
            <a:xfrm>
              <a:off x="1727475" y="1327350"/>
              <a:ext cx="503875" cy="503075"/>
            </a:xfrm>
            <a:custGeom>
              <a:avLst/>
              <a:gdLst/>
              <a:ahLst/>
              <a:cxnLst/>
              <a:rect l="l" t="t" r="r" b="b"/>
              <a:pathLst>
                <a:path w="20155" h="20123" extrusionOk="0">
                  <a:moveTo>
                    <a:pt x="11828" y="1"/>
                  </a:moveTo>
                  <a:cubicBezTo>
                    <a:pt x="7853" y="1"/>
                    <a:pt x="1233" y="5843"/>
                    <a:pt x="1233" y="5843"/>
                  </a:cubicBezTo>
                  <a:lnTo>
                    <a:pt x="0" y="17827"/>
                  </a:lnTo>
                  <a:cubicBezTo>
                    <a:pt x="0" y="17827"/>
                    <a:pt x="7842" y="20123"/>
                    <a:pt x="13133" y="20123"/>
                  </a:cubicBezTo>
                  <a:cubicBezTo>
                    <a:pt x="15076" y="20123"/>
                    <a:pt x="16674" y="19814"/>
                    <a:pt x="17416" y="18968"/>
                  </a:cubicBezTo>
                  <a:cubicBezTo>
                    <a:pt x="20155" y="15841"/>
                    <a:pt x="16160" y="14700"/>
                    <a:pt x="16160" y="14700"/>
                  </a:cubicBezTo>
                  <a:cubicBezTo>
                    <a:pt x="16160" y="14700"/>
                    <a:pt x="19128" y="14220"/>
                    <a:pt x="18078" y="12303"/>
                  </a:cubicBezTo>
                  <a:cubicBezTo>
                    <a:pt x="17676" y="11578"/>
                    <a:pt x="17204" y="11355"/>
                    <a:pt x="16775" y="11355"/>
                  </a:cubicBezTo>
                  <a:cubicBezTo>
                    <a:pt x="16428" y="11355"/>
                    <a:pt x="16108" y="11501"/>
                    <a:pt x="15875" y="11647"/>
                  </a:cubicBezTo>
                  <a:lnTo>
                    <a:pt x="15875" y="11647"/>
                  </a:lnTo>
                  <a:cubicBezTo>
                    <a:pt x="16436" y="11164"/>
                    <a:pt x="17326" y="10162"/>
                    <a:pt x="16366" y="9267"/>
                  </a:cubicBezTo>
                  <a:cubicBezTo>
                    <a:pt x="15979" y="8913"/>
                    <a:pt x="15587" y="8787"/>
                    <a:pt x="15224" y="8787"/>
                  </a:cubicBezTo>
                  <a:cubicBezTo>
                    <a:pt x="14650" y="8787"/>
                    <a:pt x="14151" y="9102"/>
                    <a:pt x="13863" y="9330"/>
                  </a:cubicBezTo>
                  <a:lnTo>
                    <a:pt x="13863" y="9330"/>
                  </a:lnTo>
                  <a:cubicBezTo>
                    <a:pt x="15019" y="8240"/>
                    <a:pt x="15556" y="6967"/>
                    <a:pt x="13513" y="5455"/>
                  </a:cubicBezTo>
                  <a:cubicBezTo>
                    <a:pt x="12006" y="4360"/>
                    <a:pt x="13992" y="1004"/>
                    <a:pt x="13992" y="1004"/>
                  </a:cubicBezTo>
                  <a:cubicBezTo>
                    <a:pt x="13471" y="292"/>
                    <a:pt x="12716" y="1"/>
                    <a:pt x="11828" y="1"/>
                  </a:cubicBezTo>
                  <a:close/>
                </a:path>
              </a:pathLst>
            </a:custGeom>
            <a:solidFill>
              <a:srgbClr val="3131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1157;p80">
              <a:extLst>
                <a:ext uri="{FF2B5EF4-FFF2-40B4-BE49-F238E27FC236}">
                  <a16:creationId xmlns="" xmlns:a16="http://schemas.microsoft.com/office/drawing/2014/main" id="{F4E30629-6DFF-4394-3C4E-6EC8B6D66719}"/>
                </a:ext>
              </a:extLst>
            </p:cNvPr>
            <p:cNvSpPr/>
            <p:nvPr/>
          </p:nvSpPr>
          <p:spPr>
            <a:xfrm>
              <a:off x="1304625" y="1318900"/>
              <a:ext cx="506175" cy="501075"/>
            </a:xfrm>
            <a:custGeom>
              <a:avLst/>
              <a:gdLst/>
              <a:ahLst/>
              <a:cxnLst/>
              <a:rect l="l" t="t" r="r" b="b"/>
              <a:pathLst>
                <a:path w="20247" h="20043" extrusionOk="0">
                  <a:moveTo>
                    <a:pt x="10167" y="1"/>
                  </a:moveTo>
                  <a:cubicBezTo>
                    <a:pt x="9510" y="1"/>
                    <a:pt x="8915" y="211"/>
                    <a:pt x="8423" y="703"/>
                  </a:cubicBezTo>
                  <a:cubicBezTo>
                    <a:pt x="8423" y="703"/>
                    <a:pt x="9861" y="4310"/>
                    <a:pt x="8195" y="5177"/>
                  </a:cubicBezTo>
                  <a:cubicBezTo>
                    <a:pt x="5939" y="6348"/>
                    <a:pt x="6263" y="7677"/>
                    <a:pt x="7242" y="8943"/>
                  </a:cubicBezTo>
                  <a:lnTo>
                    <a:pt x="7242" y="8943"/>
                  </a:lnTo>
                  <a:cubicBezTo>
                    <a:pt x="6959" y="8634"/>
                    <a:pt x="6423" y="8174"/>
                    <a:pt x="5747" y="8174"/>
                  </a:cubicBezTo>
                  <a:cubicBezTo>
                    <a:pt x="5453" y="8174"/>
                    <a:pt x="5132" y="8261"/>
                    <a:pt x="4794" y="8487"/>
                  </a:cubicBezTo>
                  <a:cubicBezTo>
                    <a:pt x="3703" y="9230"/>
                    <a:pt x="4407" y="10345"/>
                    <a:pt x="4879" y="10903"/>
                  </a:cubicBezTo>
                  <a:lnTo>
                    <a:pt x="4879" y="10903"/>
                  </a:lnTo>
                  <a:cubicBezTo>
                    <a:pt x="4640" y="10695"/>
                    <a:pt x="4286" y="10471"/>
                    <a:pt x="3872" y="10471"/>
                  </a:cubicBezTo>
                  <a:cubicBezTo>
                    <a:pt x="3493" y="10471"/>
                    <a:pt x="3063" y="10660"/>
                    <a:pt x="2625" y="11226"/>
                  </a:cubicBezTo>
                  <a:cubicBezTo>
                    <a:pt x="1279" y="12938"/>
                    <a:pt x="4132" y="13873"/>
                    <a:pt x="4132" y="13873"/>
                  </a:cubicBezTo>
                  <a:cubicBezTo>
                    <a:pt x="4132" y="13873"/>
                    <a:pt x="0" y="14376"/>
                    <a:pt x="2237" y="17914"/>
                  </a:cubicBezTo>
                  <a:cubicBezTo>
                    <a:pt x="3304" y="19601"/>
                    <a:pt x="7304" y="20042"/>
                    <a:pt x="11197" y="20042"/>
                  </a:cubicBezTo>
                  <a:cubicBezTo>
                    <a:pt x="15467" y="20042"/>
                    <a:pt x="19607" y="19511"/>
                    <a:pt x="19607" y="19511"/>
                  </a:cubicBezTo>
                  <a:lnTo>
                    <a:pt x="20247" y="7482"/>
                  </a:lnTo>
                  <a:cubicBezTo>
                    <a:pt x="20247" y="7482"/>
                    <a:pt x="14087" y="1"/>
                    <a:pt x="10167" y="1"/>
                  </a:cubicBezTo>
                  <a:close/>
                </a:path>
              </a:pathLst>
            </a:custGeom>
            <a:solidFill>
              <a:srgbClr val="3131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1158;p80">
              <a:extLst>
                <a:ext uri="{FF2B5EF4-FFF2-40B4-BE49-F238E27FC236}">
                  <a16:creationId xmlns="" xmlns:a16="http://schemas.microsoft.com/office/drawing/2014/main" id="{19CAFFE9-286C-998F-5F86-D69ECE89EFE2}"/>
                </a:ext>
              </a:extLst>
            </p:cNvPr>
            <p:cNvSpPr/>
            <p:nvPr/>
          </p:nvSpPr>
          <p:spPr>
            <a:xfrm>
              <a:off x="1422750" y="1080825"/>
              <a:ext cx="201450" cy="320200"/>
            </a:xfrm>
            <a:custGeom>
              <a:avLst/>
              <a:gdLst/>
              <a:ahLst/>
              <a:cxnLst/>
              <a:rect l="l" t="t" r="r" b="b"/>
              <a:pathLst>
                <a:path w="8058" h="12808" extrusionOk="0">
                  <a:moveTo>
                    <a:pt x="2580" y="1"/>
                  </a:moveTo>
                  <a:cubicBezTo>
                    <a:pt x="2580" y="1"/>
                    <a:pt x="0" y="7579"/>
                    <a:pt x="3401" y="11847"/>
                  </a:cubicBezTo>
                  <a:cubicBezTo>
                    <a:pt x="3937" y="12523"/>
                    <a:pt x="4419" y="12807"/>
                    <a:pt x="4852" y="12807"/>
                  </a:cubicBezTo>
                  <a:cubicBezTo>
                    <a:pt x="7166" y="12807"/>
                    <a:pt x="8058" y="4657"/>
                    <a:pt x="8058" y="4657"/>
                  </a:cubicBezTo>
                  <a:lnTo>
                    <a:pt x="2580" y="1"/>
                  </a:lnTo>
                  <a:close/>
                </a:path>
              </a:pathLst>
            </a:custGeom>
            <a:solidFill>
              <a:srgbClr val="14223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1159;p80">
              <a:extLst>
                <a:ext uri="{FF2B5EF4-FFF2-40B4-BE49-F238E27FC236}">
                  <a16:creationId xmlns="" xmlns:a16="http://schemas.microsoft.com/office/drawing/2014/main" id="{73F52629-E3F8-2E67-A258-04CD4D06E7BE}"/>
                </a:ext>
              </a:extLst>
            </p:cNvPr>
            <p:cNvSpPr/>
            <p:nvPr/>
          </p:nvSpPr>
          <p:spPr>
            <a:xfrm>
              <a:off x="1475825" y="1470000"/>
              <a:ext cx="498750" cy="424000"/>
            </a:xfrm>
            <a:custGeom>
              <a:avLst/>
              <a:gdLst/>
              <a:ahLst/>
              <a:cxnLst/>
              <a:rect l="l" t="t" r="r" b="b"/>
              <a:pathLst>
                <a:path w="19950" h="16960" extrusionOk="0">
                  <a:moveTo>
                    <a:pt x="17096" y="0"/>
                  </a:moveTo>
                  <a:lnTo>
                    <a:pt x="8582" y="46"/>
                  </a:lnTo>
                  <a:cubicBezTo>
                    <a:pt x="8582" y="46"/>
                    <a:pt x="7692" y="9062"/>
                    <a:pt x="6574" y="9108"/>
                  </a:cubicBezTo>
                  <a:cubicBezTo>
                    <a:pt x="6117" y="9130"/>
                    <a:pt x="1917" y="9747"/>
                    <a:pt x="0" y="10454"/>
                  </a:cubicBezTo>
                  <a:cubicBezTo>
                    <a:pt x="457" y="12646"/>
                    <a:pt x="4679" y="14860"/>
                    <a:pt x="5455" y="16960"/>
                  </a:cubicBezTo>
                  <a:cubicBezTo>
                    <a:pt x="11162" y="16937"/>
                    <a:pt x="16457" y="16024"/>
                    <a:pt x="19949" y="10888"/>
                  </a:cubicBezTo>
                  <a:cubicBezTo>
                    <a:pt x="17964" y="10317"/>
                    <a:pt x="15544" y="9541"/>
                    <a:pt x="15247" y="9153"/>
                  </a:cubicBezTo>
                  <a:cubicBezTo>
                    <a:pt x="14745" y="8491"/>
                    <a:pt x="17096" y="0"/>
                    <a:pt x="17096" y="0"/>
                  </a:cubicBezTo>
                  <a:close/>
                </a:path>
              </a:pathLst>
            </a:custGeom>
            <a:solidFill>
              <a:srgbClr val="AA534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1160;p80">
              <a:extLst>
                <a:ext uri="{FF2B5EF4-FFF2-40B4-BE49-F238E27FC236}">
                  <a16:creationId xmlns="" xmlns:a16="http://schemas.microsoft.com/office/drawing/2014/main" id="{92A27497-120F-1B95-2CAB-1BB7935CFD0B}"/>
                </a:ext>
              </a:extLst>
            </p:cNvPr>
            <p:cNvSpPr/>
            <p:nvPr/>
          </p:nvSpPr>
          <p:spPr>
            <a:xfrm>
              <a:off x="1662400" y="1470000"/>
              <a:ext cx="240850" cy="196275"/>
            </a:xfrm>
            <a:custGeom>
              <a:avLst/>
              <a:gdLst/>
              <a:ahLst/>
              <a:cxnLst/>
              <a:rect l="l" t="t" r="r" b="b"/>
              <a:pathLst>
                <a:path w="9634" h="7851" extrusionOk="0">
                  <a:moveTo>
                    <a:pt x="9633" y="0"/>
                  </a:moveTo>
                  <a:lnTo>
                    <a:pt x="1119" y="46"/>
                  </a:lnTo>
                  <a:cubicBezTo>
                    <a:pt x="1119" y="46"/>
                    <a:pt x="754" y="5798"/>
                    <a:pt x="1" y="7738"/>
                  </a:cubicBezTo>
                  <a:cubicBezTo>
                    <a:pt x="974" y="7802"/>
                    <a:pt x="2016" y="7851"/>
                    <a:pt x="3080" y="7851"/>
                  </a:cubicBezTo>
                  <a:cubicBezTo>
                    <a:pt x="4685" y="7851"/>
                    <a:pt x="6338" y="7739"/>
                    <a:pt x="7876" y="7396"/>
                  </a:cubicBezTo>
                  <a:cubicBezTo>
                    <a:pt x="8332" y="4702"/>
                    <a:pt x="9633" y="0"/>
                    <a:pt x="9633" y="0"/>
                  </a:cubicBezTo>
                  <a:close/>
                </a:path>
              </a:pathLst>
            </a:custGeom>
            <a:solidFill>
              <a:srgbClr val="863F38">
                <a:alpha val="58929"/>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1161;p80">
              <a:extLst>
                <a:ext uri="{FF2B5EF4-FFF2-40B4-BE49-F238E27FC236}">
                  <a16:creationId xmlns="" xmlns:a16="http://schemas.microsoft.com/office/drawing/2014/main" id="{63C9C011-6FAF-50C6-1DD9-A36D3CF35D49}"/>
                </a:ext>
              </a:extLst>
            </p:cNvPr>
            <p:cNvSpPr/>
            <p:nvPr/>
          </p:nvSpPr>
          <p:spPr>
            <a:xfrm>
              <a:off x="1476950" y="1022400"/>
              <a:ext cx="500375" cy="611075"/>
            </a:xfrm>
            <a:custGeom>
              <a:avLst/>
              <a:gdLst/>
              <a:ahLst/>
              <a:cxnLst/>
              <a:rect l="l" t="t" r="r" b="b"/>
              <a:pathLst>
                <a:path w="20015" h="24443" extrusionOk="0">
                  <a:moveTo>
                    <a:pt x="12082" y="1"/>
                  </a:moveTo>
                  <a:cubicBezTo>
                    <a:pt x="11621" y="1"/>
                    <a:pt x="11147" y="46"/>
                    <a:pt x="10660" y="146"/>
                  </a:cubicBezTo>
                  <a:cubicBezTo>
                    <a:pt x="3790" y="1584"/>
                    <a:pt x="2352" y="6606"/>
                    <a:pt x="1188" y="12289"/>
                  </a:cubicBezTo>
                  <a:cubicBezTo>
                    <a:pt x="1" y="17950"/>
                    <a:pt x="1690" y="23245"/>
                    <a:pt x="7077" y="24204"/>
                  </a:cubicBezTo>
                  <a:cubicBezTo>
                    <a:pt x="7821" y="24338"/>
                    <a:pt x="8656" y="24443"/>
                    <a:pt x="9533" y="24443"/>
                  </a:cubicBezTo>
                  <a:cubicBezTo>
                    <a:pt x="14174" y="24443"/>
                    <a:pt x="20015" y="21526"/>
                    <a:pt x="19996" y="4711"/>
                  </a:cubicBezTo>
                  <a:cubicBezTo>
                    <a:pt x="19996" y="4711"/>
                    <a:pt x="16761" y="1"/>
                    <a:pt x="12082" y="1"/>
                  </a:cubicBezTo>
                  <a:close/>
                </a:path>
              </a:pathLst>
            </a:custGeom>
            <a:solidFill>
              <a:srgbClr val="AA534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1162;p80">
              <a:extLst>
                <a:ext uri="{FF2B5EF4-FFF2-40B4-BE49-F238E27FC236}">
                  <a16:creationId xmlns="" xmlns:a16="http://schemas.microsoft.com/office/drawing/2014/main" id="{D3DE3C10-A579-0E80-4B65-256ABB5A7AA6}"/>
                </a:ext>
              </a:extLst>
            </p:cNvPr>
            <p:cNvSpPr/>
            <p:nvPr/>
          </p:nvSpPr>
          <p:spPr>
            <a:xfrm>
              <a:off x="1883825" y="1289025"/>
              <a:ext cx="181775" cy="167700"/>
            </a:xfrm>
            <a:custGeom>
              <a:avLst/>
              <a:gdLst/>
              <a:ahLst/>
              <a:cxnLst/>
              <a:rect l="l" t="t" r="r" b="b"/>
              <a:pathLst>
                <a:path w="7271" h="6708" extrusionOk="0">
                  <a:moveTo>
                    <a:pt x="4010" y="1"/>
                  </a:moveTo>
                  <a:cubicBezTo>
                    <a:pt x="3488" y="1"/>
                    <a:pt x="3310" y="392"/>
                    <a:pt x="3310" y="392"/>
                  </a:cubicBezTo>
                  <a:cubicBezTo>
                    <a:pt x="3310" y="392"/>
                    <a:pt x="0" y="5961"/>
                    <a:pt x="2511" y="6646"/>
                  </a:cubicBezTo>
                  <a:cubicBezTo>
                    <a:pt x="2665" y="6688"/>
                    <a:pt x="2819" y="6708"/>
                    <a:pt x="2971" y="6708"/>
                  </a:cubicBezTo>
                  <a:cubicBezTo>
                    <a:pt x="5297" y="6708"/>
                    <a:pt x="7271" y="2054"/>
                    <a:pt x="5364" y="597"/>
                  </a:cubicBezTo>
                  <a:cubicBezTo>
                    <a:pt x="4764" y="143"/>
                    <a:pt x="4324" y="1"/>
                    <a:pt x="4010" y="1"/>
                  </a:cubicBezTo>
                  <a:close/>
                </a:path>
              </a:pathLst>
            </a:custGeom>
            <a:solidFill>
              <a:srgbClr val="AA534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1163;p80">
              <a:extLst>
                <a:ext uri="{FF2B5EF4-FFF2-40B4-BE49-F238E27FC236}">
                  <a16:creationId xmlns="" xmlns:a16="http://schemas.microsoft.com/office/drawing/2014/main" id="{C8665146-A43E-DE6F-1C9D-E6EC30A36174}"/>
                </a:ext>
              </a:extLst>
            </p:cNvPr>
            <p:cNvSpPr/>
            <p:nvPr/>
          </p:nvSpPr>
          <p:spPr>
            <a:xfrm>
              <a:off x="1758275" y="965075"/>
              <a:ext cx="414875" cy="443325"/>
            </a:xfrm>
            <a:custGeom>
              <a:avLst/>
              <a:gdLst/>
              <a:ahLst/>
              <a:cxnLst/>
              <a:rect l="l" t="t" r="r" b="b"/>
              <a:pathLst>
                <a:path w="16595" h="17733" extrusionOk="0">
                  <a:moveTo>
                    <a:pt x="7006" y="0"/>
                  </a:moveTo>
                  <a:cubicBezTo>
                    <a:pt x="4870" y="0"/>
                    <a:pt x="3064" y="1115"/>
                    <a:pt x="2762" y="2964"/>
                  </a:cubicBezTo>
                  <a:cubicBezTo>
                    <a:pt x="2762" y="2964"/>
                    <a:pt x="1" y="9629"/>
                    <a:pt x="5753" y="13555"/>
                  </a:cubicBezTo>
                  <a:cubicBezTo>
                    <a:pt x="5753" y="13555"/>
                    <a:pt x="5113" y="17230"/>
                    <a:pt x="6734" y="17732"/>
                  </a:cubicBezTo>
                  <a:cubicBezTo>
                    <a:pt x="6734" y="17732"/>
                    <a:pt x="6323" y="14194"/>
                    <a:pt x="8332" y="13350"/>
                  </a:cubicBezTo>
                  <a:cubicBezTo>
                    <a:pt x="8566" y="13252"/>
                    <a:pt x="8793" y="13207"/>
                    <a:pt x="9009" y="13207"/>
                  </a:cubicBezTo>
                  <a:cubicBezTo>
                    <a:pt x="10662" y="13207"/>
                    <a:pt x="11675" y="15839"/>
                    <a:pt x="10706" y="17595"/>
                  </a:cubicBezTo>
                  <a:cubicBezTo>
                    <a:pt x="10706" y="17595"/>
                    <a:pt x="16595" y="13464"/>
                    <a:pt x="14335" y="6183"/>
                  </a:cubicBezTo>
                  <a:cubicBezTo>
                    <a:pt x="12968" y="1801"/>
                    <a:pt x="9721" y="0"/>
                    <a:pt x="7006" y="0"/>
                  </a:cubicBezTo>
                  <a:close/>
                </a:path>
              </a:pathLst>
            </a:custGeom>
            <a:solidFill>
              <a:srgbClr val="3131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1164;p80">
              <a:extLst>
                <a:ext uri="{FF2B5EF4-FFF2-40B4-BE49-F238E27FC236}">
                  <a16:creationId xmlns="" xmlns:a16="http://schemas.microsoft.com/office/drawing/2014/main" id="{4A7164CB-875C-F325-04CE-3A0B67FB5E0F}"/>
                </a:ext>
              </a:extLst>
            </p:cNvPr>
            <p:cNvSpPr/>
            <p:nvPr/>
          </p:nvSpPr>
          <p:spPr>
            <a:xfrm>
              <a:off x="1468975" y="929975"/>
              <a:ext cx="501325" cy="339650"/>
            </a:xfrm>
            <a:custGeom>
              <a:avLst/>
              <a:gdLst/>
              <a:ahLst/>
              <a:cxnLst/>
              <a:rect l="l" t="t" r="r" b="b"/>
              <a:pathLst>
                <a:path w="20053" h="13586" extrusionOk="0">
                  <a:moveTo>
                    <a:pt x="10102" y="1"/>
                  </a:moveTo>
                  <a:cubicBezTo>
                    <a:pt x="9316" y="1"/>
                    <a:pt x="8446" y="105"/>
                    <a:pt x="7487" y="351"/>
                  </a:cubicBezTo>
                  <a:cubicBezTo>
                    <a:pt x="1004" y="1994"/>
                    <a:pt x="0" y="6126"/>
                    <a:pt x="137" y="11535"/>
                  </a:cubicBezTo>
                  <a:cubicBezTo>
                    <a:pt x="175" y="13042"/>
                    <a:pt x="428" y="13585"/>
                    <a:pt x="772" y="13585"/>
                  </a:cubicBezTo>
                  <a:cubicBezTo>
                    <a:pt x="1664" y="13585"/>
                    <a:pt x="3173" y="9938"/>
                    <a:pt x="3173" y="9938"/>
                  </a:cubicBezTo>
                  <a:cubicBezTo>
                    <a:pt x="3173" y="9938"/>
                    <a:pt x="5151" y="5754"/>
                    <a:pt x="9702" y="5754"/>
                  </a:cubicBezTo>
                  <a:cubicBezTo>
                    <a:pt x="11097" y="5754"/>
                    <a:pt x="12735" y="6147"/>
                    <a:pt x="14631" y="7176"/>
                  </a:cubicBezTo>
                  <a:cubicBezTo>
                    <a:pt x="16230" y="8047"/>
                    <a:pt x="17235" y="8391"/>
                    <a:pt x="17826" y="8391"/>
                  </a:cubicBezTo>
                  <a:cubicBezTo>
                    <a:pt x="20053" y="8391"/>
                    <a:pt x="16389" y="3501"/>
                    <a:pt x="16389" y="3501"/>
                  </a:cubicBezTo>
                  <a:cubicBezTo>
                    <a:pt x="16389" y="3501"/>
                    <a:pt x="14647" y="1"/>
                    <a:pt x="10102" y="1"/>
                  </a:cubicBezTo>
                  <a:close/>
                </a:path>
              </a:pathLst>
            </a:custGeom>
            <a:solidFill>
              <a:srgbClr val="3131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11165;p80">
              <a:extLst>
                <a:ext uri="{FF2B5EF4-FFF2-40B4-BE49-F238E27FC236}">
                  <a16:creationId xmlns="" xmlns:a16="http://schemas.microsoft.com/office/drawing/2014/main" id="{D10CA0CD-7497-B61A-8322-6DC08FAA4AC1}"/>
                </a:ext>
              </a:extLst>
            </p:cNvPr>
            <p:cNvSpPr/>
            <p:nvPr/>
          </p:nvSpPr>
          <p:spPr>
            <a:xfrm>
              <a:off x="2043600" y="1342750"/>
              <a:ext cx="59375" cy="42825"/>
            </a:xfrm>
            <a:custGeom>
              <a:avLst/>
              <a:gdLst/>
              <a:ahLst/>
              <a:cxnLst/>
              <a:rect l="l" t="t" r="r" b="b"/>
              <a:pathLst>
                <a:path w="2375" h="1713" extrusionOk="0">
                  <a:moveTo>
                    <a:pt x="2374" y="0"/>
                  </a:moveTo>
                  <a:lnTo>
                    <a:pt x="0" y="388"/>
                  </a:lnTo>
                  <a:lnTo>
                    <a:pt x="92" y="1712"/>
                  </a:lnTo>
                  <a:lnTo>
                    <a:pt x="2374" y="1324"/>
                  </a:lnTo>
                  <a:lnTo>
                    <a:pt x="2374" y="0"/>
                  </a:lnTo>
                  <a:close/>
                </a:path>
              </a:pathLst>
            </a:custGeom>
            <a:solidFill>
              <a:srgbClr val="FF6A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11166;p80">
              <a:extLst>
                <a:ext uri="{FF2B5EF4-FFF2-40B4-BE49-F238E27FC236}">
                  <a16:creationId xmlns="" xmlns:a16="http://schemas.microsoft.com/office/drawing/2014/main" id="{548FEE06-C682-9FB6-74FD-545591153062}"/>
                </a:ext>
              </a:extLst>
            </p:cNvPr>
            <p:cNvSpPr/>
            <p:nvPr/>
          </p:nvSpPr>
          <p:spPr>
            <a:xfrm>
              <a:off x="1725175" y="1217625"/>
              <a:ext cx="153525" cy="38975"/>
            </a:xfrm>
            <a:custGeom>
              <a:avLst/>
              <a:gdLst/>
              <a:ahLst/>
              <a:cxnLst/>
              <a:rect l="l" t="t" r="r" b="b"/>
              <a:pathLst>
                <a:path w="6141" h="1559" extrusionOk="0">
                  <a:moveTo>
                    <a:pt x="3190" y="0"/>
                  </a:moveTo>
                  <a:cubicBezTo>
                    <a:pt x="3147" y="0"/>
                    <a:pt x="3103" y="2"/>
                    <a:pt x="3059" y="7"/>
                  </a:cubicBezTo>
                  <a:lnTo>
                    <a:pt x="2717" y="7"/>
                  </a:lnTo>
                  <a:cubicBezTo>
                    <a:pt x="2603" y="29"/>
                    <a:pt x="2489" y="52"/>
                    <a:pt x="2375" y="75"/>
                  </a:cubicBezTo>
                  <a:cubicBezTo>
                    <a:pt x="2146" y="98"/>
                    <a:pt x="1941" y="189"/>
                    <a:pt x="1758" y="235"/>
                  </a:cubicBezTo>
                  <a:cubicBezTo>
                    <a:pt x="1553" y="326"/>
                    <a:pt x="1370" y="395"/>
                    <a:pt x="1210" y="486"/>
                  </a:cubicBezTo>
                  <a:cubicBezTo>
                    <a:pt x="1028" y="577"/>
                    <a:pt x="891" y="691"/>
                    <a:pt x="754" y="783"/>
                  </a:cubicBezTo>
                  <a:cubicBezTo>
                    <a:pt x="617" y="874"/>
                    <a:pt x="503" y="988"/>
                    <a:pt x="412" y="1079"/>
                  </a:cubicBezTo>
                  <a:cubicBezTo>
                    <a:pt x="320" y="1171"/>
                    <a:pt x="229" y="1239"/>
                    <a:pt x="161" y="1330"/>
                  </a:cubicBezTo>
                  <a:cubicBezTo>
                    <a:pt x="46" y="1467"/>
                    <a:pt x="1" y="1559"/>
                    <a:pt x="1" y="1559"/>
                  </a:cubicBezTo>
                  <a:cubicBezTo>
                    <a:pt x="1" y="1559"/>
                    <a:pt x="92" y="1513"/>
                    <a:pt x="252" y="1445"/>
                  </a:cubicBezTo>
                  <a:cubicBezTo>
                    <a:pt x="434" y="1376"/>
                    <a:pt x="663" y="1285"/>
                    <a:pt x="959" y="1171"/>
                  </a:cubicBezTo>
                  <a:cubicBezTo>
                    <a:pt x="1096" y="1125"/>
                    <a:pt x="1256" y="1079"/>
                    <a:pt x="1416" y="1034"/>
                  </a:cubicBezTo>
                  <a:cubicBezTo>
                    <a:pt x="1576" y="965"/>
                    <a:pt x="1758" y="942"/>
                    <a:pt x="1941" y="897"/>
                  </a:cubicBezTo>
                  <a:cubicBezTo>
                    <a:pt x="2124" y="874"/>
                    <a:pt x="2306" y="828"/>
                    <a:pt x="2489" y="806"/>
                  </a:cubicBezTo>
                  <a:lnTo>
                    <a:pt x="2785" y="783"/>
                  </a:lnTo>
                  <a:lnTo>
                    <a:pt x="3059" y="783"/>
                  </a:lnTo>
                  <a:cubicBezTo>
                    <a:pt x="3120" y="775"/>
                    <a:pt x="3184" y="773"/>
                    <a:pt x="3248" y="773"/>
                  </a:cubicBezTo>
                  <a:cubicBezTo>
                    <a:pt x="3376" y="773"/>
                    <a:pt x="3508" y="783"/>
                    <a:pt x="3630" y="783"/>
                  </a:cubicBezTo>
                  <a:cubicBezTo>
                    <a:pt x="3813" y="806"/>
                    <a:pt x="3995" y="851"/>
                    <a:pt x="4178" y="874"/>
                  </a:cubicBezTo>
                  <a:cubicBezTo>
                    <a:pt x="4360" y="897"/>
                    <a:pt x="4520" y="965"/>
                    <a:pt x="4680" y="1011"/>
                  </a:cubicBezTo>
                  <a:cubicBezTo>
                    <a:pt x="4863" y="1034"/>
                    <a:pt x="4999" y="1102"/>
                    <a:pt x="5159" y="1148"/>
                  </a:cubicBezTo>
                  <a:cubicBezTo>
                    <a:pt x="5296" y="1216"/>
                    <a:pt x="5433" y="1239"/>
                    <a:pt x="5547" y="1308"/>
                  </a:cubicBezTo>
                  <a:cubicBezTo>
                    <a:pt x="5661" y="1353"/>
                    <a:pt x="5753" y="1399"/>
                    <a:pt x="5844" y="1422"/>
                  </a:cubicBezTo>
                  <a:cubicBezTo>
                    <a:pt x="6027" y="1490"/>
                    <a:pt x="6141" y="1536"/>
                    <a:pt x="6141" y="1536"/>
                  </a:cubicBezTo>
                  <a:cubicBezTo>
                    <a:pt x="6141" y="1536"/>
                    <a:pt x="6072" y="1445"/>
                    <a:pt x="5935" y="1308"/>
                  </a:cubicBezTo>
                  <a:cubicBezTo>
                    <a:pt x="5867" y="1239"/>
                    <a:pt x="5798" y="1148"/>
                    <a:pt x="5707" y="1057"/>
                  </a:cubicBezTo>
                  <a:cubicBezTo>
                    <a:pt x="5616" y="942"/>
                    <a:pt x="5502" y="851"/>
                    <a:pt x="5365" y="760"/>
                  </a:cubicBezTo>
                  <a:cubicBezTo>
                    <a:pt x="5228" y="669"/>
                    <a:pt x="5091" y="532"/>
                    <a:pt x="4908" y="463"/>
                  </a:cubicBezTo>
                  <a:cubicBezTo>
                    <a:pt x="4748" y="395"/>
                    <a:pt x="4566" y="281"/>
                    <a:pt x="4360" y="212"/>
                  </a:cubicBezTo>
                  <a:cubicBezTo>
                    <a:pt x="4155" y="166"/>
                    <a:pt x="3950" y="75"/>
                    <a:pt x="3721" y="52"/>
                  </a:cubicBezTo>
                  <a:cubicBezTo>
                    <a:pt x="3555" y="34"/>
                    <a:pt x="3374" y="0"/>
                    <a:pt x="3190" y="0"/>
                  </a:cubicBezTo>
                  <a:close/>
                </a:path>
              </a:pathLst>
            </a:custGeom>
            <a:solidFill>
              <a:srgbClr val="3131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11167;p80">
              <a:extLst>
                <a:ext uri="{FF2B5EF4-FFF2-40B4-BE49-F238E27FC236}">
                  <a16:creationId xmlns="" xmlns:a16="http://schemas.microsoft.com/office/drawing/2014/main" id="{B1459E59-C4CA-7CA7-9459-96FA958CAD5C}"/>
                </a:ext>
              </a:extLst>
            </p:cNvPr>
            <p:cNvSpPr/>
            <p:nvPr/>
          </p:nvSpPr>
          <p:spPr>
            <a:xfrm>
              <a:off x="1534600" y="1212075"/>
              <a:ext cx="115275" cy="43400"/>
            </a:xfrm>
            <a:custGeom>
              <a:avLst/>
              <a:gdLst/>
              <a:ahLst/>
              <a:cxnLst/>
              <a:rect l="l" t="t" r="r" b="b"/>
              <a:pathLst>
                <a:path w="4611" h="1736" extrusionOk="0">
                  <a:moveTo>
                    <a:pt x="2123" y="0"/>
                  </a:moveTo>
                  <a:cubicBezTo>
                    <a:pt x="2032" y="0"/>
                    <a:pt x="1940" y="23"/>
                    <a:pt x="1849" y="23"/>
                  </a:cubicBezTo>
                  <a:cubicBezTo>
                    <a:pt x="1758" y="46"/>
                    <a:pt x="1666" y="69"/>
                    <a:pt x="1575" y="92"/>
                  </a:cubicBezTo>
                  <a:cubicBezTo>
                    <a:pt x="1484" y="114"/>
                    <a:pt x="1415" y="137"/>
                    <a:pt x="1324" y="183"/>
                  </a:cubicBezTo>
                  <a:cubicBezTo>
                    <a:pt x="1164" y="251"/>
                    <a:pt x="1004" y="320"/>
                    <a:pt x="890" y="411"/>
                  </a:cubicBezTo>
                  <a:cubicBezTo>
                    <a:pt x="753" y="480"/>
                    <a:pt x="639" y="594"/>
                    <a:pt x="525" y="685"/>
                  </a:cubicBezTo>
                  <a:cubicBezTo>
                    <a:pt x="342" y="845"/>
                    <a:pt x="206" y="1028"/>
                    <a:pt x="114" y="1164"/>
                  </a:cubicBezTo>
                  <a:cubicBezTo>
                    <a:pt x="23" y="1301"/>
                    <a:pt x="0" y="1370"/>
                    <a:pt x="0" y="1370"/>
                  </a:cubicBezTo>
                  <a:cubicBezTo>
                    <a:pt x="0" y="1370"/>
                    <a:pt x="69" y="1347"/>
                    <a:pt x="206" y="1279"/>
                  </a:cubicBezTo>
                  <a:cubicBezTo>
                    <a:pt x="342" y="1210"/>
                    <a:pt x="548" y="1142"/>
                    <a:pt x="776" y="1050"/>
                  </a:cubicBezTo>
                  <a:cubicBezTo>
                    <a:pt x="890" y="1005"/>
                    <a:pt x="1004" y="959"/>
                    <a:pt x="1141" y="936"/>
                  </a:cubicBezTo>
                  <a:cubicBezTo>
                    <a:pt x="1255" y="891"/>
                    <a:pt x="1392" y="868"/>
                    <a:pt x="1529" y="822"/>
                  </a:cubicBezTo>
                  <a:cubicBezTo>
                    <a:pt x="1666" y="822"/>
                    <a:pt x="1803" y="776"/>
                    <a:pt x="1940" y="776"/>
                  </a:cubicBezTo>
                  <a:lnTo>
                    <a:pt x="2351" y="776"/>
                  </a:lnTo>
                  <a:cubicBezTo>
                    <a:pt x="2511" y="776"/>
                    <a:pt x="2648" y="822"/>
                    <a:pt x="2785" y="845"/>
                  </a:cubicBezTo>
                  <a:cubicBezTo>
                    <a:pt x="2922" y="868"/>
                    <a:pt x="3036" y="936"/>
                    <a:pt x="3173" y="959"/>
                  </a:cubicBezTo>
                  <a:cubicBezTo>
                    <a:pt x="3310" y="1028"/>
                    <a:pt x="3424" y="1073"/>
                    <a:pt x="3538" y="1119"/>
                  </a:cubicBezTo>
                  <a:cubicBezTo>
                    <a:pt x="3675" y="1187"/>
                    <a:pt x="3766" y="1256"/>
                    <a:pt x="3880" y="1301"/>
                  </a:cubicBezTo>
                  <a:cubicBezTo>
                    <a:pt x="3995" y="1370"/>
                    <a:pt x="4086" y="1416"/>
                    <a:pt x="4177" y="1484"/>
                  </a:cubicBezTo>
                  <a:cubicBezTo>
                    <a:pt x="4246" y="1530"/>
                    <a:pt x="4337" y="1575"/>
                    <a:pt x="4405" y="1621"/>
                  </a:cubicBezTo>
                  <a:cubicBezTo>
                    <a:pt x="4520" y="1689"/>
                    <a:pt x="4611" y="1735"/>
                    <a:pt x="4611" y="1735"/>
                  </a:cubicBezTo>
                  <a:cubicBezTo>
                    <a:pt x="4611" y="1735"/>
                    <a:pt x="4588" y="1644"/>
                    <a:pt x="4520" y="1507"/>
                  </a:cubicBezTo>
                  <a:cubicBezTo>
                    <a:pt x="4474" y="1438"/>
                    <a:pt x="4428" y="1370"/>
                    <a:pt x="4383" y="1256"/>
                  </a:cubicBezTo>
                  <a:cubicBezTo>
                    <a:pt x="4337" y="1164"/>
                    <a:pt x="4268" y="1073"/>
                    <a:pt x="4177" y="959"/>
                  </a:cubicBezTo>
                  <a:cubicBezTo>
                    <a:pt x="4086" y="868"/>
                    <a:pt x="3995" y="754"/>
                    <a:pt x="3880" y="639"/>
                  </a:cubicBezTo>
                  <a:cubicBezTo>
                    <a:pt x="3766" y="548"/>
                    <a:pt x="3629" y="434"/>
                    <a:pt x="3492" y="343"/>
                  </a:cubicBezTo>
                  <a:cubicBezTo>
                    <a:pt x="3333" y="274"/>
                    <a:pt x="3173" y="183"/>
                    <a:pt x="2990" y="114"/>
                  </a:cubicBezTo>
                  <a:cubicBezTo>
                    <a:pt x="2808" y="69"/>
                    <a:pt x="2625" y="0"/>
                    <a:pt x="2420" y="0"/>
                  </a:cubicBezTo>
                  <a:close/>
                </a:path>
              </a:pathLst>
            </a:custGeom>
            <a:solidFill>
              <a:srgbClr val="3131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11168;p80">
              <a:extLst>
                <a:ext uri="{FF2B5EF4-FFF2-40B4-BE49-F238E27FC236}">
                  <a16:creationId xmlns="" xmlns:a16="http://schemas.microsoft.com/office/drawing/2014/main" id="{848B2F48-8ED6-E495-F7DA-1C989462682E}"/>
                </a:ext>
              </a:extLst>
            </p:cNvPr>
            <p:cNvSpPr/>
            <p:nvPr/>
          </p:nvSpPr>
          <p:spPr>
            <a:xfrm>
              <a:off x="1607625" y="1290250"/>
              <a:ext cx="57100" cy="145525"/>
            </a:xfrm>
            <a:custGeom>
              <a:avLst/>
              <a:gdLst/>
              <a:ahLst/>
              <a:cxnLst/>
              <a:rect l="l" t="t" r="r" b="b"/>
              <a:pathLst>
                <a:path w="2284" h="5821" extrusionOk="0">
                  <a:moveTo>
                    <a:pt x="2283" y="0"/>
                  </a:moveTo>
                  <a:cubicBezTo>
                    <a:pt x="2055" y="366"/>
                    <a:pt x="1850" y="731"/>
                    <a:pt x="1644" y="1073"/>
                  </a:cubicBezTo>
                  <a:cubicBezTo>
                    <a:pt x="1553" y="1256"/>
                    <a:pt x="1462" y="1438"/>
                    <a:pt x="1370" y="1621"/>
                  </a:cubicBezTo>
                  <a:cubicBezTo>
                    <a:pt x="1256" y="1804"/>
                    <a:pt x="1188" y="1986"/>
                    <a:pt x="1096" y="2169"/>
                  </a:cubicBezTo>
                  <a:cubicBezTo>
                    <a:pt x="1005" y="2351"/>
                    <a:pt x="914" y="2534"/>
                    <a:pt x="822" y="2717"/>
                  </a:cubicBezTo>
                  <a:cubicBezTo>
                    <a:pt x="731" y="2899"/>
                    <a:pt x="663" y="3105"/>
                    <a:pt x="571" y="3287"/>
                  </a:cubicBezTo>
                  <a:cubicBezTo>
                    <a:pt x="412" y="3652"/>
                    <a:pt x="252" y="4018"/>
                    <a:pt x="92" y="4406"/>
                  </a:cubicBezTo>
                  <a:lnTo>
                    <a:pt x="1" y="4657"/>
                  </a:lnTo>
                  <a:lnTo>
                    <a:pt x="183" y="4771"/>
                  </a:lnTo>
                  <a:cubicBezTo>
                    <a:pt x="480" y="4976"/>
                    <a:pt x="777" y="5159"/>
                    <a:pt x="1096" y="5319"/>
                  </a:cubicBezTo>
                  <a:cubicBezTo>
                    <a:pt x="1416" y="5501"/>
                    <a:pt x="1735" y="5661"/>
                    <a:pt x="2055" y="5821"/>
                  </a:cubicBezTo>
                  <a:cubicBezTo>
                    <a:pt x="1827" y="5524"/>
                    <a:pt x="1576" y="5273"/>
                    <a:pt x="1325" y="5022"/>
                  </a:cubicBezTo>
                  <a:cubicBezTo>
                    <a:pt x="1137" y="4834"/>
                    <a:pt x="936" y="4659"/>
                    <a:pt x="742" y="4478"/>
                  </a:cubicBezTo>
                  <a:lnTo>
                    <a:pt x="742" y="4478"/>
                  </a:lnTo>
                  <a:cubicBezTo>
                    <a:pt x="812" y="4362"/>
                    <a:pt x="879" y="4247"/>
                    <a:pt x="937" y="4132"/>
                  </a:cubicBezTo>
                  <a:cubicBezTo>
                    <a:pt x="1051" y="3972"/>
                    <a:pt x="1142" y="3767"/>
                    <a:pt x="1233" y="3584"/>
                  </a:cubicBezTo>
                  <a:cubicBezTo>
                    <a:pt x="1416" y="3219"/>
                    <a:pt x="1576" y="2831"/>
                    <a:pt x="1713" y="2443"/>
                  </a:cubicBezTo>
                  <a:cubicBezTo>
                    <a:pt x="1872" y="2055"/>
                    <a:pt x="1987" y="1667"/>
                    <a:pt x="2078" y="1256"/>
                  </a:cubicBezTo>
                  <a:cubicBezTo>
                    <a:pt x="2192" y="845"/>
                    <a:pt x="2260" y="434"/>
                    <a:pt x="2283" y="0"/>
                  </a:cubicBezTo>
                  <a:close/>
                </a:path>
              </a:pathLst>
            </a:custGeom>
            <a:solidFill>
              <a:srgbClr val="7F3B3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11169;p80">
              <a:extLst>
                <a:ext uri="{FF2B5EF4-FFF2-40B4-BE49-F238E27FC236}">
                  <a16:creationId xmlns="" xmlns:a16="http://schemas.microsoft.com/office/drawing/2014/main" id="{CAC70B42-CE1A-C7AC-A2B2-BF934D4C0F47}"/>
                </a:ext>
              </a:extLst>
            </p:cNvPr>
            <p:cNvSpPr/>
            <p:nvPr/>
          </p:nvSpPr>
          <p:spPr>
            <a:xfrm>
              <a:off x="1960850" y="1321300"/>
              <a:ext cx="54225" cy="109350"/>
            </a:xfrm>
            <a:custGeom>
              <a:avLst/>
              <a:gdLst/>
              <a:ahLst/>
              <a:cxnLst/>
              <a:rect l="l" t="t" r="r" b="b"/>
              <a:pathLst>
                <a:path w="2169" h="4374" extrusionOk="0">
                  <a:moveTo>
                    <a:pt x="1133" y="0"/>
                  </a:moveTo>
                  <a:cubicBezTo>
                    <a:pt x="1040" y="0"/>
                    <a:pt x="940" y="16"/>
                    <a:pt x="868" y="59"/>
                  </a:cubicBezTo>
                  <a:cubicBezTo>
                    <a:pt x="754" y="128"/>
                    <a:pt x="663" y="242"/>
                    <a:pt x="594" y="333"/>
                  </a:cubicBezTo>
                  <a:cubicBezTo>
                    <a:pt x="457" y="539"/>
                    <a:pt x="389" y="744"/>
                    <a:pt x="343" y="950"/>
                  </a:cubicBezTo>
                  <a:cubicBezTo>
                    <a:pt x="275" y="1155"/>
                    <a:pt x="229" y="1338"/>
                    <a:pt x="206" y="1543"/>
                  </a:cubicBezTo>
                  <a:cubicBezTo>
                    <a:pt x="160" y="1954"/>
                    <a:pt x="138" y="2365"/>
                    <a:pt x="160" y="2776"/>
                  </a:cubicBezTo>
                  <a:lnTo>
                    <a:pt x="160" y="2867"/>
                  </a:lnTo>
                  <a:lnTo>
                    <a:pt x="252" y="2935"/>
                  </a:lnTo>
                  <a:lnTo>
                    <a:pt x="343" y="2981"/>
                  </a:lnTo>
                  <a:cubicBezTo>
                    <a:pt x="366" y="3004"/>
                    <a:pt x="411" y="3027"/>
                    <a:pt x="434" y="3050"/>
                  </a:cubicBezTo>
                  <a:lnTo>
                    <a:pt x="503" y="3118"/>
                  </a:lnTo>
                  <a:cubicBezTo>
                    <a:pt x="526" y="3141"/>
                    <a:pt x="548" y="3187"/>
                    <a:pt x="548" y="3209"/>
                  </a:cubicBezTo>
                  <a:cubicBezTo>
                    <a:pt x="571" y="3232"/>
                    <a:pt x="594" y="3255"/>
                    <a:pt x="594" y="3301"/>
                  </a:cubicBezTo>
                  <a:cubicBezTo>
                    <a:pt x="617" y="3323"/>
                    <a:pt x="617" y="3346"/>
                    <a:pt x="617" y="3392"/>
                  </a:cubicBezTo>
                  <a:cubicBezTo>
                    <a:pt x="640" y="3460"/>
                    <a:pt x="617" y="3529"/>
                    <a:pt x="594" y="3597"/>
                  </a:cubicBezTo>
                  <a:cubicBezTo>
                    <a:pt x="548" y="3734"/>
                    <a:pt x="480" y="3871"/>
                    <a:pt x="366" y="4008"/>
                  </a:cubicBezTo>
                  <a:cubicBezTo>
                    <a:pt x="252" y="4145"/>
                    <a:pt x="138" y="4259"/>
                    <a:pt x="1" y="4373"/>
                  </a:cubicBezTo>
                  <a:cubicBezTo>
                    <a:pt x="160" y="4305"/>
                    <a:pt x="320" y="4214"/>
                    <a:pt x="457" y="4100"/>
                  </a:cubicBezTo>
                  <a:cubicBezTo>
                    <a:pt x="594" y="3985"/>
                    <a:pt x="731" y="3848"/>
                    <a:pt x="799" y="3666"/>
                  </a:cubicBezTo>
                  <a:cubicBezTo>
                    <a:pt x="845" y="3597"/>
                    <a:pt x="891" y="3483"/>
                    <a:pt x="891" y="3392"/>
                  </a:cubicBezTo>
                  <a:cubicBezTo>
                    <a:pt x="891" y="3323"/>
                    <a:pt x="891" y="3278"/>
                    <a:pt x="868" y="3232"/>
                  </a:cubicBezTo>
                  <a:cubicBezTo>
                    <a:pt x="868" y="3164"/>
                    <a:pt x="845" y="3118"/>
                    <a:pt x="822" y="3072"/>
                  </a:cubicBezTo>
                  <a:cubicBezTo>
                    <a:pt x="799" y="3027"/>
                    <a:pt x="777" y="2981"/>
                    <a:pt x="754" y="2935"/>
                  </a:cubicBezTo>
                  <a:lnTo>
                    <a:pt x="663" y="2821"/>
                  </a:lnTo>
                  <a:cubicBezTo>
                    <a:pt x="617" y="2776"/>
                    <a:pt x="594" y="2753"/>
                    <a:pt x="548" y="2730"/>
                  </a:cubicBezTo>
                  <a:lnTo>
                    <a:pt x="526" y="2712"/>
                  </a:lnTo>
                  <a:lnTo>
                    <a:pt x="526" y="2712"/>
                  </a:lnTo>
                  <a:cubicBezTo>
                    <a:pt x="531" y="2345"/>
                    <a:pt x="574" y="1978"/>
                    <a:pt x="617" y="1612"/>
                  </a:cubicBezTo>
                  <a:cubicBezTo>
                    <a:pt x="663" y="1224"/>
                    <a:pt x="754" y="836"/>
                    <a:pt x="914" y="539"/>
                  </a:cubicBezTo>
                  <a:cubicBezTo>
                    <a:pt x="1005" y="379"/>
                    <a:pt x="1073" y="333"/>
                    <a:pt x="1210" y="333"/>
                  </a:cubicBezTo>
                  <a:cubicBezTo>
                    <a:pt x="1256" y="356"/>
                    <a:pt x="1370" y="402"/>
                    <a:pt x="1461" y="425"/>
                  </a:cubicBezTo>
                  <a:cubicBezTo>
                    <a:pt x="1530" y="470"/>
                    <a:pt x="1598" y="516"/>
                    <a:pt x="1667" y="562"/>
                  </a:cubicBezTo>
                  <a:cubicBezTo>
                    <a:pt x="1735" y="630"/>
                    <a:pt x="1804" y="699"/>
                    <a:pt x="1872" y="767"/>
                  </a:cubicBezTo>
                  <a:cubicBezTo>
                    <a:pt x="1918" y="836"/>
                    <a:pt x="1964" y="904"/>
                    <a:pt x="1986" y="995"/>
                  </a:cubicBezTo>
                  <a:cubicBezTo>
                    <a:pt x="2055" y="1178"/>
                    <a:pt x="2078" y="1383"/>
                    <a:pt x="2078" y="1589"/>
                  </a:cubicBezTo>
                  <a:cubicBezTo>
                    <a:pt x="2146" y="1383"/>
                    <a:pt x="2169" y="1178"/>
                    <a:pt x="2146" y="972"/>
                  </a:cubicBezTo>
                  <a:cubicBezTo>
                    <a:pt x="2123" y="858"/>
                    <a:pt x="2078" y="767"/>
                    <a:pt x="2032" y="653"/>
                  </a:cubicBezTo>
                  <a:cubicBezTo>
                    <a:pt x="1986" y="562"/>
                    <a:pt x="1918" y="470"/>
                    <a:pt x="1849" y="379"/>
                  </a:cubicBezTo>
                  <a:cubicBezTo>
                    <a:pt x="1781" y="311"/>
                    <a:pt x="1690" y="219"/>
                    <a:pt x="1598" y="174"/>
                  </a:cubicBezTo>
                  <a:cubicBezTo>
                    <a:pt x="1484" y="105"/>
                    <a:pt x="1416" y="59"/>
                    <a:pt x="1279" y="14"/>
                  </a:cubicBezTo>
                  <a:cubicBezTo>
                    <a:pt x="1237" y="5"/>
                    <a:pt x="1186" y="0"/>
                    <a:pt x="1133" y="0"/>
                  </a:cubicBezTo>
                  <a:close/>
                </a:path>
              </a:pathLst>
            </a:custGeom>
            <a:solidFill>
              <a:srgbClr val="7F3B3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11170;p80">
              <a:extLst>
                <a:ext uri="{FF2B5EF4-FFF2-40B4-BE49-F238E27FC236}">
                  <a16:creationId xmlns="" xmlns:a16="http://schemas.microsoft.com/office/drawing/2014/main" id="{D8F28F2B-717D-0E32-E1B8-C38A1E440366}"/>
                </a:ext>
              </a:extLst>
            </p:cNvPr>
            <p:cNvSpPr/>
            <p:nvPr/>
          </p:nvSpPr>
          <p:spPr>
            <a:xfrm>
              <a:off x="1737725" y="1299950"/>
              <a:ext cx="79350" cy="65650"/>
            </a:xfrm>
            <a:custGeom>
              <a:avLst/>
              <a:gdLst/>
              <a:ahLst/>
              <a:cxnLst/>
              <a:rect l="l" t="t" r="r" b="b"/>
              <a:pathLst>
                <a:path w="3174" h="2626" extrusionOk="0">
                  <a:moveTo>
                    <a:pt x="1713" y="0"/>
                  </a:moveTo>
                  <a:cubicBezTo>
                    <a:pt x="1576" y="0"/>
                    <a:pt x="1507" y="23"/>
                    <a:pt x="1393" y="46"/>
                  </a:cubicBezTo>
                  <a:cubicBezTo>
                    <a:pt x="1256" y="69"/>
                    <a:pt x="1165" y="92"/>
                    <a:pt x="1074" y="160"/>
                  </a:cubicBezTo>
                  <a:cubicBezTo>
                    <a:pt x="868" y="252"/>
                    <a:pt x="708" y="411"/>
                    <a:pt x="594" y="548"/>
                  </a:cubicBezTo>
                  <a:cubicBezTo>
                    <a:pt x="343" y="868"/>
                    <a:pt x="229" y="1210"/>
                    <a:pt x="138" y="1507"/>
                  </a:cubicBezTo>
                  <a:cubicBezTo>
                    <a:pt x="69" y="1781"/>
                    <a:pt x="47" y="2032"/>
                    <a:pt x="24" y="2192"/>
                  </a:cubicBezTo>
                  <a:cubicBezTo>
                    <a:pt x="1" y="2374"/>
                    <a:pt x="24" y="2466"/>
                    <a:pt x="24" y="2466"/>
                  </a:cubicBezTo>
                  <a:cubicBezTo>
                    <a:pt x="24" y="2466"/>
                    <a:pt x="47" y="2374"/>
                    <a:pt x="115" y="2215"/>
                  </a:cubicBezTo>
                  <a:cubicBezTo>
                    <a:pt x="161" y="2055"/>
                    <a:pt x="252" y="1849"/>
                    <a:pt x="366" y="1575"/>
                  </a:cubicBezTo>
                  <a:cubicBezTo>
                    <a:pt x="503" y="1324"/>
                    <a:pt x="663" y="1050"/>
                    <a:pt x="868" y="799"/>
                  </a:cubicBezTo>
                  <a:cubicBezTo>
                    <a:pt x="982" y="685"/>
                    <a:pt x="1119" y="594"/>
                    <a:pt x="1256" y="525"/>
                  </a:cubicBezTo>
                  <a:cubicBezTo>
                    <a:pt x="1325" y="480"/>
                    <a:pt x="1416" y="457"/>
                    <a:pt x="1462" y="457"/>
                  </a:cubicBezTo>
                  <a:cubicBezTo>
                    <a:pt x="1535" y="457"/>
                    <a:pt x="1622" y="428"/>
                    <a:pt x="1690" y="428"/>
                  </a:cubicBezTo>
                  <a:cubicBezTo>
                    <a:pt x="1706" y="428"/>
                    <a:pt x="1722" y="430"/>
                    <a:pt x="1736" y="434"/>
                  </a:cubicBezTo>
                  <a:cubicBezTo>
                    <a:pt x="1754" y="431"/>
                    <a:pt x="1773" y="430"/>
                    <a:pt x="1792" y="430"/>
                  </a:cubicBezTo>
                  <a:cubicBezTo>
                    <a:pt x="1915" y="430"/>
                    <a:pt x="2048" y="489"/>
                    <a:pt x="2146" y="548"/>
                  </a:cubicBezTo>
                  <a:cubicBezTo>
                    <a:pt x="2283" y="617"/>
                    <a:pt x="2398" y="731"/>
                    <a:pt x="2489" y="868"/>
                  </a:cubicBezTo>
                  <a:cubicBezTo>
                    <a:pt x="2580" y="982"/>
                    <a:pt x="2671" y="1142"/>
                    <a:pt x="2740" y="1279"/>
                  </a:cubicBezTo>
                  <a:cubicBezTo>
                    <a:pt x="2786" y="1416"/>
                    <a:pt x="2854" y="1553"/>
                    <a:pt x="2900" y="1690"/>
                  </a:cubicBezTo>
                  <a:cubicBezTo>
                    <a:pt x="2968" y="1963"/>
                    <a:pt x="3037" y="2192"/>
                    <a:pt x="3059" y="2351"/>
                  </a:cubicBezTo>
                  <a:cubicBezTo>
                    <a:pt x="3082" y="2534"/>
                    <a:pt x="3082" y="2625"/>
                    <a:pt x="3082" y="2625"/>
                  </a:cubicBezTo>
                  <a:cubicBezTo>
                    <a:pt x="3082" y="2625"/>
                    <a:pt x="3105" y="2534"/>
                    <a:pt x="3128" y="2351"/>
                  </a:cubicBezTo>
                  <a:cubicBezTo>
                    <a:pt x="3151" y="2192"/>
                    <a:pt x="3174" y="1941"/>
                    <a:pt x="3128" y="1644"/>
                  </a:cubicBezTo>
                  <a:cubicBezTo>
                    <a:pt x="3082" y="1347"/>
                    <a:pt x="3014" y="1005"/>
                    <a:pt x="2808" y="640"/>
                  </a:cubicBezTo>
                  <a:cubicBezTo>
                    <a:pt x="2694" y="480"/>
                    <a:pt x="2557" y="320"/>
                    <a:pt x="2375" y="183"/>
                  </a:cubicBezTo>
                  <a:cubicBezTo>
                    <a:pt x="2169" y="69"/>
                    <a:pt x="1964" y="0"/>
                    <a:pt x="1713" y="0"/>
                  </a:cubicBezTo>
                  <a:close/>
                </a:path>
              </a:pathLst>
            </a:custGeom>
            <a:solidFill>
              <a:srgbClr val="3131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11171;p80">
              <a:extLst>
                <a:ext uri="{FF2B5EF4-FFF2-40B4-BE49-F238E27FC236}">
                  <a16:creationId xmlns="" xmlns:a16="http://schemas.microsoft.com/office/drawing/2014/main" id="{3339047F-55CC-99B8-57D8-7FF6F9E08385}"/>
                </a:ext>
              </a:extLst>
            </p:cNvPr>
            <p:cNvSpPr/>
            <p:nvPr/>
          </p:nvSpPr>
          <p:spPr>
            <a:xfrm>
              <a:off x="1542575" y="1288525"/>
              <a:ext cx="78775" cy="65650"/>
            </a:xfrm>
            <a:custGeom>
              <a:avLst/>
              <a:gdLst/>
              <a:ahLst/>
              <a:cxnLst/>
              <a:rect l="l" t="t" r="r" b="b"/>
              <a:pathLst>
                <a:path w="3151" h="2626" extrusionOk="0">
                  <a:moveTo>
                    <a:pt x="1690" y="1"/>
                  </a:moveTo>
                  <a:cubicBezTo>
                    <a:pt x="1553" y="1"/>
                    <a:pt x="1484" y="24"/>
                    <a:pt x="1393" y="24"/>
                  </a:cubicBezTo>
                  <a:cubicBezTo>
                    <a:pt x="1256" y="69"/>
                    <a:pt x="1165" y="92"/>
                    <a:pt x="1051" y="161"/>
                  </a:cubicBezTo>
                  <a:cubicBezTo>
                    <a:pt x="845" y="252"/>
                    <a:pt x="685" y="412"/>
                    <a:pt x="571" y="549"/>
                  </a:cubicBezTo>
                  <a:cubicBezTo>
                    <a:pt x="320" y="868"/>
                    <a:pt x="206" y="1211"/>
                    <a:pt x="115" y="1507"/>
                  </a:cubicBezTo>
                  <a:cubicBezTo>
                    <a:pt x="46" y="1781"/>
                    <a:pt x="23" y="2032"/>
                    <a:pt x="1" y="2192"/>
                  </a:cubicBezTo>
                  <a:cubicBezTo>
                    <a:pt x="1" y="2375"/>
                    <a:pt x="1" y="2466"/>
                    <a:pt x="1" y="2466"/>
                  </a:cubicBezTo>
                  <a:cubicBezTo>
                    <a:pt x="1" y="2466"/>
                    <a:pt x="23" y="2375"/>
                    <a:pt x="92" y="2215"/>
                  </a:cubicBezTo>
                  <a:cubicBezTo>
                    <a:pt x="138" y="2055"/>
                    <a:pt x="229" y="1827"/>
                    <a:pt x="343" y="1576"/>
                  </a:cubicBezTo>
                  <a:cubicBezTo>
                    <a:pt x="480" y="1325"/>
                    <a:pt x="640" y="1028"/>
                    <a:pt x="845" y="800"/>
                  </a:cubicBezTo>
                  <a:cubicBezTo>
                    <a:pt x="959" y="686"/>
                    <a:pt x="1096" y="594"/>
                    <a:pt x="1233" y="526"/>
                  </a:cubicBezTo>
                  <a:cubicBezTo>
                    <a:pt x="1302" y="480"/>
                    <a:pt x="1393" y="457"/>
                    <a:pt x="1439" y="457"/>
                  </a:cubicBezTo>
                  <a:cubicBezTo>
                    <a:pt x="1503" y="441"/>
                    <a:pt x="1579" y="425"/>
                    <a:pt x="1642" y="425"/>
                  </a:cubicBezTo>
                  <a:cubicBezTo>
                    <a:pt x="1669" y="425"/>
                    <a:pt x="1692" y="428"/>
                    <a:pt x="1713" y="435"/>
                  </a:cubicBezTo>
                  <a:cubicBezTo>
                    <a:pt x="1731" y="432"/>
                    <a:pt x="1750" y="430"/>
                    <a:pt x="1769" y="430"/>
                  </a:cubicBezTo>
                  <a:cubicBezTo>
                    <a:pt x="1891" y="430"/>
                    <a:pt x="2025" y="489"/>
                    <a:pt x="2123" y="549"/>
                  </a:cubicBezTo>
                  <a:cubicBezTo>
                    <a:pt x="2260" y="617"/>
                    <a:pt x="2374" y="731"/>
                    <a:pt x="2466" y="868"/>
                  </a:cubicBezTo>
                  <a:cubicBezTo>
                    <a:pt x="2557" y="982"/>
                    <a:pt x="2648" y="1119"/>
                    <a:pt x="2717" y="1279"/>
                  </a:cubicBezTo>
                  <a:cubicBezTo>
                    <a:pt x="2785" y="1416"/>
                    <a:pt x="2831" y="1553"/>
                    <a:pt x="2877" y="1690"/>
                  </a:cubicBezTo>
                  <a:cubicBezTo>
                    <a:pt x="2945" y="1964"/>
                    <a:pt x="3014" y="2192"/>
                    <a:pt x="3036" y="2352"/>
                  </a:cubicBezTo>
                  <a:cubicBezTo>
                    <a:pt x="3059" y="2535"/>
                    <a:pt x="3059" y="2626"/>
                    <a:pt x="3059" y="2626"/>
                  </a:cubicBezTo>
                  <a:cubicBezTo>
                    <a:pt x="3059" y="2626"/>
                    <a:pt x="3082" y="2535"/>
                    <a:pt x="3105" y="2352"/>
                  </a:cubicBezTo>
                  <a:cubicBezTo>
                    <a:pt x="3128" y="2192"/>
                    <a:pt x="3151" y="1941"/>
                    <a:pt x="3105" y="1644"/>
                  </a:cubicBezTo>
                  <a:cubicBezTo>
                    <a:pt x="3082" y="1348"/>
                    <a:pt x="2991" y="982"/>
                    <a:pt x="2785" y="640"/>
                  </a:cubicBezTo>
                  <a:cubicBezTo>
                    <a:pt x="2671" y="480"/>
                    <a:pt x="2534" y="321"/>
                    <a:pt x="2352" y="184"/>
                  </a:cubicBezTo>
                  <a:cubicBezTo>
                    <a:pt x="2146" y="69"/>
                    <a:pt x="1941" y="1"/>
                    <a:pt x="1690" y="1"/>
                  </a:cubicBezTo>
                  <a:close/>
                </a:path>
              </a:pathLst>
            </a:custGeom>
            <a:solidFill>
              <a:srgbClr val="3131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11172;p80">
              <a:extLst>
                <a:ext uri="{FF2B5EF4-FFF2-40B4-BE49-F238E27FC236}">
                  <a16:creationId xmlns="" xmlns:a16="http://schemas.microsoft.com/office/drawing/2014/main" id="{4FEF84F1-DA44-5A85-07A6-51BFBDC7AA75}"/>
                </a:ext>
              </a:extLst>
            </p:cNvPr>
            <p:cNvSpPr/>
            <p:nvPr/>
          </p:nvSpPr>
          <p:spPr>
            <a:xfrm>
              <a:off x="1591075" y="1468850"/>
              <a:ext cx="176350" cy="36975"/>
            </a:xfrm>
            <a:custGeom>
              <a:avLst/>
              <a:gdLst/>
              <a:ahLst/>
              <a:cxnLst/>
              <a:rect l="l" t="t" r="r" b="b"/>
              <a:pathLst>
                <a:path w="7054" h="1479" extrusionOk="0">
                  <a:moveTo>
                    <a:pt x="1" y="1"/>
                  </a:moveTo>
                  <a:lnTo>
                    <a:pt x="1" y="1"/>
                  </a:lnTo>
                  <a:cubicBezTo>
                    <a:pt x="1222" y="1117"/>
                    <a:pt x="2457" y="1479"/>
                    <a:pt x="3545" y="1479"/>
                  </a:cubicBezTo>
                  <a:cubicBezTo>
                    <a:pt x="5549" y="1479"/>
                    <a:pt x="7054" y="252"/>
                    <a:pt x="7054" y="252"/>
                  </a:cubicBezTo>
                  <a:lnTo>
                    <a:pt x="1" y="1"/>
                  </a:ln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11173;p80">
              <a:extLst>
                <a:ext uri="{FF2B5EF4-FFF2-40B4-BE49-F238E27FC236}">
                  <a16:creationId xmlns="" xmlns:a16="http://schemas.microsoft.com/office/drawing/2014/main" id="{592034CA-87A8-B6F9-151B-2D831F1BCC12}"/>
                </a:ext>
              </a:extLst>
            </p:cNvPr>
            <p:cNvSpPr/>
            <p:nvPr/>
          </p:nvSpPr>
          <p:spPr>
            <a:xfrm>
              <a:off x="836975" y="4167375"/>
              <a:ext cx="517325" cy="731725"/>
            </a:xfrm>
            <a:custGeom>
              <a:avLst/>
              <a:gdLst/>
              <a:ahLst/>
              <a:cxnLst/>
              <a:rect l="l" t="t" r="r" b="b"/>
              <a:pathLst>
                <a:path w="20693" h="29269" extrusionOk="0">
                  <a:moveTo>
                    <a:pt x="20692" y="0"/>
                  </a:moveTo>
                  <a:lnTo>
                    <a:pt x="11562" y="7031"/>
                  </a:lnTo>
                  <a:lnTo>
                    <a:pt x="10238" y="23784"/>
                  </a:lnTo>
                  <a:cubicBezTo>
                    <a:pt x="1148" y="27981"/>
                    <a:pt x="0" y="29268"/>
                    <a:pt x="1907" y="29268"/>
                  </a:cubicBezTo>
                  <a:cubicBezTo>
                    <a:pt x="4750" y="29268"/>
                    <a:pt x="14379" y="26408"/>
                    <a:pt x="14598" y="26067"/>
                  </a:cubicBezTo>
                  <a:cubicBezTo>
                    <a:pt x="14986" y="25496"/>
                    <a:pt x="20692" y="1"/>
                    <a:pt x="20692" y="0"/>
                  </a:cubicBezTo>
                  <a:close/>
                </a:path>
              </a:pathLst>
            </a:custGeom>
            <a:solidFill>
              <a:srgbClr val="AA534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11174;p80">
              <a:extLst>
                <a:ext uri="{FF2B5EF4-FFF2-40B4-BE49-F238E27FC236}">
                  <a16:creationId xmlns="" xmlns:a16="http://schemas.microsoft.com/office/drawing/2014/main" id="{B2D3E8BF-C02F-2005-89CF-576C54B5719F}"/>
                </a:ext>
              </a:extLst>
            </p:cNvPr>
            <p:cNvSpPr/>
            <p:nvPr/>
          </p:nvSpPr>
          <p:spPr>
            <a:xfrm>
              <a:off x="1099200" y="4167375"/>
              <a:ext cx="255100" cy="527900"/>
            </a:xfrm>
            <a:custGeom>
              <a:avLst/>
              <a:gdLst/>
              <a:ahLst/>
              <a:cxnLst/>
              <a:rect l="l" t="t" r="r" b="b"/>
              <a:pathLst>
                <a:path w="10204" h="21116" extrusionOk="0">
                  <a:moveTo>
                    <a:pt x="10203" y="0"/>
                  </a:moveTo>
                  <a:lnTo>
                    <a:pt x="1073" y="7031"/>
                  </a:lnTo>
                  <a:lnTo>
                    <a:pt x="0" y="20589"/>
                  </a:lnTo>
                  <a:cubicBezTo>
                    <a:pt x="1214" y="20977"/>
                    <a:pt x="2590" y="21115"/>
                    <a:pt x="3953" y="21115"/>
                  </a:cubicBezTo>
                  <a:cubicBezTo>
                    <a:pt x="4435" y="21115"/>
                    <a:pt x="4916" y="21098"/>
                    <a:pt x="5387" y="21068"/>
                  </a:cubicBezTo>
                  <a:cubicBezTo>
                    <a:pt x="7168" y="13513"/>
                    <a:pt x="10203" y="1"/>
                    <a:pt x="10203" y="0"/>
                  </a:cubicBezTo>
                  <a:close/>
                </a:path>
              </a:pathLst>
            </a:custGeom>
            <a:solidFill>
              <a:srgbClr val="863F38">
                <a:alpha val="58929"/>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11175;p80">
              <a:extLst>
                <a:ext uri="{FF2B5EF4-FFF2-40B4-BE49-F238E27FC236}">
                  <a16:creationId xmlns="" xmlns:a16="http://schemas.microsoft.com/office/drawing/2014/main" id="{7C72FD38-7E72-6A90-E915-54BA89B884FC}"/>
                </a:ext>
              </a:extLst>
            </p:cNvPr>
            <p:cNvSpPr/>
            <p:nvPr/>
          </p:nvSpPr>
          <p:spPr>
            <a:xfrm>
              <a:off x="803950" y="4787075"/>
              <a:ext cx="408250" cy="119925"/>
            </a:xfrm>
            <a:custGeom>
              <a:avLst/>
              <a:gdLst/>
              <a:ahLst/>
              <a:cxnLst/>
              <a:rect l="l" t="t" r="r" b="b"/>
              <a:pathLst>
                <a:path w="16330" h="4797" extrusionOk="0">
                  <a:moveTo>
                    <a:pt x="16330" y="1"/>
                  </a:moveTo>
                  <a:cubicBezTo>
                    <a:pt x="16330" y="1"/>
                    <a:pt x="11788" y="1849"/>
                    <a:pt x="8820" y="2169"/>
                  </a:cubicBezTo>
                  <a:cubicBezTo>
                    <a:pt x="8533" y="2202"/>
                    <a:pt x="8289" y="2217"/>
                    <a:pt x="8083" y="2217"/>
                  </a:cubicBezTo>
                  <a:cubicBezTo>
                    <a:pt x="6156" y="2217"/>
                    <a:pt x="7496" y="914"/>
                    <a:pt x="7496" y="914"/>
                  </a:cubicBezTo>
                  <a:lnTo>
                    <a:pt x="7496" y="914"/>
                  </a:lnTo>
                  <a:cubicBezTo>
                    <a:pt x="4635" y="2186"/>
                    <a:pt x="1" y="4796"/>
                    <a:pt x="2792" y="4796"/>
                  </a:cubicBezTo>
                  <a:cubicBezTo>
                    <a:pt x="3007" y="4796"/>
                    <a:pt x="3265" y="4781"/>
                    <a:pt x="3570" y="4748"/>
                  </a:cubicBezTo>
                  <a:cubicBezTo>
                    <a:pt x="7862" y="4292"/>
                    <a:pt x="15987" y="1416"/>
                    <a:pt x="15987" y="1416"/>
                  </a:cubicBezTo>
                  <a:lnTo>
                    <a:pt x="16330" y="1"/>
                  </a:lnTo>
                  <a:close/>
                </a:path>
              </a:pathLst>
            </a:custGeom>
            <a:solidFill>
              <a:srgbClr val="F4BD6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11176;p80">
              <a:extLst>
                <a:ext uri="{FF2B5EF4-FFF2-40B4-BE49-F238E27FC236}">
                  <a16:creationId xmlns="" xmlns:a16="http://schemas.microsoft.com/office/drawing/2014/main" id="{A7E7274E-6622-8244-2E0A-D6668B026A45}"/>
                </a:ext>
              </a:extLst>
            </p:cNvPr>
            <p:cNvSpPr/>
            <p:nvPr/>
          </p:nvSpPr>
          <p:spPr>
            <a:xfrm>
              <a:off x="850150" y="4812175"/>
              <a:ext cx="355775" cy="94750"/>
            </a:xfrm>
            <a:custGeom>
              <a:avLst/>
              <a:gdLst/>
              <a:ahLst/>
              <a:cxnLst/>
              <a:rect l="l" t="t" r="r" b="b"/>
              <a:pathLst>
                <a:path w="14231" h="3790" extrusionOk="0">
                  <a:moveTo>
                    <a:pt x="14231" y="1"/>
                  </a:moveTo>
                  <a:lnTo>
                    <a:pt x="14231" y="1"/>
                  </a:lnTo>
                  <a:cubicBezTo>
                    <a:pt x="13226" y="343"/>
                    <a:pt x="5740" y="2968"/>
                    <a:pt x="1654" y="3402"/>
                  </a:cubicBezTo>
                  <a:cubicBezTo>
                    <a:pt x="1352" y="3435"/>
                    <a:pt x="1094" y="3450"/>
                    <a:pt x="877" y="3450"/>
                  </a:cubicBezTo>
                  <a:cubicBezTo>
                    <a:pt x="504" y="3450"/>
                    <a:pt x="255" y="3406"/>
                    <a:pt x="125" y="3333"/>
                  </a:cubicBezTo>
                  <a:lnTo>
                    <a:pt x="125" y="3333"/>
                  </a:lnTo>
                  <a:cubicBezTo>
                    <a:pt x="1" y="3616"/>
                    <a:pt x="220" y="3790"/>
                    <a:pt x="951" y="3790"/>
                  </a:cubicBezTo>
                  <a:cubicBezTo>
                    <a:pt x="1163" y="3790"/>
                    <a:pt x="1419" y="3775"/>
                    <a:pt x="1722" y="3744"/>
                  </a:cubicBezTo>
                  <a:cubicBezTo>
                    <a:pt x="6014" y="3288"/>
                    <a:pt x="14139" y="412"/>
                    <a:pt x="14139" y="412"/>
                  </a:cubicBezTo>
                  <a:lnTo>
                    <a:pt x="14231" y="1"/>
                  </a:lnTo>
                  <a:close/>
                </a:path>
              </a:pathLst>
            </a:custGeom>
            <a:solidFill>
              <a:srgbClr val="3131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11177;p80">
              <a:extLst>
                <a:ext uri="{FF2B5EF4-FFF2-40B4-BE49-F238E27FC236}">
                  <a16:creationId xmlns="" xmlns:a16="http://schemas.microsoft.com/office/drawing/2014/main" id="{BE66CEE4-A571-41BE-86D5-593683BE11AC}"/>
                </a:ext>
              </a:extLst>
            </p:cNvPr>
            <p:cNvSpPr/>
            <p:nvPr/>
          </p:nvSpPr>
          <p:spPr>
            <a:xfrm>
              <a:off x="1751425" y="4162225"/>
              <a:ext cx="480700" cy="752925"/>
            </a:xfrm>
            <a:custGeom>
              <a:avLst/>
              <a:gdLst/>
              <a:ahLst/>
              <a:cxnLst/>
              <a:rect l="l" t="t" r="r" b="b"/>
              <a:pathLst>
                <a:path w="19228" h="30117" extrusionOk="0">
                  <a:moveTo>
                    <a:pt x="1" y="1"/>
                  </a:moveTo>
                  <a:cubicBezTo>
                    <a:pt x="1" y="1"/>
                    <a:pt x="4497" y="25725"/>
                    <a:pt x="4863" y="26318"/>
                  </a:cubicBezTo>
                  <a:cubicBezTo>
                    <a:pt x="5072" y="26681"/>
                    <a:pt x="14942" y="30116"/>
                    <a:pt x="17559" y="30116"/>
                  </a:cubicBezTo>
                  <a:cubicBezTo>
                    <a:pt x="19227" y="30116"/>
                    <a:pt x="17947" y="28720"/>
                    <a:pt x="9336" y="24241"/>
                  </a:cubicBezTo>
                  <a:lnTo>
                    <a:pt x="8788" y="7465"/>
                  </a:lnTo>
                  <a:lnTo>
                    <a:pt x="1" y="1"/>
                  </a:lnTo>
                  <a:close/>
                </a:path>
              </a:pathLst>
            </a:custGeom>
            <a:solidFill>
              <a:srgbClr val="AA534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11178;p80">
              <a:extLst>
                <a:ext uri="{FF2B5EF4-FFF2-40B4-BE49-F238E27FC236}">
                  <a16:creationId xmlns="" xmlns:a16="http://schemas.microsoft.com/office/drawing/2014/main" id="{7EF7441D-5CEC-E724-FC6E-2AA7001FBBFE}"/>
                </a:ext>
              </a:extLst>
            </p:cNvPr>
            <p:cNvSpPr/>
            <p:nvPr/>
          </p:nvSpPr>
          <p:spPr>
            <a:xfrm>
              <a:off x="1751425" y="4162225"/>
              <a:ext cx="230575" cy="535125"/>
            </a:xfrm>
            <a:custGeom>
              <a:avLst/>
              <a:gdLst/>
              <a:ahLst/>
              <a:cxnLst/>
              <a:rect l="l" t="t" r="r" b="b"/>
              <a:pathLst>
                <a:path w="9223" h="21405" extrusionOk="0">
                  <a:moveTo>
                    <a:pt x="1" y="1"/>
                  </a:moveTo>
                  <a:cubicBezTo>
                    <a:pt x="1" y="1"/>
                    <a:pt x="2375" y="13628"/>
                    <a:pt x="3813" y="21274"/>
                  </a:cubicBezTo>
                  <a:cubicBezTo>
                    <a:pt x="4580" y="21352"/>
                    <a:pt x="5371" y="21405"/>
                    <a:pt x="6156" y="21405"/>
                  </a:cubicBezTo>
                  <a:cubicBezTo>
                    <a:pt x="7217" y="21405"/>
                    <a:pt x="8265" y="21308"/>
                    <a:pt x="9222" y="21046"/>
                  </a:cubicBezTo>
                  <a:lnTo>
                    <a:pt x="8788" y="7465"/>
                  </a:lnTo>
                  <a:lnTo>
                    <a:pt x="1" y="1"/>
                  </a:lnTo>
                  <a:close/>
                </a:path>
              </a:pathLst>
            </a:custGeom>
            <a:solidFill>
              <a:srgbClr val="863F38">
                <a:alpha val="58929"/>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11179;p80">
              <a:extLst>
                <a:ext uri="{FF2B5EF4-FFF2-40B4-BE49-F238E27FC236}">
                  <a16:creationId xmlns="" xmlns:a16="http://schemas.microsoft.com/office/drawing/2014/main" id="{E1BE5A55-D439-4AB3-D889-503C94E90CA4}"/>
                </a:ext>
              </a:extLst>
            </p:cNvPr>
            <p:cNvSpPr/>
            <p:nvPr/>
          </p:nvSpPr>
          <p:spPr>
            <a:xfrm>
              <a:off x="1864425" y="4788225"/>
              <a:ext cx="397300" cy="135650"/>
            </a:xfrm>
            <a:custGeom>
              <a:avLst/>
              <a:gdLst/>
              <a:ahLst/>
              <a:cxnLst/>
              <a:rect l="l" t="t" r="r" b="b"/>
              <a:pathLst>
                <a:path w="15892" h="5426" extrusionOk="0">
                  <a:moveTo>
                    <a:pt x="0" y="0"/>
                  </a:moveTo>
                  <a:lnTo>
                    <a:pt x="274" y="1415"/>
                  </a:lnTo>
                  <a:cubicBezTo>
                    <a:pt x="274" y="1415"/>
                    <a:pt x="8240" y="4679"/>
                    <a:pt x="12508" y="5341"/>
                  </a:cubicBezTo>
                  <a:cubicBezTo>
                    <a:pt x="12893" y="5399"/>
                    <a:pt x="13203" y="5426"/>
                    <a:pt x="13445" y="5426"/>
                  </a:cubicBezTo>
                  <a:cubicBezTo>
                    <a:pt x="15891" y="5426"/>
                    <a:pt x="11506" y="2695"/>
                    <a:pt x="8765" y="1324"/>
                  </a:cubicBezTo>
                  <a:lnTo>
                    <a:pt x="8765" y="1324"/>
                  </a:lnTo>
                  <a:cubicBezTo>
                    <a:pt x="8765" y="1324"/>
                    <a:pt x="9969" y="2598"/>
                    <a:pt x="8304" y="2598"/>
                  </a:cubicBezTo>
                  <a:cubicBezTo>
                    <a:pt x="8065" y="2598"/>
                    <a:pt x="7766" y="2571"/>
                    <a:pt x="7396" y="2511"/>
                  </a:cubicBezTo>
                  <a:cubicBezTo>
                    <a:pt x="4451" y="2032"/>
                    <a:pt x="0" y="0"/>
                    <a:pt x="0" y="0"/>
                  </a:cubicBezTo>
                  <a:close/>
                </a:path>
              </a:pathLst>
            </a:custGeom>
            <a:solidFill>
              <a:srgbClr val="F4BD6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11180;p80">
              <a:extLst>
                <a:ext uri="{FF2B5EF4-FFF2-40B4-BE49-F238E27FC236}">
                  <a16:creationId xmlns="" xmlns:a16="http://schemas.microsoft.com/office/drawing/2014/main" id="{D306BA6A-B1A5-0031-FD66-4E12EE9CD324}"/>
                </a:ext>
              </a:extLst>
            </p:cNvPr>
            <p:cNvSpPr/>
            <p:nvPr/>
          </p:nvSpPr>
          <p:spPr>
            <a:xfrm>
              <a:off x="1868975" y="4813325"/>
              <a:ext cx="351150" cy="110350"/>
            </a:xfrm>
            <a:custGeom>
              <a:avLst/>
              <a:gdLst/>
              <a:ahLst/>
              <a:cxnLst/>
              <a:rect l="l" t="t" r="r" b="b"/>
              <a:pathLst>
                <a:path w="14046" h="4414" extrusionOk="0">
                  <a:moveTo>
                    <a:pt x="1" y="1"/>
                  </a:moveTo>
                  <a:lnTo>
                    <a:pt x="92" y="411"/>
                  </a:lnTo>
                  <a:cubicBezTo>
                    <a:pt x="92" y="411"/>
                    <a:pt x="8058" y="3675"/>
                    <a:pt x="12326" y="4337"/>
                  </a:cubicBezTo>
                  <a:cubicBezTo>
                    <a:pt x="12701" y="4389"/>
                    <a:pt x="13004" y="4413"/>
                    <a:pt x="13243" y="4413"/>
                  </a:cubicBezTo>
                  <a:cubicBezTo>
                    <a:pt x="13850" y="4413"/>
                    <a:pt x="14045" y="4257"/>
                    <a:pt x="13947" y="3995"/>
                  </a:cubicBezTo>
                  <a:lnTo>
                    <a:pt x="13947" y="3995"/>
                  </a:lnTo>
                  <a:cubicBezTo>
                    <a:pt x="13833" y="4052"/>
                    <a:pt x="13656" y="4081"/>
                    <a:pt x="13405" y="4081"/>
                  </a:cubicBezTo>
                  <a:cubicBezTo>
                    <a:pt x="13154" y="4081"/>
                    <a:pt x="12829" y="4052"/>
                    <a:pt x="12418" y="3995"/>
                  </a:cubicBezTo>
                  <a:cubicBezTo>
                    <a:pt x="8355" y="3356"/>
                    <a:pt x="1005" y="411"/>
                    <a:pt x="1" y="1"/>
                  </a:cubicBezTo>
                  <a:close/>
                </a:path>
              </a:pathLst>
            </a:custGeom>
            <a:solidFill>
              <a:srgbClr val="3131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11181;p80">
              <a:extLst>
                <a:ext uri="{FF2B5EF4-FFF2-40B4-BE49-F238E27FC236}">
                  <a16:creationId xmlns="" xmlns:a16="http://schemas.microsoft.com/office/drawing/2014/main" id="{D635F5A1-6DB5-F600-46C9-1C5C10B1C179}"/>
                </a:ext>
              </a:extLst>
            </p:cNvPr>
            <p:cNvSpPr/>
            <p:nvPr/>
          </p:nvSpPr>
          <p:spPr>
            <a:xfrm>
              <a:off x="1077525" y="2542775"/>
              <a:ext cx="1058525" cy="2136050"/>
            </a:xfrm>
            <a:custGeom>
              <a:avLst/>
              <a:gdLst/>
              <a:ahLst/>
              <a:cxnLst/>
              <a:rect l="l" t="t" r="r" b="b"/>
              <a:pathLst>
                <a:path w="42341" h="85442" extrusionOk="0">
                  <a:moveTo>
                    <a:pt x="11709" y="1"/>
                  </a:moveTo>
                  <a:cubicBezTo>
                    <a:pt x="1552" y="23328"/>
                    <a:pt x="0" y="78451"/>
                    <a:pt x="137" y="83633"/>
                  </a:cubicBezTo>
                  <a:cubicBezTo>
                    <a:pt x="137" y="83633"/>
                    <a:pt x="3293" y="84722"/>
                    <a:pt x="5559" y="84722"/>
                  </a:cubicBezTo>
                  <a:cubicBezTo>
                    <a:pt x="6370" y="84722"/>
                    <a:pt x="7067" y="84582"/>
                    <a:pt x="7464" y="84203"/>
                  </a:cubicBezTo>
                  <a:cubicBezTo>
                    <a:pt x="8080" y="79661"/>
                    <a:pt x="20748" y="25542"/>
                    <a:pt x="21091" y="23077"/>
                  </a:cubicBezTo>
                  <a:lnTo>
                    <a:pt x="26820" y="67061"/>
                  </a:lnTo>
                  <a:cubicBezTo>
                    <a:pt x="26820" y="67061"/>
                    <a:pt x="28418" y="83199"/>
                    <a:pt x="28691" y="84705"/>
                  </a:cubicBezTo>
                  <a:cubicBezTo>
                    <a:pt x="30583" y="85269"/>
                    <a:pt x="32296" y="85442"/>
                    <a:pt x="33685" y="85442"/>
                  </a:cubicBezTo>
                  <a:cubicBezTo>
                    <a:pt x="35900" y="85442"/>
                    <a:pt x="37297" y="85002"/>
                    <a:pt x="37297" y="85002"/>
                  </a:cubicBezTo>
                  <a:cubicBezTo>
                    <a:pt x="37297" y="85002"/>
                    <a:pt x="39853" y="42068"/>
                    <a:pt x="41291" y="26980"/>
                  </a:cubicBezTo>
                  <a:cubicBezTo>
                    <a:pt x="42341" y="16161"/>
                    <a:pt x="39625" y="5958"/>
                    <a:pt x="38004" y="1051"/>
                  </a:cubicBezTo>
                  <a:cubicBezTo>
                    <a:pt x="37251" y="1256"/>
                    <a:pt x="36475" y="1462"/>
                    <a:pt x="35676" y="1621"/>
                  </a:cubicBezTo>
                  <a:cubicBezTo>
                    <a:pt x="32138" y="2329"/>
                    <a:pt x="28623" y="2329"/>
                    <a:pt x="25039" y="2420"/>
                  </a:cubicBezTo>
                  <a:cubicBezTo>
                    <a:pt x="24822" y="2424"/>
                    <a:pt x="24607" y="2426"/>
                    <a:pt x="24395" y="2426"/>
                  </a:cubicBezTo>
                  <a:cubicBezTo>
                    <a:pt x="19777" y="2426"/>
                    <a:pt x="16380" y="1485"/>
                    <a:pt x="11709" y="1"/>
                  </a:cubicBezTo>
                  <a:close/>
                </a:path>
              </a:pathLst>
            </a:custGeom>
            <a:solidFill>
              <a:srgbClr val="35283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11182;p80">
              <a:extLst>
                <a:ext uri="{FF2B5EF4-FFF2-40B4-BE49-F238E27FC236}">
                  <a16:creationId xmlns="" xmlns:a16="http://schemas.microsoft.com/office/drawing/2014/main" id="{63073ABD-F8F6-613B-1E45-B616B0E7A1BA}"/>
                </a:ext>
              </a:extLst>
            </p:cNvPr>
            <p:cNvSpPr/>
            <p:nvPr/>
          </p:nvSpPr>
          <p:spPr>
            <a:xfrm>
              <a:off x="1342850" y="2542775"/>
              <a:ext cx="719025" cy="161600"/>
            </a:xfrm>
            <a:custGeom>
              <a:avLst/>
              <a:gdLst/>
              <a:ahLst/>
              <a:cxnLst/>
              <a:rect l="l" t="t" r="r" b="b"/>
              <a:pathLst>
                <a:path w="28761" h="6464" extrusionOk="0">
                  <a:moveTo>
                    <a:pt x="1096" y="1"/>
                  </a:moveTo>
                  <a:cubicBezTo>
                    <a:pt x="708" y="845"/>
                    <a:pt x="366" y="1758"/>
                    <a:pt x="1" y="2694"/>
                  </a:cubicBezTo>
                  <a:cubicBezTo>
                    <a:pt x="5811" y="5456"/>
                    <a:pt x="12454" y="6464"/>
                    <a:pt x="18835" y="6464"/>
                  </a:cubicBezTo>
                  <a:cubicBezTo>
                    <a:pt x="19047" y="6464"/>
                    <a:pt x="19259" y="6463"/>
                    <a:pt x="19471" y="6460"/>
                  </a:cubicBezTo>
                  <a:cubicBezTo>
                    <a:pt x="22575" y="6415"/>
                    <a:pt x="25679" y="6187"/>
                    <a:pt x="28761" y="5753"/>
                  </a:cubicBezTo>
                  <a:cubicBezTo>
                    <a:pt x="28281" y="3881"/>
                    <a:pt x="27802" y="2283"/>
                    <a:pt x="27391" y="1051"/>
                  </a:cubicBezTo>
                  <a:cubicBezTo>
                    <a:pt x="26638" y="1256"/>
                    <a:pt x="25862" y="1462"/>
                    <a:pt x="25063" y="1621"/>
                  </a:cubicBezTo>
                  <a:cubicBezTo>
                    <a:pt x="21525" y="2329"/>
                    <a:pt x="18010" y="2329"/>
                    <a:pt x="14426" y="2420"/>
                  </a:cubicBezTo>
                  <a:cubicBezTo>
                    <a:pt x="14209" y="2424"/>
                    <a:pt x="13994" y="2426"/>
                    <a:pt x="13782" y="2426"/>
                  </a:cubicBezTo>
                  <a:cubicBezTo>
                    <a:pt x="9164" y="2426"/>
                    <a:pt x="5767" y="1485"/>
                    <a:pt x="1096" y="1"/>
                  </a:cubicBezTo>
                  <a:close/>
                </a:path>
              </a:pathLst>
            </a:custGeom>
            <a:solidFill>
              <a:srgbClr val="40304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11183;p80">
              <a:extLst>
                <a:ext uri="{FF2B5EF4-FFF2-40B4-BE49-F238E27FC236}">
                  <a16:creationId xmlns="" xmlns:a16="http://schemas.microsoft.com/office/drawing/2014/main" id="{C553608D-67F4-00CC-3CDE-C1D16C558982}"/>
                </a:ext>
              </a:extLst>
            </p:cNvPr>
            <p:cNvSpPr/>
            <p:nvPr/>
          </p:nvSpPr>
          <p:spPr>
            <a:xfrm>
              <a:off x="1078075" y="2868050"/>
              <a:ext cx="525575" cy="1792775"/>
            </a:xfrm>
            <a:custGeom>
              <a:avLst/>
              <a:gdLst/>
              <a:ahLst/>
              <a:cxnLst/>
              <a:rect l="l" t="t" r="r" b="b"/>
              <a:pathLst>
                <a:path w="21023" h="71711" extrusionOk="0">
                  <a:moveTo>
                    <a:pt x="7533" y="0"/>
                  </a:moveTo>
                  <a:cubicBezTo>
                    <a:pt x="1074" y="26774"/>
                    <a:pt x="1" y="66262"/>
                    <a:pt x="115" y="70622"/>
                  </a:cubicBezTo>
                  <a:cubicBezTo>
                    <a:pt x="115" y="70622"/>
                    <a:pt x="3271" y="71711"/>
                    <a:pt x="5537" y="71711"/>
                  </a:cubicBezTo>
                  <a:cubicBezTo>
                    <a:pt x="6348" y="71711"/>
                    <a:pt x="7045" y="71571"/>
                    <a:pt x="7442" y="71192"/>
                  </a:cubicBezTo>
                  <a:cubicBezTo>
                    <a:pt x="8035" y="66764"/>
                    <a:pt x="20110" y="15202"/>
                    <a:pt x="21023" y="10340"/>
                  </a:cubicBezTo>
                  <a:cubicBezTo>
                    <a:pt x="21023" y="10180"/>
                    <a:pt x="21000" y="10021"/>
                    <a:pt x="21000" y="9884"/>
                  </a:cubicBezTo>
                  <a:cubicBezTo>
                    <a:pt x="18330" y="8468"/>
                    <a:pt x="14700" y="6848"/>
                    <a:pt x="12349" y="4771"/>
                  </a:cubicBezTo>
                  <a:cubicBezTo>
                    <a:pt x="10318" y="2990"/>
                    <a:pt x="9177" y="2123"/>
                    <a:pt x="7533" y="0"/>
                  </a:cubicBezTo>
                  <a:close/>
                </a:path>
              </a:pathLst>
            </a:custGeom>
            <a:solidFill>
              <a:srgbClr val="40304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11184;p80">
              <a:extLst>
                <a:ext uri="{FF2B5EF4-FFF2-40B4-BE49-F238E27FC236}">
                  <a16:creationId xmlns="" xmlns:a16="http://schemas.microsoft.com/office/drawing/2014/main" id="{92F951D4-71E2-F511-9BC4-6A50E8C54E1C}"/>
                </a:ext>
              </a:extLst>
            </p:cNvPr>
            <p:cNvSpPr/>
            <p:nvPr/>
          </p:nvSpPr>
          <p:spPr>
            <a:xfrm>
              <a:off x="1316050" y="1692550"/>
              <a:ext cx="780075" cy="939700"/>
            </a:xfrm>
            <a:custGeom>
              <a:avLst/>
              <a:gdLst/>
              <a:ahLst/>
              <a:cxnLst/>
              <a:rect l="l" t="t" r="r" b="b"/>
              <a:pathLst>
                <a:path w="31203" h="37588" extrusionOk="0">
                  <a:moveTo>
                    <a:pt x="10888" y="0"/>
                  </a:moveTo>
                  <a:lnTo>
                    <a:pt x="6049" y="571"/>
                  </a:lnTo>
                  <a:cubicBezTo>
                    <a:pt x="6049" y="571"/>
                    <a:pt x="4634" y="2602"/>
                    <a:pt x="3972" y="7350"/>
                  </a:cubicBezTo>
                  <a:cubicBezTo>
                    <a:pt x="3880" y="7966"/>
                    <a:pt x="3812" y="8879"/>
                    <a:pt x="3766" y="9975"/>
                  </a:cubicBezTo>
                  <a:lnTo>
                    <a:pt x="3378" y="9861"/>
                  </a:lnTo>
                  <a:lnTo>
                    <a:pt x="3378" y="9861"/>
                  </a:lnTo>
                  <a:cubicBezTo>
                    <a:pt x="3378" y="9861"/>
                    <a:pt x="0" y="13079"/>
                    <a:pt x="3629" y="18146"/>
                  </a:cubicBezTo>
                  <a:cubicBezTo>
                    <a:pt x="3652" y="25610"/>
                    <a:pt x="2762" y="34535"/>
                    <a:pt x="2762" y="34535"/>
                  </a:cubicBezTo>
                  <a:cubicBezTo>
                    <a:pt x="2762" y="34535"/>
                    <a:pt x="14118" y="37587"/>
                    <a:pt x="21416" y="37587"/>
                  </a:cubicBezTo>
                  <a:cubicBezTo>
                    <a:pt x="24660" y="37587"/>
                    <a:pt x="27102" y="36984"/>
                    <a:pt x="27390" y="35242"/>
                  </a:cubicBezTo>
                  <a:cubicBezTo>
                    <a:pt x="28303" y="29605"/>
                    <a:pt x="25382" y="23510"/>
                    <a:pt x="25382" y="23510"/>
                  </a:cubicBezTo>
                  <a:cubicBezTo>
                    <a:pt x="30997" y="16868"/>
                    <a:pt x="31202" y="10797"/>
                    <a:pt x="31202" y="10797"/>
                  </a:cubicBezTo>
                  <a:lnTo>
                    <a:pt x="26843" y="1301"/>
                  </a:lnTo>
                  <a:lnTo>
                    <a:pt x="22666" y="480"/>
                  </a:lnTo>
                  <a:cubicBezTo>
                    <a:pt x="22666" y="480"/>
                    <a:pt x="21283" y="4569"/>
                    <a:pt x="16127" y="4569"/>
                  </a:cubicBezTo>
                  <a:cubicBezTo>
                    <a:pt x="15741" y="4569"/>
                    <a:pt x="15334" y="4546"/>
                    <a:pt x="14905" y="4497"/>
                  </a:cubicBezTo>
                  <a:cubicBezTo>
                    <a:pt x="9746" y="3903"/>
                    <a:pt x="10888" y="0"/>
                    <a:pt x="10888" y="0"/>
                  </a:cubicBezTo>
                  <a:close/>
                </a:path>
              </a:pathLst>
            </a:custGeom>
            <a:solidFill>
              <a:srgbClr val="FFEEE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11185;p80">
              <a:extLst>
                <a:ext uri="{FF2B5EF4-FFF2-40B4-BE49-F238E27FC236}">
                  <a16:creationId xmlns="" xmlns:a16="http://schemas.microsoft.com/office/drawing/2014/main" id="{66BFA301-8078-D6E7-1B32-9A46E1AB2002}"/>
                </a:ext>
              </a:extLst>
            </p:cNvPr>
            <p:cNvSpPr/>
            <p:nvPr/>
          </p:nvSpPr>
          <p:spPr>
            <a:xfrm>
              <a:off x="1335450" y="1921925"/>
              <a:ext cx="760675" cy="711100"/>
            </a:xfrm>
            <a:custGeom>
              <a:avLst/>
              <a:gdLst/>
              <a:ahLst/>
              <a:cxnLst/>
              <a:rect l="l" t="t" r="r" b="b"/>
              <a:pathLst>
                <a:path w="30427" h="28444" extrusionOk="0">
                  <a:moveTo>
                    <a:pt x="29673" y="1"/>
                  </a:moveTo>
                  <a:cubicBezTo>
                    <a:pt x="27847" y="1690"/>
                    <a:pt x="25268" y="2580"/>
                    <a:pt x="22917" y="3265"/>
                  </a:cubicBezTo>
                  <a:cubicBezTo>
                    <a:pt x="19978" y="4124"/>
                    <a:pt x="16885" y="4841"/>
                    <a:pt x="13801" y="4841"/>
                  </a:cubicBezTo>
                  <a:cubicBezTo>
                    <a:pt x="12789" y="4841"/>
                    <a:pt x="11778" y="4764"/>
                    <a:pt x="10774" y="4589"/>
                  </a:cubicBezTo>
                  <a:cubicBezTo>
                    <a:pt x="7852" y="4064"/>
                    <a:pt x="4908" y="2717"/>
                    <a:pt x="2237" y="1119"/>
                  </a:cubicBezTo>
                  <a:lnTo>
                    <a:pt x="2237" y="1119"/>
                  </a:lnTo>
                  <a:cubicBezTo>
                    <a:pt x="1484" y="2147"/>
                    <a:pt x="0" y="4977"/>
                    <a:pt x="2853" y="8971"/>
                  </a:cubicBezTo>
                  <a:cubicBezTo>
                    <a:pt x="2876" y="16435"/>
                    <a:pt x="2305" y="25497"/>
                    <a:pt x="2305" y="25497"/>
                  </a:cubicBezTo>
                  <a:cubicBezTo>
                    <a:pt x="2305" y="25497"/>
                    <a:pt x="13358" y="28443"/>
                    <a:pt x="20567" y="28443"/>
                  </a:cubicBezTo>
                  <a:cubicBezTo>
                    <a:pt x="23841" y="28443"/>
                    <a:pt x="26322" y="27836"/>
                    <a:pt x="26614" y="26067"/>
                  </a:cubicBezTo>
                  <a:cubicBezTo>
                    <a:pt x="27527" y="20430"/>
                    <a:pt x="24606" y="14335"/>
                    <a:pt x="24606" y="14335"/>
                  </a:cubicBezTo>
                  <a:cubicBezTo>
                    <a:pt x="30221" y="7693"/>
                    <a:pt x="30426" y="1622"/>
                    <a:pt x="30426" y="1622"/>
                  </a:cubicBezTo>
                  <a:lnTo>
                    <a:pt x="29673" y="1"/>
                  </a:ln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11186;p80">
              <a:extLst>
                <a:ext uri="{FF2B5EF4-FFF2-40B4-BE49-F238E27FC236}">
                  <a16:creationId xmlns="" xmlns:a16="http://schemas.microsoft.com/office/drawing/2014/main" id="{9B8961C0-1418-C6EE-83A1-7FC05517FE4F}"/>
                </a:ext>
              </a:extLst>
            </p:cNvPr>
            <p:cNvSpPr/>
            <p:nvPr/>
          </p:nvSpPr>
          <p:spPr>
            <a:xfrm>
              <a:off x="1652150" y="1706250"/>
              <a:ext cx="543250" cy="1172700"/>
            </a:xfrm>
            <a:custGeom>
              <a:avLst/>
              <a:gdLst/>
              <a:ahLst/>
              <a:cxnLst/>
              <a:rect l="l" t="t" r="r" b="b"/>
              <a:pathLst>
                <a:path w="21730" h="46908" extrusionOk="0">
                  <a:moveTo>
                    <a:pt x="10500" y="0"/>
                  </a:moveTo>
                  <a:cubicBezTo>
                    <a:pt x="10500" y="0"/>
                    <a:pt x="0" y="24218"/>
                    <a:pt x="1392" y="46792"/>
                  </a:cubicBezTo>
                  <a:cubicBezTo>
                    <a:pt x="1392" y="46792"/>
                    <a:pt x="2653" y="46907"/>
                    <a:pt x="4622" y="46907"/>
                  </a:cubicBezTo>
                  <a:cubicBezTo>
                    <a:pt x="8191" y="46907"/>
                    <a:pt x="14086" y="46528"/>
                    <a:pt x="19014" y="44395"/>
                  </a:cubicBezTo>
                  <a:lnTo>
                    <a:pt x="14540" y="22574"/>
                  </a:lnTo>
                  <a:cubicBezTo>
                    <a:pt x="14540" y="22574"/>
                    <a:pt x="17964" y="15110"/>
                    <a:pt x="18374" y="13672"/>
                  </a:cubicBezTo>
                  <a:cubicBezTo>
                    <a:pt x="19630" y="9244"/>
                    <a:pt x="21730" y="3218"/>
                    <a:pt x="18169" y="2031"/>
                  </a:cubicBezTo>
                  <a:cubicBezTo>
                    <a:pt x="14631" y="845"/>
                    <a:pt x="10500" y="0"/>
                    <a:pt x="10500" y="0"/>
                  </a:cubicBezTo>
                  <a:close/>
                </a:path>
              </a:pathLst>
            </a:custGeom>
            <a:solidFill>
              <a:srgbClr val="FF6A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11187;p80">
              <a:extLst>
                <a:ext uri="{FF2B5EF4-FFF2-40B4-BE49-F238E27FC236}">
                  <a16:creationId xmlns="" xmlns:a16="http://schemas.microsoft.com/office/drawing/2014/main" id="{E90B8704-9D3E-2E64-8F32-0049480019CD}"/>
                </a:ext>
              </a:extLst>
            </p:cNvPr>
            <p:cNvSpPr/>
            <p:nvPr/>
          </p:nvSpPr>
          <p:spPr>
            <a:xfrm>
              <a:off x="1884775" y="2258850"/>
              <a:ext cx="551450" cy="384475"/>
            </a:xfrm>
            <a:custGeom>
              <a:avLst/>
              <a:gdLst/>
              <a:ahLst/>
              <a:cxnLst/>
              <a:rect l="l" t="t" r="r" b="b"/>
              <a:pathLst>
                <a:path w="22058" h="15379" extrusionOk="0">
                  <a:moveTo>
                    <a:pt x="15781" y="1"/>
                  </a:moveTo>
                  <a:cubicBezTo>
                    <a:pt x="15334" y="1"/>
                    <a:pt x="15050" y="14"/>
                    <a:pt x="15050" y="14"/>
                  </a:cubicBezTo>
                  <a:lnTo>
                    <a:pt x="14342" y="516"/>
                  </a:lnTo>
                  <a:lnTo>
                    <a:pt x="8134" y="11449"/>
                  </a:lnTo>
                  <a:cubicBezTo>
                    <a:pt x="8134" y="11449"/>
                    <a:pt x="7772" y="9030"/>
                    <a:pt x="7161" y="9030"/>
                  </a:cubicBezTo>
                  <a:cubicBezTo>
                    <a:pt x="7158" y="9030"/>
                    <a:pt x="7155" y="9030"/>
                    <a:pt x="7152" y="9030"/>
                  </a:cubicBezTo>
                  <a:cubicBezTo>
                    <a:pt x="6707" y="9030"/>
                    <a:pt x="1511" y="10647"/>
                    <a:pt x="2957" y="10647"/>
                  </a:cubicBezTo>
                  <a:cubicBezTo>
                    <a:pt x="3439" y="10647"/>
                    <a:pt x="4658" y="10468"/>
                    <a:pt x="7038" y="9988"/>
                  </a:cubicBezTo>
                  <a:lnTo>
                    <a:pt x="7038" y="9988"/>
                  </a:lnTo>
                  <a:cubicBezTo>
                    <a:pt x="7038" y="9988"/>
                    <a:pt x="0" y="12271"/>
                    <a:pt x="1752" y="12271"/>
                  </a:cubicBezTo>
                  <a:cubicBezTo>
                    <a:pt x="2344" y="12271"/>
                    <a:pt x="3941" y="12010"/>
                    <a:pt x="7152" y="11312"/>
                  </a:cubicBezTo>
                  <a:lnTo>
                    <a:pt x="7152" y="11312"/>
                  </a:lnTo>
                  <a:cubicBezTo>
                    <a:pt x="7152" y="11312"/>
                    <a:pt x="956" y="13373"/>
                    <a:pt x="2537" y="13373"/>
                  </a:cubicBezTo>
                  <a:cubicBezTo>
                    <a:pt x="3048" y="13373"/>
                    <a:pt x="4368" y="13159"/>
                    <a:pt x="6970" y="12590"/>
                  </a:cubicBezTo>
                  <a:lnTo>
                    <a:pt x="6970" y="12590"/>
                  </a:lnTo>
                  <a:cubicBezTo>
                    <a:pt x="6969" y="12591"/>
                    <a:pt x="1875" y="14426"/>
                    <a:pt x="2722" y="14426"/>
                  </a:cubicBezTo>
                  <a:cubicBezTo>
                    <a:pt x="3040" y="14426"/>
                    <a:pt x="4193" y="14167"/>
                    <a:pt x="6764" y="13458"/>
                  </a:cubicBezTo>
                  <a:cubicBezTo>
                    <a:pt x="6764" y="13458"/>
                    <a:pt x="6841" y="15379"/>
                    <a:pt x="8440" y="15379"/>
                  </a:cubicBezTo>
                  <a:cubicBezTo>
                    <a:pt x="8584" y="15379"/>
                    <a:pt x="8740" y="15363"/>
                    <a:pt x="8910" y="15329"/>
                  </a:cubicBezTo>
                  <a:cubicBezTo>
                    <a:pt x="10941" y="14896"/>
                    <a:pt x="22057" y="3141"/>
                    <a:pt x="21258" y="1452"/>
                  </a:cubicBezTo>
                  <a:cubicBezTo>
                    <a:pt x="20642" y="150"/>
                    <a:pt x="17287" y="1"/>
                    <a:pt x="15781" y="1"/>
                  </a:cubicBezTo>
                  <a:close/>
                </a:path>
              </a:pathLst>
            </a:custGeom>
            <a:solidFill>
              <a:srgbClr val="AA534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11188;p80">
              <a:extLst>
                <a:ext uri="{FF2B5EF4-FFF2-40B4-BE49-F238E27FC236}">
                  <a16:creationId xmlns="" xmlns:a16="http://schemas.microsoft.com/office/drawing/2014/main" id="{63C2ED35-7AAE-95FF-5AE9-1ED72002E49F}"/>
                </a:ext>
              </a:extLst>
            </p:cNvPr>
            <p:cNvSpPr/>
            <p:nvPr/>
          </p:nvSpPr>
          <p:spPr>
            <a:xfrm>
              <a:off x="1914625" y="1706250"/>
              <a:ext cx="559825" cy="907900"/>
            </a:xfrm>
            <a:custGeom>
              <a:avLst/>
              <a:gdLst/>
              <a:ahLst/>
              <a:cxnLst/>
              <a:rect l="l" t="t" r="r" b="b"/>
              <a:pathLst>
                <a:path w="22393" h="36316" extrusionOk="0">
                  <a:moveTo>
                    <a:pt x="1" y="0"/>
                  </a:moveTo>
                  <a:lnTo>
                    <a:pt x="6437" y="12234"/>
                  </a:lnTo>
                  <a:lnTo>
                    <a:pt x="12714" y="21228"/>
                  </a:lnTo>
                  <a:lnTo>
                    <a:pt x="6848" y="32275"/>
                  </a:lnTo>
                  <a:lnTo>
                    <a:pt x="10386" y="36315"/>
                  </a:lnTo>
                  <a:cubicBezTo>
                    <a:pt x="10386" y="36315"/>
                    <a:pt x="21365" y="25998"/>
                    <a:pt x="21867" y="23921"/>
                  </a:cubicBezTo>
                  <a:cubicBezTo>
                    <a:pt x="22392" y="21867"/>
                    <a:pt x="14860" y="5935"/>
                    <a:pt x="12167" y="3469"/>
                  </a:cubicBezTo>
                  <a:cubicBezTo>
                    <a:pt x="9450" y="1004"/>
                    <a:pt x="1" y="0"/>
                    <a:pt x="1" y="0"/>
                  </a:cubicBezTo>
                  <a:close/>
                </a:path>
              </a:pathLst>
            </a:custGeom>
            <a:solidFill>
              <a:srgbClr val="FF6A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11189;p80">
              <a:extLst>
                <a:ext uri="{FF2B5EF4-FFF2-40B4-BE49-F238E27FC236}">
                  <a16:creationId xmlns="" xmlns:a16="http://schemas.microsoft.com/office/drawing/2014/main" id="{C3407757-CF73-1AC0-773E-831C24C302E8}"/>
                </a:ext>
              </a:extLst>
            </p:cNvPr>
            <p:cNvSpPr/>
            <p:nvPr/>
          </p:nvSpPr>
          <p:spPr>
            <a:xfrm>
              <a:off x="1234425" y="1686825"/>
              <a:ext cx="336700" cy="1144150"/>
            </a:xfrm>
            <a:custGeom>
              <a:avLst/>
              <a:gdLst/>
              <a:ahLst/>
              <a:cxnLst/>
              <a:rect l="l" t="t" r="r" b="b"/>
              <a:pathLst>
                <a:path w="13468" h="45766" extrusionOk="0">
                  <a:moveTo>
                    <a:pt x="13468" y="1"/>
                  </a:moveTo>
                  <a:lnTo>
                    <a:pt x="8024" y="1013"/>
                  </a:lnTo>
                  <a:lnTo>
                    <a:pt x="8024" y="1013"/>
                  </a:lnTo>
                  <a:cubicBezTo>
                    <a:pt x="8022" y="985"/>
                    <a:pt x="8015" y="975"/>
                    <a:pt x="8004" y="975"/>
                  </a:cubicBezTo>
                  <a:cubicBezTo>
                    <a:pt x="7981" y="975"/>
                    <a:pt x="7944" y="1028"/>
                    <a:pt x="7944" y="1028"/>
                  </a:cubicBezTo>
                  <a:lnTo>
                    <a:pt x="8024" y="1013"/>
                  </a:lnTo>
                  <a:lnTo>
                    <a:pt x="8024" y="1013"/>
                  </a:lnTo>
                  <a:cubicBezTo>
                    <a:pt x="8035" y="1229"/>
                    <a:pt x="7670" y="2523"/>
                    <a:pt x="5137" y="8720"/>
                  </a:cubicBezTo>
                  <a:cubicBezTo>
                    <a:pt x="2124" y="16161"/>
                    <a:pt x="5821" y="19699"/>
                    <a:pt x="5821" y="19699"/>
                  </a:cubicBezTo>
                  <a:cubicBezTo>
                    <a:pt x="5365" y="26661"/>
                    <a:pt x="1" y="40539"/>
                    <a:pt x="1" y="40539"/>
                  </a:cubicBezTo>
                  <a:cubicBezTo>
                    <a:pt x="2147" y="44761"/>
                    <a:pt x="9702" y="45766"/>
                    <a:pt x="9702" y="45766"/>
                  </a:cubicBezTo>
                  <a:cubicBezTo>
                    <a:pt x="8789" y="26752"/>
                    <a:pt x="13468" y="1"/>
                    <a:pt x="13468" y="1"/>
                  </a:cubicBezTo>
                  <a:close/>
                </a:path>
              </a:pathLst>
            </a:custGeom>
            <a:solidFill>
              <a:srgbClr val="FF6A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11190;p80">
              <a:extLst>
                <a:ext uri="{FF2B5EF4-FFF2-40B4-BE49-F238E27FC236}">
                  <a16:creationId xmlns="" xmlns:a16="http://schemas.microsoft.com/office/drawing/2014/main" id="{AAF465EB-CAEC-EDFC-7353-ADBA253A2A33}"/>
                </a:ext>
              </a:extLst>
            </p:cNvPr>
            <p:cNvSpPr/>
            <p:nvPr/>
          </p:nvSpPr>
          <p:spPr>
            <a:xfrm>
              <a:off x="976500" y="2179725"/>
              <a:ext cx="505150" cy="410225"/>
            </a:xfrm>
            <a:custGeom>
              <a:avLst/>
              <a:gdLst/>
              <a:ahLst/>
              <a:cxnLst/>
              <a:rect l="l" t="t" r="r" b="b"/>
              <a:pathLst>
                <a:path w="20206" h="16409" extrusionOk="0">
                  <a:moveTo>
                    <a:pt x="4080" y="1"/>
                  </a:moveTo>
                  <a:cubicBezTo>
                    <a:pt x="2770" y="1"/>
                    <a:pt x="1463" y="195"/>
                    <a:pt x="1005" y="896"/>
                  </a:cubicBezTo>
                  <a:cubicBezTo>
                    <a:pt x="1" y="2471"/>
                    <a:pt x="9473" y="15596"/>
                    <a:pt x="11459" y="16280"/>
                  </a:cubicBezTo>
                  <a:cubicBezTo>
                    <a:pt x="11715" y="16370"/>
                    <a:pt x="11945" y="16409"/>
                    <a:pt x="12150" y="16409"/>
                  </a:cubicBezTo>
                  <a:cubicBezTo>
                    <a:pt x="13517" y="16409"/>
                    <a:pt x="13810" y="14683"/>
                    <a:pt x="13810" y="14683"/>
                  </a:cubicBezTo>
                  <a:cubicBezTo>
                    <a:pt x="16406" y="15790"/>
                    <a:pt x="17496" y="16183"/>
                    <a:pt x="17733" y="16183"/>
                  </a:cubicBezTo>
                  <a:cubicBezTo>
                    <a:pt x="18316" y="16183"/>
                    <a:pt x="13719" y="13793"/>
                    <a:pt x="13719" y="13792"/>
                  </a:cubicBezTo>
                  <a:lnTo>
                    <a:pt x="13719" y="13792"/>
                  </a:lnTo>
                  <a:cubicBezTo>
                    <a:pt x="16508" y="14809"/>
                    <a:pt x="17782" y="15179"/>
                    <a:pt x="18159" y="15179"/>
                  </a:cubicBezTo>
                  <a:cubicBezTo>
                    <a:pt x="19170" y="15179"/>
                    <a:pt x="13719" y="12514"/>
                    <a:pt x="13719" y="12514"/>
                  </a:cubicBezTo>
                  <a:lnTo>
                    <a:pt x="13719" y="12514"/>
                  </a:lnTo>
                  <a:cubicBezTo>
                    <a:pt x="17136" y="13745"/>
                    <a:pt x="18666" y="14188"/>
                    <a:pt x="19096" y="14188"/>
                  </a:cubicBezTo>
                  <a:cubicBezTo>
                    <a:pt x="20205" y="14188"/>
                    <a:pt x="13993" y="11236"/>
                    <a:pt x="13993" y="11236"/>
                  </a:cubicBezTo>
                  <a:lnTo>
                    <a:pt x="13993" y="11236"/>
                  </a:lnTo>
                  <a:cubicBezTo>
                    <a:pt x="16562" y="12109"/>
                    <a:pt x="17742" y="12425"/>
                    <a:pt x="18096" y="12425"/>
                  </a:cubicBezTo>
                  <a:cubicBezTo>
                    <a:pt x="19010" y="12425"/>
                    <a:pt x="14421" y="10320"/>
                    <a:pt x="13993" y="10255"/>
                  </a:cubicBezTo>
                  <a:cubicBezTo>
                    <a:pt x="13982" y="10253"/>
                    <a:pt x="13970" y="10252"/>
                    <a:pt x="13959" y="10252"/>
                  </a:cubicBezTo>
                  <a:cubicBezTo>
                    <a:pt x="13374" y="10252"/>
                    <a:pt x="12715" y="12514"/>
                    <a:pt x="12715" y="12514"/>
                  </a:cubicBezTo>
                  <a:lnTo>
                    <a:pt x="7990" y="873"/>
                  </a:lnTo>
                  <a:lnTo>
                    <a:pt x="7351" y="303"/>
                  </a:lnTo>
                  <a:cubicBezTo>
                    <a:pt x="7351" y="303"/>
                    <a:pt x="5713" y="1"/>
                    <a:pt x="4080" y="1"/>
                  </a:cubicBezTo>
                  <a:close/>
                </a:path>
              </a:pathLst>
            </a:custGeom>
            <a:solidFill>
              <a:srgbClr val="AA534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11191;p80">
              <a:extLst>
                <a:ext uri="{FF2B5EF4-FFF2-40B4-BE49-F238E27FC236}">
                  <a16:creationId xmlns="" xmlns:a16="http://schemas.microsoft.com/office/drawing/2014/main" id="{A3266F8F-8015-EEBA-8B88-6D9E782C51B2}"/>
                </a:ext>
              </a:extLst>
            </p:cNvPr>
            <p:cNvSpPr/>
            <p:nvPr/>
          </p:nvSpPr>
          <p:spPr>
            <a:xfrm>
              <a:off x="949700" y="1685350"/>
              <a:ext cx="621425" cy="864875"/>
            </a:xfrm>
            <a:custGeom>
              <a:avLst/>
              <a:gdLst/>
              <a:ahLst/>
              <a:cxnLst/>
              <a:rect l="l" t="t" r="r" b="b"/>
              <a:pathLst>
                <a:path w="24857" h="34595" extrusionOk="0">
                  <a:moveTo>
                    <a:pt x="22754" y="1"/>
                  </a:moveTo>
                  <a:cubicBezTo>
                    <a:pt x="20371" y="1"/>
                    <a:pt x="16554" y="217"/>
                    <a:pt x="14517" y="1475"/>
                  </a:cubicBezTo>
                  <a:cubicBezTo>
                    <a:pt x="10819" y="3735"/>
                    <a:pt x="0" y="18685"/>
                    <a:pt x="251" y="20808"/>
                  </a:cubicBezTo>
                  <a:cubicBezTo>
                    <a:pt x="479" y="22931"/>
                    <a:pt x="10020" y="34595"/>
                    <a:pt x="10020" y="34595"/>
                  </a:cubicBezTo>
                  <a:lnTo>
                    <a:pt x="14061" y="31057"/>
                  </a:lnTo>
                  <a:lnTo>
                    <a:pt x="9678" y="19325"/>
                  </a:lnTo>
                  <a:lnTo>
                    <a:pt x="17073" y="11244"/>
                  </a:lnTo>
                  <a:lnTo>
                    <a:pt x="24857" y="60"/>
                  </a:lnTo>
                  <a:cubicBezTo>
                    <a:pt x="24857" y="60"/>
                    <a:pt x="24002" y="1"/>
                    <a:pt x="22754" y="1"/>
                  </a:cubicBezTo>
                  <a:close/>
                </a:path>
              </a:pathLst>
            </a:custGeom>
            <a:solidFill>
              <a:srgbClr val="FF6A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67746095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75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30" presetClass="entr" presetSubtype="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800" decel="100000"/>
                                        <p:tgtEl>
                                          <p:spTgt spid="2"/>
                                        </p:tgtEl>
                                      </p:cBhvr>
                                    </p:animEffect>
                                    <p:anim calcmode="lin" valueType="num">
                                      <p:cBhvr>
                                        <p:cTn id="19" dur="800" decel="100000" fill="hold"/>
                                        <p:tgtEl>
                                          <p:spTgt spid="2"/>
                                        </p:tgtEl>
                                        <p:attrNameLst>
                                          <p:attrName>style.rotation</p:attrName>
                                        </p:attrNameLst>
                                      </p:cBhvr>
                                      <p:tavLst>
                                        <p:tav tm="0">
                                          <p:val>
                                            <p:fltVal val="-90"/>
                                          </p:val>
                                        </p:tav>
                                        <p:tav tm="100000">
                                          <p:val>
                                            <p:fltVal val="0"/>
                                          </p:val>
                                        </p:tav>
                                      </p:tavLst>
                                    </p:anim>
                                    <p:anim calcmode="lin" valueType="num">
                                      <p:cBhvr>
                                        <p:cTn id="20" dur="800" decel="100000" fill="hold"/>
                                        <p:tgtEl>
                                          <p:spTgt spid="2"/>
                                        </p:tgtEl>
                                        <p:attrNameLst>
                                          <p:attrName>ppt_x</p:attrName>
                                        </p:attrNameLst>
                                      </p:cBhvr>
                                      <p:tavLst>
                                        <p:tav tm="0">
                                          <p:val>
                                            <p:strVal val="#ppt_x+0.4"/>
                                          </p:val>
                                        </p:tav>
                                        <p:tav tm="100000">
                                          <p:val>
                                            <p:strVal val="#ppt_x-0.05"/>
                                          </p:val>
                                        </p:tav>
                                      </p:tavLst>
                                    </p:anim>
                                    <p:anim calcmode="lin" valueType="num">
                                      <p:cBhvr>
                                        <p:cTn id="21" dur="800" decel="100000" fill="hold"/>
                                        <p:tgtEl>
                                          <p:spTgt spid="2"/>
                                        </p:tgtEl>
                                        <p:attrNameLst>
                                          <p:attrName>ppt_y</p:attrName>
                                        </p:attrNameLst>
                                      </p:cBhvr>
                                      <p:tavLst>
                                        <p:tav tm="0">
                                          <p:val>
                                            <p:strVal val="#ppt_y-0.4"/>
                                          </p:val>
                                        </p:tav>
                                        <p:tav tm="100000">
                                          <p:val>
                                            <p:strVal val="#ppt_y+0.1"/>
                                          </p:val>
                                        </p:tav>
                                      </p:tavLst>
                                    </p:anim>
                                    <p:anim calcmode="lin" valueType="num">
                                      <p:cBhvr>
                                        <p:cTn id="22" dur="200" accel="100000" fill="hold">
                                          <p:stCondLst>
                                            <p:cond delay="800"/>
                                          </p:stCondLst>
                                        </p:cTn>
                                        <p:tgtEl>
                                          <p:spTgt spid="2"/>
                                        </p:tgtEl>
                                        <p:attrNameLst>
                                          <p:attrName>ppt_x</p:attrName>
                                        </p:attrNameLst>
                                      </p:cBhvr>
                                      <p:tavLst>
                                        <p:tav tm="0">
                                          <p:val>
                                            <p:strVal val="#ppt_x-0.05"/>
                                          </p:val>
                                        </p:tav>
                                        <p:tav tm="100000">
                                          <p:val>
                                            <p:strVal val="#ppt_x"/>
                                          </p:val>
                                        </p:tav>
                                      </p:tavLst>
                                    </p:anim>
                                    <p:anim calcmode="lin" valueType="num">
                                      <p:cBhvr>
                                        <p:cTn id="23" dur="200" accel="100000" fill="hold">
                                          <p:stCondLst>
                                            <p:cond delay="800"/>
                                          </p:stCondLst>
                                        </p:cTn>
                                        <p:tgtEl>
                                          <p:spTgt spid="2"/>
                                        </p:tgtEl>
                                        <p:attrNameLst>
                                          <p:attrName>ppt_y</p:attrName>
                                        </p:attrNameLst>
                                      </p:cBhvr>
                                      <p:tavLst>
                                        <p:tav tm="0">
                                          <p:val>
                                            <p:strVal val="#ppt_y+0.1"/>
                                          </p:val>
                                        </p:tav>
                                        <p:tav tm="100000">
                                          <p:val>
                                            <p:strVal val="#ppt_y"/>
                                          </p:val>
                                        </p:tav>
                                      </p:tavLst>
                                    </p:anim>
                                  </p:childTnLst>
                                </p:cTn>
                              </p:par>
                              <p:par>
                                <p:cTn id="24" presetID="30" presetClass="entr" presetSubtype="0" fill="hold"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800" decel="100000"/>
                                        <p:tgtEl>
                                          <p:spTgt spid="8"/>
                                        </p:tgtEl>
                                      </p:cBhvr>
                                    </p:animEffect>
                                    <p:anim calcmode="lin" valueType="num">
                                      <p:cBhvr>
                                        <p:cTn id="27" dur="800" decel="100000" fill="hold"/>
                                        <p:tgtEl>
                                          <p:spTgt spid="8"/>
                                        </p:tgtEl>
                                        <p:attrNameLst>
                                          <p:attrName>style.rotation</p:attrName>
                                        </p:attrNameLst>
                                      </p:cBhvr>
                                      <p:tavLst>
                                        <p:tav tm="0">
                                          <p:val>
                                            <p:fltVal val="-90"/>
                                          </p:val>
                                        </p:tav>
                                        <p:tav tm="100000">
                                          <p:val>
                                            <p:fltVal val="0"/>
                                          </p:val>
                                        </p:tav>
                                      </p:tavLst>
                                    </p:anim>
                                    <p:anim calcmode="lin" valueType="num">
                                      <p:cBhvr>
                                        <p:cTn id="28" dur="800" decel="100000" fill="hold"/>
                                        <p:tgtEl>
                                          <p:spTgt spid="8"/>
                                        </p:tgtEl>
                                        <p:attrNameLst>
                                          <p:attrName>ppt_x</p:attrName>
                                        </p:attrNameLst>
                                      </p:cBhvr>
                                      <p:tavLst>
                                        <p:tav tm="0">
                                          <p:val>
                                            <p:strVal val="#ppt_x+0.4"/>
                                          </p:val>
                                        </p:tav>
                                        <p:tav tm="100000">
                                          <p:val>
                                            <p:strVal val="#ppt_x-0.05"/>
                                          </p:val>
                                        </p:tav>
                                      </p:tavLst>
                                    </p:anim>
                                    <p:anim calcmode="lin" valueType="num">
                                      <p:cBhvr>
                                        <p:cTn id="29" dur="800" decel="100000" fill="hold"/>
                                        <p:tgtEl>
                                          <p:spTgt spid="8"/>
                                        </p:tgtEl>
                                        <p:attrNameLst>
                                          <p:attrName>ppt_y</p:attrName>
                                        </p:attrNameLst>
                                      </p:cBhvr>
                                      <p:tavLst>
                                        <p:tav tm="0">
                                          <p:val>
                                            <p:strVal val="#ppt_y-0.4"/>
                                          </p:val>
                                        </p:tav>
                                        <p:tav tm="100000">
                                          <p:val>
                                            <p:strVal val="#ppt_y+0.1"/>
                                          </p:val>
                                        </p:tav>
                                      </p:tavLst>
                                    </p:anim>
                                    <p:anim calcmode="lin" valueType="num">
                                      <p:cBhvr>
                                        <p:cTn id="30"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31"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544"/>
        <p:cNvGrpSpPr/>
        <p:nvPr/>
      </p:nvGrpSpPr>
      <p:grpSpPr>
        <a:xfrm>
          <a:off x="0" y="0"/>
          <a:ext cx="0" cy="0"/>
          <a:chOff x="0" y="0"/>
          <a:chExt cx="0" cy="0"/>
        </a:xfrm>
      </p:grpSpPr>
      <p:sp>
        <p:nvSpPr>
          <p:cNvPr id="10" name="Google Shape;9773;p60">
            <a:extLst>
              <a:ext uri="{FF2B5EF4-FFF2-40B4-BE49-F238E27FC236}">
                <a16:creationId xmlns="" xmlns:a16="http://schemas.microsoft.com/office/drawing/2014/main" id="{6F1AA0BF-1462-61B7-B4D8-36C4D52A3FBD}"/>
              </a:ext>
            </a:extLst>
          </p:cNvPr>
          <p:cNvSpPr txBox="1">
            <a:spLocks noGrp="1"/>
          </p:cNvSpPr>
          <p:nvPr>
            <p:ph type="title"/>
          </p:nvPr>
        </p:nvSpPr>
        <p:spPr>
          <a:xfrm>
            <a:off x="4791780" y="397338"/>
            <a:ext cx="2608440" cy="781223"/>
          </a:xfrm>
          <a:prstGeom prst="rect">
            <a:avLst/>
          </a:prstGeom>
        </p:spPr>
        <p:txBody>
          <a:bodyPr spcFirstLastPara="1" wrap="square" lIns="121900" tIns="121900" rIns="121900" bIns="121900" anchor="t" anchorCtr="0">
            <a:noAutofit/>
          </a:bodyPr>
          <a:lstStyle/>
          <a:p>
            <a:r>
              <a:rPr lang="en-US" sz="3733" dirty="0"/>
              <a:t>Gợi ý</a:t>
            </a:r>
            <a:endParaRPr sz="3733" dirty="0"/>
          </a:p>
        </p:txBody>
      </p:sp>
      <p:sp>
        <p:nvSpPr>
          <p:cNvPr id="7" name="Hộp Văn bản 6">
            <a:extLst>
              <a:ext uri="{FF2B5EF4-FFF2-40B4-BE49-F238E27FC236}">
                <a16:creationId xmlns="" xmlns:a16="http://schemas.microsoft.com/office/drawing/2014/main" id="{6D6B0FAF-FB2A-12F3-5051-BD927F5CD9A3}"/>
              </a:ext>
            </a:extLst>
          </p:cNvPr>
          <p:cNvSpPr txBox="1"/>
          <p:nvPr/>
        </p:nvSpPr>
        <p:spPr>
          <a:xfrm>
            <a:off x="762000" y="894518"/>
            <a:ext cx="1496171" cy="502766"/>
          </a:xfrm>
          <a:prstGeom prst="rect">
            <a:avLst/>
          </a:prstGeom>
          <a:noFill/>
        </p:spPr>
        <p:txBody>
          <a:bodyPr wrap="square">
            <a:spAutoFit/>
          </a:bodyPr>
          <a:lstStyle/>
          <a:p>
            <a:pPr indent="120224" algn="just">
              <a:spcAft>
                <a:spcPts val="1067"/>
              </a:spcAft>
              <a:buClr>
                <a:srgbClr val="000000"/>
              </a:buClr>
            </a:pPr>
            <a:r>
              <a:rPr lang="vi-VN"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Câu </a:t>
            </a:r>
            <a:r>
              <a:rPr lang="en-US"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2:</a:t>
            </a:r>
            <a:endPar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20" name="Hộp Văn bản 19">
            <a:extLst>
              <a:ext uri="{FF2B5EF4-FFF2-40B4-BE49-F238E27FC236}">
                <a16:creationId xmlns="" xmlns:a16="http://schemas.microsoft.com/office/drawing/2014/main" id="{B6795F66-6E0C-E1CD-7452-08EC915CA3C0}"/>
              </a:ext>
            </a:extLst>
          </p:cNvPr>
          <p:cNvSpPr txBox="1"/>
          <p:nvPr/>
        </p:nvSpPr>
        <p:spPr>
          <a:xfrm>
            <a:off x="7537074" y="1583576"/>
            <a:ext cx="3617843" cy="556252"/>
          </a:xfrm>
          <a:prstGeom prst="roundRect">
            <a:avLst/>
          </a:prstGeom>
          <a:solidFill>
            <a:srgbClr val="FFFF99"/>
          </a:solidFill>
          <a:effectLst>
            <a:outerShdw blurRad="50800" dist="38100" dir="18900000" algn="bl" rotWithShape="0">
              <a:prstClr val="black">
                <a:alpha val="40000"/>
              </a:prstClr>
            </a:outerShdw>
          </a:effectLst>
        </p:spPr>
        <p:txBody>
          <a:bodyPr wrap="square">
            <a:spAutoFit/>
          </a:bodyPr>
          <a:lstStyle/>
          <a:p>
            <a:pPr indent="120224" algn="just">
              <a:spcAft>
                <a:spcPts val="1067"/>
              </a:spcAft>
              <a:buClr>
                <a:srgbClr val="000000"/>
              </a:buClr>
            </a:pPr>
            <a:r>
              <a:rPr lang="en-US" sz="2667" b="1" kern="0" dirty="0">
                <a:solidFill>
                  <a:srgbClr val="351C75">
                    <a:lumMod val="60000"/>
                    <a:lumOff val="40000"/>
                  </a:srgbClr>
                </a:solidFill>
                <a:latin typeface="Tahoma" panose="020B0604030504040204" pitchFamily="34" charset="0"/>
                <a:ea typeface="Tahoma" panose="020B0604030504040204" pitchFamily="34" charset="0"/>
                <a:cs typeface="Tahoma" panose="020B0604030504040204" pitchFamily="34" charset="0"/>
                <a:sym typeface="Arial"/>
              </a:rPr>
              <a:t>Trích dẫn gián tiếp</a:t>
            </a:r>
            <a:endParaRPr lang="en-US" sz="2667" kern="0" dirty="0">
              <a:solidFill>
                <a:srgbClr val="351C75">
                  <a:lumMod val="60000"/>
                  <a:lumOff val="40000"/>
                </a:srgbClr>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29" name="Hộp Văn bản 28">
            <a:extLst>
              <a:ext uri="{FF2B5EF4-FFF2-40B4-BE49-F238E27FC236}">
                <a16:creationId xmlns="" xmlns:a16="http://schemas.microsoft.com/office/drawing/2014/main" id="{ACDEE8C1-C8D0-FB82-F709-0BFCD52C6BBB}"/>
              </a:ext>
            </a:extLst>
          </p:cNvPr>
          <p:cNvSpPr txBox="1"/>
          <p:nvPr/>
        </p:nvSpPr>
        <p:spPr>
          <a:xfrm>
            <a:off x="904242" y="5532595"/>
            <a:ext cx="10674183" cy="1159228"/>
          </a:xfrm>
          <a:prstGeom prst="rect">
            <a:avLst/>
          </a:prstGeom>
          <a:noFill/>
        </p:spPr>
        <p:txBody>
          <a:bodyPr wrap="square">
            <a:spAutoFit/>
          </a:bodyPr>
          <a:lstStyle/>
          <a:p>
            <a:pPr>
              <a:buClr>
                <a:srgbClr val="000000"/>
              </a:buClr>
              <a:buFont typeface="Arial"/>
              <a:buNone/>
            </a:pPr>
            <a:r>
              <a:rPr lang="en-US"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Câu 3: </a:t>
            </a:r>
            <a:r>
              <a:rPr lang="en-US" sz="2133"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Tác dụng của việc </a:t>
            </a:r>
            <a:r>
              <a:rPr lang="en-US" sz="2133"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tỉnh</a:t>
            </a:r>
            <a:r>
              <a:rPr lang="en-US" sz="2133"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lược</a:t>
            </a:r>
            <a:r>
              <a:rPr lang="en-US" sz="2133"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làm</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cho</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câu</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gọn</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hơn</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vừa</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thông</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tin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được</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nhanh</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vừa</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tránh</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lặp</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những</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từ</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ngữ</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đã</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xuất</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hiện</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trong</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câu</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đứng</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trước</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ngụ</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ý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hành</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động</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đặc</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điểm</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nói</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trong</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câu</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là</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của</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chung</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mọi</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người</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lược</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bỏ</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chủ</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sz="2133"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ngữ</a:t>
            </a:r>
            <a:r>
              <a:rPr lang="en-US" sz="2133"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a:t>
            </a:r>
            <a:endParaRPr lang="en-US" sz="18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21" name="Hộp Văn bản 16">
            <a:extLst>
              <a:ext uri="{FF2B5EF4-FFF2-40B4-BE49-F238E27FC236}">
                <a16:creationId xmlns="" xmlns:a16="http://schemas.microsoft.com/office/drawing/2014/main" id="{5F9254F6-412B-1297-2629-A4AF67349C06}"/>
              </a:ext>
            </a:extLst>
          </p:cNvPr>
          <p:cNvSpPr txBox="1"/>
          <p:nvPr/>
        </p:nvSpPr>
        <p:spPr>
          <a:xfrm>
            <a:off x="1819081" y="4916144"/>
            <a:ext cx="3628444" cy="616446"/>
          </a:xfrm>
          <a:prstGeom prst="roundRect">
            <a:avLst/>
          </a:prstGeom>
          <a:solidFill>
            <a:srgbClr val="FFFF99"/>
          </a:solidFill>
          <a:effectLst>
            <a:outerShdw blurRad="50800" dist="38100" dir="2700000" algn="tl" rotWithShape="0">
              <a:prstClr val="black">
                <a:alpha val="40000"/>
              </a:prstClr>
            </a:outerShdw>
          </a:effectLst>
        </p:spPr>
        <p:txBody>
          <a:bodyPr wrap="square">
            <a:spAutoFit/>
          </a:bodyPr>
          <a:lstStyle/>
          <a:p>
            <a:pPr indent="120224" algn="just">
              <a:spcAft>
                <a:spcPts val="1067"/>
              </a:spcAft>
              <a:buClr>
                <a:srgbClr val="000000"/>
              </a:buClr>
            </a:pPr>
            <a:r>
              <a:rPr lang="en-US" sz="2667" b="1" kern="0" dirty="0">
                <a:solidFill>
                  <a:srgbClr val="351C75">
                    <a:lumMod val="60000"/>
                    <a:lumOff val="40000"/>
                  </a:srgbClr>
                </a:solidFill>
                <a:latin typeface="Tahoma" panose="020B0604030504040204" pitchFamily="34" charset="0"/>
                <a:ea typeface="Tahoma" panose="020B0604030504040204" pitchFamily="34" charset="0"/>
                <a:cs typeface="Tahoma" panose="020B0604030504040204" pitchFamily="34" charset="0"/>
                <a:sym typeface="Arial"/>
              </a:rPr>
              <a:t>Trích dẫn trực tiếp</a:t>
            </a:r>
            <a:endParaRPr lang="en-US" sz="2667" kern="0" dirty="0">
              <a:solidFill>
                <a:srgbClr val="351C75">
                  <a:lumMod val="60000"/>
                  <a:lumOff val="40000"/>
                </a:srgbClr>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11" name="Rounded Rectangle 10"/>
          <p:cNvSpPr/>
          <p:nvPr/>
        </p:nvSpPr>
        <p:spPr>
          <a:xfrm>
            <a:off x="48351" y="2306404"/>
            <a:ext cx="6047649" cy="24953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67"/>
              </a:spcAft>
              <a:buClr>
                <a:srgbClr val="000000"/>
              </a:buClr>
              <a:tabLst>
                <a:tab pos="827173" algn="l"/>
              </a:tabLst>
            </a:pPr>
            <a:r>
              <a:rPr lang="en-US"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a. Đấng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tạo</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hóa</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có</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trí</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tuệ</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thì</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mới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tạo</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ra</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một</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thế</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giới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diệu</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kì</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nhân</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loại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có</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trí</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tuệ</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chỉ</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đường</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sẽ</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bước</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sang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thế</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giới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hiện</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đại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văn</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minh.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Khi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có</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trí</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tuệ</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bạn</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sẽ</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dễ</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dàng</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gặt</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hái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được</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nhiều</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thành</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công</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trong</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cuộc</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sống</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Bảy</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trăm</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năm</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trước</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Giovanni Boccaccio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đã</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nói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Trí</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tuệ</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là</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cội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nguồn</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hạnh</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phúc</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của</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con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người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a:t>
            </a:r>
          </a:p>
          <a:p>
            <a:pPr algn="just">
              <a:spcAft>
                <a:spcPts val="1067"/>
              </a:spcAft>
              <a:buClr>
                <a:srgbClr val="000000"/>
              </a:buClr>
              <a:tabLst>
                <a:tab pos="827173" algn="l"/>
              </a:tabLst>
            </a:pP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Trích</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Lời</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nói</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đầu</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Kĩ</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năng</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sống</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dành</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cho</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học</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sinh</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sự</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kiên</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cường</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Ngọc</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Linh</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Nxb</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Thế</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i="1"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giới</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2019)</a:t>
            </a:r>
            <a:endParaRPr lang="en-US" sz="1400" i="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23" name="Rounded Rectangle 22"/>
          <p:cNvSpPr/>
          <p:nvPr/>
        </p:nvSpPr>
        <p:spPr>
          <a:xfrm>
            <a:off x="6218402" y="2306404"/>
            <a:ext cx="5973598" cy="260974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120224" algn="just">
              <a:spcAft>
                <a:spcPts val="1067"/>
              </a:spcAft>
              <a:buClr>
                <a:srgbClr val="000000"/>
              </a:buClr>
              <a:tabLst>
                <a:tab pos="827173" algn="l"/>
              </a:tabLst>
            </a:pPr>
            <a:r>
              <a:rPr lang="vi-VN"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b</a:t>
            </a:r>
            <a:r>
              <a:rPr lang="vi-VN"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a:t>
            </a:r>
            <a:r>
              <a:rPr lang="en-US" kern="0" dirty="0"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smtClean="0">
                <a:solidFill>
                  <a:srgbClr val="000000"/>
                </a:solidFill>
                <a:latin typeface="Tahoma" panose="020B0604030504040204" pitchFamily="34" charset="0"/>
                <a:ea typeface="Tahoma" panose="020B0604030504040204" pitchFamily="34" charset="0"/>
                <a:cs typeface="Tahoma" panose="020B0604030504040204" pitchFamily="34" charset="0"/>
                <a:sym typeface="Arial"/>
              </a:rPr>
              <a:t>Trong</a:t>
            </a:r>
            <a:r>
              <a:rPr lang="vi-VN" i="1" kern="0" dirty="0" smtClean="0">
                <a:solidFill>
                  <a:srgbClr val="0070C0"/>
                </a:solidFill>
                <a:latin typeface="Tahoma" panose="020B0604030504040204" pitchFamily="34" charset="0"/>
                <a:ea typeface="Tahoma" panose="020B0604030504040204" pitchFamily="34" charset="0"/>
                <a:cs typeface="Tahoma" panose="020B0604030504040204" pitchFamily="34" charset="0"/>
                <a:sym typeface="Arial"/>
              </a:rPr>
              <a:t> </a:t>
            </a:r>
            <a:r>
              <a:rPr lang="vi-VN" i="1" kern="0" dirty="0">
                <a:solidFill>
                  <a:schemeClr val="bg2"/>
                </a:solidFill>
                <a:latin typeface="Tahoma" panose="020B0604030504040204" pitchFamily="34" charset="0"/>
                <a:ea typeface="Tahoma" panose="020B0604030504040204" pitchFamily="34" charset="0"/>
                <a:cs typeface="Tahoma" panose="020B0604030504040204" pitchFamily="34" charset="0"/>
                <a:sym typeface="Arial"/>
              </a:rPr>
              <a:t>Chủ tịch Hồ Chí Minh, tinh hoa và khí phách của dân tộc, lương tri của thời đại</a:t>
            </a:r>
            <a:r>
              <a:rPr lang="en-US" i="1"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khi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bàn</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về</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đức</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tính</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giản</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dị</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của</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Bác</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Hồ</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a:t>
            </a:r>
            <a:r>
              <a:rPr lang="vi-VN"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Thủ tướng Phạm Văn Đồng đã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nhận</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xét</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rằng</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Bác</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là</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người</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sống</a:t>
            </a:r>
            <a:r>
              <a:rPr lang="vi-VN"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g</a:t>
            </a:r>
            <a:r>
              <a:rPr lang="vi-VN"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iản dị trong cuộc sống, trong quan hệ với mọi người, trong cách cư xử,</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đồng</a:t>
            </a:r>
            <a:r>
              <a:rPr lang="en-US"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en-US" kern="0" dirty="0" err="1">
                <a:solidFill>
                  <a:srgbClr val="000000"/>
                </a:solidFill>
                <a:latin typeface="Tahoma" panose="020B0604030504040204" pitchFamily="34" charset="0"/>
                <a:ea typeface="Tahoma" panose="020B0604030504040204" pitchFamily="34" charset="0"/>
                <a:cs typeface="Tahoma" panose="020B0604030504040204" pitchFamily="34" charset="0"/>
                <a:sym typeface="Arial"/>
              </a:rPr>
              <a:t>thời</a:t>
            </a:r>
            <a:r>
              <a:rPr lang="vi-VN"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cũng rất giản dị trong lời nói và chữ viết, vì lợi ích của quần chúng để hiểu, nhớ và làm.</a:t>
            </a:r>
          </a:p>
          <a:p>
            <a:pPr indent="120224" algn="r">
              <a:spcAft>
                <a:spcPts val="1067"/>
              </a:spcAft>
              <a:buClr>
                <a:srgbClr val="000000"/>
              </a:buClr>
              <a:tabLst>
                <a:tab pos="827173" algn="l"/>
              </a:tabLst>
            </a:pPr>
            <a:r>
              <a:rPr lang="vi-VN"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 </a:t>
            </a:r>
            <a:r>
              <a:rPr lang="vi-VN" sz="1400" i="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(Phạm Văn Đồng, Chủ tịch Hồ Chí Minh, tinh hoa và khí phách của dân tộc, lương tri của thời đại).</a:t>
            </a:r>
            <a:endParaRPr lang="en-US" i="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endParaRPr>
          </a:p>
        </p:txBody>
      </p:sp>
    </p:spTree>
    <p:extLst>
      <p:ext uri="{BB962C8B-B14F-4D97-AF65-F5344CB8AC3E}">
        <p14:creationId xmlns:p14="http://schemas.microsoft.com/office/powerpoint/2010/main" val="1508124490"/>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75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500" fill="hold"/>
                                        <p:tgtEl>
                                          <p:spTgt spid="29"/>
                                        </p:tgtEl>
                                        <p:attrNameLst>
                                          <p:attrName>ppt_x</p:attrName>
                                        </p:attrNameLst>
                                      </p:cBhvr>
                                      <p:tavLst>
                                        <p:tav tm="0">
                                          <p:val>
                                            <p:strVal val="0-#ppt_w/2"/>
                                          </p:val>
                                        </p:tav>
                                        <p:tav tm="100000">
                                          <p:val>
                                            <p:strVal val="#ppt_x"/>
                                          </p:val>
                                        </p:tav>
                                      </p:tavLst>
                                    </p:anim>
                                    <p:anim calcmode="lin" valueType="num">
                                      <p:cBhvr additive="base">
                                        <p:cTn id="19"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7" grpId="0"/>
      <p:bldP spid="2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661"/>
        <p:cNvGrpSpPr/>
        <p:nvPr/>
      </p:nvGrpSpPr>
      <p:grpSpPr>
        <a:xfrm>
          <a:off x="0" y="0"/>
          <a:ext cx="0" cy="0"/>
          <a:chOff x="0" y="0"/>
          <a:chExt cx="0" cy="0"/>
        </a:xfrm>
      </p:grpSpPr>
      <p:grpSp>
        <p:nvGrpSpPr>
          <p:cNvPr id="9664" name="Google Shape;9664;p58"/>
          <p:cNvGrpSpPr/>
          <p:nvPr/>
        </p:nvGrpSpPr>
        <p:grpSpPr>
          <a:xfrm>
            <a:off x="655364" y="2556691"/>
            <a:ext cx="4367649" cy="3571408"/>
            <a:chOff x="4667125" y="2922463"/>
            <a:chExt cx="2716200" cy="2221025"/>
          </a:xfrm>
        </p:grpSpPr>
        <p:sp>
          <p:nvSpPr>
            <p:cNvPr id="9665" name="Google Shape;9665;p58"/>
            <p:cNvSpPr/>
            <p:nvPr/>
          </p:nvSpPr>
          <p:spPr>
            <a:xfrm>
              <a:off x="4768625" y="3663938"/>
              <a:ext cx="469950" cy="1231875"/>
            </a:xfrm>
            <a:custGeom>
              <a:avLst/>
              <a:gdLst/>
              <a:ahLst/>
              <a:cxnLst/>
              <a:rect l="l" t="t" r="r" b="b"/>
              <a:pathLst>
                <a:path w="18798" h="49275" extrusionOk="0">
                  <a:moveTo>
                    <a:pt x="10402" y="1"/>
                  </a:moveTo>
                  <a:lnTo>
                    <a:pt x="7795" y="11956"/>
                  </a:lnTo>
                  <a:lnTo>
                    <a:pt x="1" y="49274"/>
                  </a:lnTo>
                  <a:lnTo>
                    <a:pt x="2081" y="49274"/>
                  </a:lnTo>
                  <a:lnTo>
                    <a:pt x="11003" y="22958"/>
                  </a:lnTo>
                  <a:lnTo>
                    <a:pt x="18798" y="1"/>
                  </a:lnTo>
                  <a:close/>
                </a:path>
              </a:pathLst>
            </a:custGeom>
            <a:solidFill>
              <a:srgbClr val="BA3A3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6" name="Google Shape;9666;p58"/>
            <p:cNvSpPr/>
            <p:nvPr/>
          </p:nvSpPr>
          <p:spPr>
            <a:xfrm>
              <a:off x="4963500" y="3663938"/>
              <a:ext cx="275075" cy="573975"/>
            </a:xfrm>
            <a:custGeom>
              <a:avLst/>
              <a:gdLst/>
              <a:ahLst/>
              <a:cxnLst/>
              <a:rect l="l" t="t" r="r" b="b"/>
              <a:pathLst>
                <a:path w="11003" h="22959" extrusionOk="0">
                  <a:moveTo>
                    <a:pt x="2607" y="1"/>
                  </a:moveTo>
                  <a:lnTo>
                    <a:pt x="0" y="11956"/>
                  </a:lnTo>
                  <a:cubicBezTo>
                    <a:pt x="552" y="11379"/>
                    <a:pt x="1178" y="10978"/>
                    <a:pt x="1830" y="10928"/>
                  </a:cubicBezTo>
                  <a:cubicBezTo>
                    <a:pt x="1863" y="10926"/>
                    <a:pt x="1897" y="10926"/>
                    <a:pt x="1930" y="10926"/>
                  </a:cubicBezTo>
                  <a:cubicBezTo>
                    <a:pt x="2376" y="10926"/>
                    <a:pt x="2834" y="11083"/>
                    <a:pt x="3183" y="11480"/>
                  </a:cubicBezTo>
                  <a:cubicBezTo>
                    <a:pt x="3710" y="12056"/>
                    <a:pt x="3935" y="13033"/>
                    <a:pt x="4060" y="13986"/>
                  </a:cubicBezTo>
                  <a:cubicBezTo>
                    <a:pt x="4436" y="16993"/>
                    <a:pt x="3810" y="19951"/>
                    <a:pt x="3208" y="22958"/>
                  </a:cubicBezTo>
                  <a:lnTo>
                    <a:pt x="11003" y="1"/>
                  </a:lnTo>
                  <a:close/>
                </a:path>
              </a:pathLst>
            </a:custGeom>
            <a:solidFill>
              <a:srgbClr val="A1272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7" name="Google Shape;9667;p58"/>
            <p:cNvSpPr/>
            <p:nvPr/>
          </p:nvSpPr>
          <p:spPr>
            <a:xfrm>
              <a:off x="6065000" y="3663938"/>
              <a:ext cx="469950" cy="1231875"/>
            </a:xfrm>
            <a:custGeom>
              <a:avLst/>
              <a:gdLst/>
              <a:ahLst/>
              <a:cxnLst/>
              <a:rect l="l" t="t" r="r" b="b"/>
              <a:pathLst>
                <a:path w="18798" h="49275" extrusionOk="0">
                  <a:moveTo>
                    <a:pt x="1" y="1"/>
                  </a:moveTo>
                  <a:lnTo>
                    <a:pt x="7795" y="22958"/>
                  </a:lnTo>
                  <a:lnTo>
                    <a:pt x="16718" y="49274"/>
                  </a:lnTo>
                  <a:lnTo>
                    <a:pt x="18798" y="49274"/>
                  </a:lnTo>
                  <a:lnTo>
                    <a:pt x="11028" y="11956"/>
                  </a:lnTo>
                  <a:lnTo>
                    <a:pt x="8422" y="1"/>
                  </a:lnTo>
                  <a:close/>
                </a:path>
              </a:pathLst>
            </a:custGeom>
            <a:solidFill>
              <a:srgbClr val="BA3A3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8" name="Google Shape;9668;p58"/>
            <p:cNvSpPr/>
            <p:nvPr/>
          </p:nvSpPr>
          <p:spPr>
            <a:xfrm>
              <a:off x="6065000" y="3663938"/>
              <a:ext cx="275725" cy="573975"/>
            </a:xfrm>
            <a:custGeom>
              <a:avLst/>
              <a:gdLst/>
              <a:ahLst/>
              <a:cxnLst/>
              <a:rect l="l" t="t" r="r" b="b"/>
              <a:pathLst>
                <a:path w="11029" h="22959" extrusionOk="0">
                  <a:moveTo>
                    <a:pt x="1" y="1"/>
                  </a:moveTo>
                  <a:lnTo>
                    <a:pt x="7795" y="22958"/>
                  </a:lnTo>
                  <a:cubicBezTo>
                    <a:pt x="7219" y="19951"/>
                    <a:pt x="6567" y="16993"/>
                    <a:pt x="6943" y="13986"/>
                  </a:cubicBezTo>
                  <a:cubicBezTo>
                    <a:pt x="7068" y="13033"/>
                    <a:pt x="7319" y="12056"/>
                    <a:pt x="7820" y="11480"/>
                  </a:cubicBezTo>
                  <a:cubicBezTo>
                    <a:pt x="8193" y="11083"/>
                    <a:pt x="8631" y="10926"/>
                    <a:pt x="9074" y="10926"/>
                  </a:cubicBezTo>
                  <a:cubicBezTo>
                    <a:pt x="9107" y="10926"/>
                    <a:pt x="9140" y="10926"/>
                    <a:pt x="9174" y="10928"/>
                  </a:cubicBezTo>
                  <a:cubicBezTo>
                    <a:pt x="9850" y="10978"/>
                    <a:pt x="10452" y="11379"/>
                    <a:pt x="11028" y="11956"/>
                  </a:cubicBezTo>
                  <a:lnTo>
                    <a:pt x="8422" y="1"/>
                  </a:lnTo>
                  <a:close/>
                </a:path>
              </a:pathLst>
            </a:custGeom>
            <a:solidFill>
              <a:srgbClr val="A1272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9" name="Google Shape;9669;p58"/>
            <p:cNvSpPr/>
            <p:nvPr/>
          </p:nvSpPr>
          <p:spPr>
            <a:xfrm>
              <a:off x="5595700" y="3663938"/>
              <a:ext cx="209925" cy="1458050"/>
            </a:xfrm>
            <a:custGeom>
              <a:avLst/>
              <a:gdLst/>
              <a:ahLst/>
              <a:cxnLst/>
              <a:rect l="l" t="t" r="r" b="b"/>
              <a:pathLst>
                <a:path w="8397" h="58322" extrusionOk="0">
                  <a:moveTo>
                    <a:pt x="1" y="1"/>
                  </a:moveTo>
                  <a:lnTo>
                    <a:pt x="352" y="27169"/>
                  </a:lnTo>
                  <a:lnTo>
                    <a:pt x="753" y="58322"/>
                  </a:lnTo>
                  <a:lnTo>
                    <a:pt x="2833" y="58322"/>
                  </a:lnTo>
                  <a:lnTo>
                    <a:pt x="7119" y="14136"/>
                  </a:lnTo>
                  <a:lnTo>
                    <a:pt x="8397" y="1"/>
                  </a:lnTo>
                  <a:close/>
                </a:path>
              </a:pathLst>
            </a:custGeom>
            <a:solidFill>
              <a:srgbClr val="BA3A3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0" name="Google Shape;9670;p58"/>
            <p:cNvSpPr/>
            <p:nvPr/>
          </p:nvSpPr>
          <p:spPr>
            <a:xfrm>
              <a:off x="5595700" y="3663938"/>
              <a:ext cx="209925" cy="679225"/>
            </a:xfrm>
            <a:custGeom>
              <a:avLst/>
              <a:gdLst/>
              <a:ahLst/>
              <a:cxnLst/>
              <a:rect l="l" t="t" r="r" b="b"/>
              <a:pathLst>
                <a:path w="8397" h="27169" extrusionOk="0">
                  <a:moveTo>
                    <a:pt x="1" y="1"/>
                  </a:moveTo>
                  <a:lnTo>
                    <a:pt x="352" y="27169"/>
                  </a:lnTo>
                  <a:cubicBezTo>
                    <a:pt x="728" y="23635"/>
                    <a:pt x="1053" y="20126"/>
                    <a:pt x="2407" y="16542"/>
                  </a:cubicBezTo>
                  <a:cubicBezTo>
                    <a:pt x="2833" y="15414"/>
                    <a:pt x="3384" y="14262"/>
                    <a:pt x="4086" y="13585"/>
                  </a:cubicBezTo>
                  <a:cubicBezTo>
                    <a:pt x="4555" y="13138"/>
                    <a:pt x="5044" y="12950"/>
                    <a:pt x="5465" y="12950"/>
                  </a:cubicBezTo>
                  <a:cubicBezTo>
                    <a:pt x="5516" y="12950"/>
                    <a:pt x="5566" y="12953"/>
                    <a:pt x="5615" y="12958"/>
                  </a:cubicBezTo>
                  <a:cubicBezTo>
                    <a:pt x="6266" y="13008"/>
                    <a:pt x="6768" y="13460"/>
                    <a:pt x="7119" y="14136"/>
                  </a:cubicBezTo>
                  <a:lnTo>
                    <a:pt x="8397" y="1"/>
                  </a:lnTo>
                  <a:close/>
                </a:path>
              </a:pathLst>
            </a:custGeom>
            <a:solidFill>
              <a:srgbClr val="A1272B"/>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1" name="Google Shape;9671;p58"/>
            <p:cNvSpPr/>
            <p:nvPr/>
          </p:nvSpPr>
          <p:spPr>
            <a:xfrm>
              <a:off x="4672150" y="3395363"/>
              <a:ext cx="1961175" cy="478100"/>
            </a:xfrm>
            <a:custGeom>
              <a:avLst/>
              <a:gdLst/>
              <a:ahLst/>
              <a:cxnLst/>
              <a:rect l="l" t="t" r="r" b="b"/>
              <a:pathLst>
                <a:path w="78447" h="19124" extrusionOk="0">
                  <a:moveTo>
                    <a:pt x="41569" y="0"/>
                  </a:moveTo>
                  <a:cubicBezTo>
                    <a:pt x="25565" y="0"/>
                    <a:pt x="8619" y="1492"/>
                    <a:pt x="501" y="6483"/>
                  </a:cubicBezTo>
                  <a:cubicBezTo>
                    <a:pt x="226" y="6659"/>
                    <a:pt x="75" y="6934"/>
                    <a:pt x="50" y="7235"/>
                  </a:cubicBezTo>
                  <a:cubicBezTo>
                    <a:pt x="50" y="7260"/>
                    <a:pt x="50" y="7260"/>
                    <a:pt x="50" y="7285"/>
                  </a:cubicBezTo>
                  <a:cubicBezTo>
                    <a:pt x="50" y="7310"/>
                    <a:pt x="50" y="7335"/>
                    <a:pt x="50" y="7335"/>
                  </a:cubicBezTo>
                  <a:cubicBezTo>
                    <a:pt x="50" y="7360"/>
                    <a:pt x="50" y="7385"/>
                    <a:pt x="50" y="7410"/>
                  </a:cubicBezTo>
                  <a:cubicBezTo>
                    <a:pt x="50" y="7410"/>
                    <a:pt x="50" y="7436"/>
                    <a:pt x="50" y="7461"/>
                  </a:cubicBezTo>
                  <a:cubicBezTo>
                    <a:pt x="50" y="7486"/>
                    <a:pt x="50" y="7486"/>
                    <a:pt x="50" y="7511"/>
                  </a:cubicBezTo>
                  <a:cubicBezTo>
                    <a:pt x="50" y="7536"/>
                    <a:pt x="50" y="7561"/>
                    <a:pt x="50" y="7561"/>
                  </a:cubicBezTo>
                  <a:cubicBezTo>
                    <a:pt x="50" y="7586"/>
                    <a:pt x="50" y="7611"/>
                    <a:pt x="50" y="7636"/>
                  </a:cubicBezTo>
                  <a:cubicBezTo>
                    <a:pt x="50" y="7636"/>
                    <a:pt x="50" y="7661"/>
                    <a:pt x="50" y="7686"/>
                  </a:cubicBezTo>
                  <a:cubicBezTo>
                    <a:pt x="50" y="7711"/>
                    <a:pt x="50" y="7711"/>
                    <a:pt x="50" y="7736"/>
                  </a:cubicBezTo>
                  <a:cubicBezTo>
                    <a:pt x="50" y="7761"/>
                    <a:pt x="50" y="7786"/>
                    <a:pt x="50" y="7811"/>
                  </a:cubicBezTo>
                  <a:cubicBezTo>
                    <a:pt x="50" y="7811"/>
                    <a:pt x="50" y="7837"/>
                    <a:pt x="50" y="7862"/>
                  </a:cubicBezTo>
                  <a:cubicBezTo>
                    <a:pt x="50" y="7887"/>
                    <a:pt x="50" y="7887"/>
                    <a:pt x="50" y="7912"/>
                  </a:cubicBezTo>
                  <a:cubicBezTo>
                    <a:pt x="50" y="7937"/>
                    <a:pt x="50" y="7962"/>
                    <a:pt x="50" y="7962"/>
                  </a:cubicBezTo>
                  <a:cubicBezTo>
                    <a:pt x="50" y="7987"/>
                    <a:pt x="50" y="8012"/>
                    <a:pt x="50" y="8037"/>
                  </a:cubicBezTo>
                  <a:cubicBezTo>
                    <a:pt x="50" y="8037"/>
                    <a:pt x="50" y="8062"/>
                    <a:pt x="50" y="8087"/>
                  </a:cubicBezTo>
                  <a:cubicBezTo>
                    <a:pt x="50" y="8112"/>
                    <a:pt x="50" y="8112"/>
                    <a:pt x="50" y="8137"/>
                  </a:cubicBezTo>
                  <a:cubicBezTo>
                    <a:pt x="50" y="8162"/>
                    <a:pt x="50" y="8187"/>
                    <a:pt x="50" y="8187"/>
                  </a:cubicBezTo>
                  <a:cubicBezTo>
                    <a:pt x="50" y="8212"/>
                    <a:pt x="50" y="8238"/>
                    <a:pt x="50" y="8263"/>
                  </a:cubicBezTo>
                  <a:cubicBezTo>
                    <a:pt x="50" y="8263"/>
                    <a:pt x="50" y="8288"/>
                    <a:pt x="50" y="8313"/>
                  </a:cubicBezTo>
                  <a:cubicBezTo>
                    <a:pt x="50" y="8338"/>
                    <a:pt x="50" y="8338"/>
                    <a:pt x="50" y="8363"/>
                  </a:cubicBezTo>
                  <a:cubicBezTo>
                    <a:pt x="50" y="8388"/>
                    <a:pt x="50" y="8413"/>
                    <a:pt x="50" y="8413"/>
                  </a:cubicBezTo>
                  <a:cubicBezTo>
                    <a:pt x="50" y="8438"/>
                    <a:pt x="50" y="8463"/>
                    <a:pt x="50" y="8488"/>
                  </a:cubicBezTo>
                  <a:cubicBezTo>
                    <a:pt x="50" y="8488"/>
                    <a:pt x="50" y="8513"/>
                    <a:pt x="50" y="8538"/>
                  </a:cubicBezTo>
                  <a:cubicBezTo>
                    <a:pt x="50" y="8563"/>
                    <a:pt x="50" y="8563"/>
                    <a:pt x="50" y="8588"/>
                  </a:cubicBezTo>
                  <a:cubicBezTo>
                    <a:pt x="50" y="8613"/>
                    <a:pt x="50" y="8639"/>
                    <a:pt x="50" y="8639"/>
                  </a:cubicBezTo>
                  <a:cubicBezTo>
                    <a:pt x="50" y="8664"/>
                    <a:pt x="50" y="8689"/>
                    <a:pt x="50" y="8714"/>
                  </a:cubicBezTo>
                  <a:cubicBezTo>
                    <a:pt x="50" y="8714"/>
                    <a:pt x="50" y="8739"/>
                    <a:pt x="50" y="8764"/>
                  </a:cubicBezTo>
                  <a:cubicBezTo>
                    <a:pt x="50" y="8789"/>
                    <a:pt x="50" y="8789"/>
                    <a:pt x="50" y="8814"/>
                  </a:cubicBezTo>
                  <a:cubicBezTo>
                    <a:pt x="50" y="8839"/>
                    <a:pt x="50" y="8864"/>
                    <a:pt x="50" y="8864"/>
                  </a:cubicBezTo>
                  <a:cubicBezTo>
                    <a:pt x="50" y="8889"/>
                    <a:pt x="50" y="8914"/>
                    <a:pt x="50" y="8939"/>
                  </a:cubicBezTo>
                  <a:cubicBezTo>
                    <a:pt x="50" y="8939"/>
                    <a:pt x="50" y="8964"/>
                    <a:pt x="50" y="8989"/>
                  </a:cubicBezTo>
                  <a:cubicBezTo>
                    <a:pt x="50" y="9014"/>
                    <a:pt x="50" y="9040"/>
                    <a:pt x="50" y="9040"/>
                  </a:cubicBezTo>
                  <a:cubicBezTo>
                    <a:pt x="50" y="9065"/>
                    <a:pt x="50" y="9090"/>
                    <a:pt x="50" y="9115"/>
                  </a:cubicBezTo>
                  <a:cubicBezTo>
                    <a:pt x="50" y="9115"/>
                    <a:pt x="50" y="9140"/>
                    <a:pt x="50" y="9165"/>
                  </a:cubicBezTo>
                  <a:cubicBezTo>
                    <a:pt x="50" y="9190"/>
                    <a:pt x="50" y="9190"/>
                    <a:pt x="50" y="9215"/>
                  </a:cubicBezTo>
                  <a:cubicBezTo>
                    <a:pt x="50" y="9240"/>
                    <a:pt x="50" y="9265"/>
                    <a:pt x="50" y="9265"/>
                  </a:cubicBezTo>
                  <a:cubicBezTo>
                    <a:pt x="50" y="9290"/>
                    <a:pt x="50" y="9315"/>
                    <a:pt x="50" y="9340"/>
                  </a:cubicBezTo>
                  <a:cubicBezTo>
                    <a:pt x="50" y="9340"/>
                    <a:pt x="50" y="9365"/>
                    <a:pt x="50" y="9390"/>
                  </a:cubicBezTo>
                  <a:cubicBezTo>
                    <a:pt x="50" y="9415"/>
                    <a:pt x="50" y="9415"/>
                    <a:pt x="50" y="9441"/>
                  </a:cubicBezTo>
                  <a:cubicBezTo>
                    <a:pt x="50" y="9466"/>
                    <a:pt x="50" y="9491"/>
                    <a:pt x="50" y="9491"/>
                  </a:cubicBezTo>
                  <a:cubicBezTo>
                    <a:pt x="50" y="9516"/>
                    <a:pt x="50" y="9541"/>
                    <a:pt x="50" y="9566"/>
                  </a:cubicBezTo>
                  <a:cubicBezTo>
                    <a:pt x="50" y="9566"/>
                    <a:pt x="50" y="9591"/>
                    <a:pt x="50" y="9616"/>
                  </a:cubicBezTo>
                  <a:cubicBezTo>
                    <a:pt x="50" y="9641"/>
                    <a:pt x="50" y="9641"/>
                    <a:pt x="50" y="9666"/>
                  </a:cubicBezTo>
                  <a:cubicBezTo>
                    <a:pt x="50" y="9691"/>
                    <a:pt x="50" y="9716"/>
                    <a:pt x="50" y="9716"/>
                  </a:cubicBezTo>
                  <a:cubicBezTo>
                    <a:pt x="50" y="9741"/>
                    <a:pt x="50" y="9766"/>
                    <a:pt x="50" y="9791"/>
                  </a:cubicBezTo>
                  <a:cubicBezTo>
                    <a:pt x="50" y="9791"/>
                    <a:pt x="50" y="9816"/>
                    <a:pt x="50" y="9842"/>
                  </a:cubicBezTo>
                  <a:cubicBezTo>
                    <a:pt x="50" y="9867"/>
                    <a:pt x="50" y="9867"/>
                    <a:pt x="50" y="9892"/>
                  </a:cubicBezTo>
                  <a:cubicBezTo>
                    <a:pt x="50" y="9917"/>
                    <a:pt x="50" y="9942"/>
                    <a:pt x="50" y="9942"/>
                  </a:cubicBezTo>
                  <a:cubicBezTo>
                    <a:pt x="50" y="9967"/>
                    <a:pt x="50" y="9992"/>
                    <a:pt x="50" y="10017"/>
                  </a:cubicBezTo>
                  <a:cubicBezTo>
                    <a:pt x="50" y="10017"/>
                    <a:pt x="50" y="10042"/>
                    <a:pt x="50" y="10067"/>
                  </a:cubicBezTo>
                  <a:cubicBezTo>
                    <a:pt x="0" y="10518"/>
                    <a:pt x="251" y="10994"/>
                    <a:pt x="752" y="11170"/>
                  </a:cubicBezTo>
                  <a:cubicBezTo>
                    <a:pt x="6691" y="13192"/>
                    <a:pt x="25635" y="19124"/>
                    <a:pt x="41885" y="19124"/>
                  </a:cubicBezTo>
                  <a:cubicBezTo>
                    <a:pt x="44974" y="19124"/>
                    <a:pt x="47966" y="18909"/>
                    <a:pt x="50752" y="18413"/>
                  </a:cubicBezTo>
                  <a:cubicBezTo>
                    <a:pt x="69950" y="14979"/>
                    <a:pt x="78447" y="8313"/>
                    <a:pt x="78321" y="6132"/>
                  </a:cubicBezTo>
                  <a:cubicBezTo>
                    <a:pt x="78321" y="6132"/>
                    <a:pt x="78321" y="6107"/>
                    <a:pt x="78321" y="6082"/>
                  </a:cubicBezTo>
                  <a:cubicBezTo>
                    <a:pt x="78321" y="6057"/>
                    <a:pt x="78321" y="6057"/>
                    <a:pt x="78321" y="6032"/>
                  </a:cubicBezTo>
                  <a:cubicBezTo>
                    <a:pt x="78321" y="6007"/>
                    <a:pt x="78321" y="5982"/>
                    <a:pt x="78321" y="5982"/>
                  </a:cubicBezTo>
                  <a:cubicBezTo>
                    <a:pt x="78321" y="5957"/>
                    <a:pt x="78321" y="5932"/>
                    <a:pt x="78321" y="5907"/>
                  </a:cubicBezTo>
                  <a:cubicBezTo>
                    <a:pt x="78321" y="5882"/>
                    <a:pt x="78321" y="5882"/>
                    <a:pt x="78321" y="5857"/>
                  </a:cubicBezTo>
                  <a:cubicBezTo>
                    <a:pt x="78321" y="5832"/>
                    <a:pt x="78321" y="5806"/>
                    <a:pt x="78321" y="5806"/>
                  </a:cubicBezTo>
                  <a:cubicBezTo>
                    <a:pt x="78321" y="5781"/>
                    <a:pt x="78321" y="5756"/>
                    <a:pt x="78321" y="5731"/>
                  </a:cubicBezTo>
                  <a:cubicBezTo>
                    <a:pt x="78321" y="5731"/>
                    <a:pt x="78321" y="5706"/>
                    <a:pt x="78321" y="5681"/>
                  </a:cubicBezTo>
                  <a:cubicBezTo>
                    <a:pt x="78321" y="5656"/>
                    <a:pt x="78321" y="5656"/>
                    <a:pt x="78321" y="5631"/>
                  </a:cubicBezTo>
                  <a:cubicBezTo>
                    <a:pt x="78321" y="5606"/>
                    <a:pt x="78321" y="5581"/>
                    <a:pt x="78321" y="5581"/>
                  </a:cubicBezTo>
                  <a:cubicBezTo>
                    <a:pt x="78321" y="5556"/>
                    <a:pt x="78321" y="5531"/>
                    <a:pt x="78321" y="5506"/>
                  </a:cubicBezTo>
                  <a:cubicBezTo>
                    <a:pt x="78321" y="5506"/>
                    <a:pt x="78321" y="5481"/>
                    <a:pt x="78321" y="5456"/>
                  </a:cubicBezTo>
                  <a:cubicBezTo>
                    <a:pt x="78321" y="5430"/>
                    <a:pt x="78321" y="5430"/>
                    <a:pt x="78321" y="5405"/>
                  </a:cubicBezTo>
                  <a:cubicBezTo>
                    <a:pt x="78321" y="5380"/>
                    <a:pt x="78321" y="5355"/>
                    <a:pt x="78321" y="5355"/>
                  </a:cubicBezTo>
                  <a:cubicBezTo>
                    <a:pt x="78321" y="5330"/>
                    <a:pt x="78321" y="5305"/>
                    <a:pt x="78321" y="5280"/>
                  </a:cubicBezTo>
                  <a:cubicBezTo>
                    <a:pt x="78321" y="5280"/>
                    <a:pt x="78321" y="5255"/>
                    <a:pt x="78321" y="5230"/>
                  </a:cubicBezTo>
                  <a:cubicBezTo>
                    <a:pt x="78321" y="5205"/>
                    <a:pt x="78321" y="5205"/>
                    <a:pt x="78321" y="5180"/>
                  </a:cubicBezTo>
                  <a:cubicBezTo>
                    <a:pt x="78321" y="5155"/>
                    <a:pt x="78321" y="5130"/>
                    <a:pt x="78321" y="5130"/>
                  </a:cubicBezTo>
                  <a:cubicBezTo>
                    <a:pt x="78321" y="5105"/>
                    <a:pt x="78321" y="5080"/>
                    <a:pt x="78321" y="5055"/>
                  </a:cubicBezTo>
                  <a:cubicBezTo>
                    <a:pt x="78321" y="5055"/>
                    <a:pt x="78321" y="5029"/>
                    <a:pt x="78321" y="5004"/>
                  </a:cubicBezTo>
                  <a:cubicBezTo>
                    <a:pt x="78321" y="4979"/>
                    <a:pt x="78321" y="4979"/>
                    <a:pt x="78321" y="4954"/>
                  </a:cubicBezTo>
                  <a:cubicBezTo>
                    <a:pt x="78321" y="4929"/>
                    <a:pt x="78321" y="4904"/>
                    <a:pt x="78321" y="4904"/>
                  </a:cubicBezTo>
                  <a:cubicBezTo>
                    <a:pt x="78321" y="4879"/>
                    <a:pt x="78321" y="4854"/>
                    <a:pt x="78321" y="4829"/>
                  </a:cubicBezTo>
                  <a:cubicBezTo>
                    <a:pt x="78321" y="4829"/>
                    <a:pt x="78321" y="4804"/>
                    <a:pt x="78321" y="4779"/>
                  </a:cubicBezTo>
                  <a:cubicBezTo>
                    <a:pt x="78321" y="4754"/>
                    <a:pt x="78321" y="4729"/>
                    <a:pt x="78321" y="4729"/>
                  </a:cubicBezTo>
                  <a:cubicBezTo>
                    <a:pt x="78321" y="4704"/>
                    <a:pt x="78321" y="4679"/>
                    <a:pt x="78321" y="4654"/>
                  </a:cubicBezTo>
                  <a:cubicBezTo>
                    <a:pt x="78321" y="4654"/>
                    <a:pt x="78321" y="4628"/>
                    <a:pt x="78321" y="4603"/>
                  </a:cubicBezTo>
                  <a:cubicBezTo>
                    <a:pt x="78321" y="4578"/>
                    <a:pt x="78321" y="4578"/>
                    <a:pt x="78321" y="4553"/>
                  </a:cubicBezTo>
                  <a:cubicBezTo>
                    <a:pt x="78321" y="4528"/>
                    <a:pt x="78321" y="4503"/>
                    <a:pt x="78321" y="4503"/>
                  </a:cubicBezTo>
                  <a:cubicBezTo>
                    <a:pt x="78321" y="4478"/>
                    <a:pt x="78321" y="4453"/>
                    <a:pt x="78321" y="4428"/>
                  </a:cubicBezTo>
                  <a:cubicBezTo>
                    <a:pt x="78321" y="4428"/>
                    <a:pt x="78321" y="4403"/>
                    <a:pt x="78321" y="4378"/>
                  </a:cubicBezTo>
                  <a:cubicBezTo>
                    <a:pt x="78321" y="4353"/>
                    <a:pt x="78321" y="4353"/>
                    <a:pt x="78321" y="4328"/>
                  </a:cubicBezTo>
                  <a:cubicBezTo>
                    <a:pt x="78321" y="4303"/>
                    <a:pt x="78321" y="4278"/>
                    <a:pt x="78321" y="4278"/>
                  </a:cubicBezTo>
                  <a:cubicBezTo>
                    <a:pt x="78321" y="4253"/>
                    <a:pt x="78321" y="4227"/>
                    <a:pt x="78321" y="4202"/>
                  </a:cubicBezTo>
                  <a:cubicBezTo>
                    <a:pt x="78321" y="4202"/>
                    <a:pt x="78321" y="4177"/>
                    <a:pt x="78321" y="4152"/>
                  </a:cubicBezTo>
                  <a:cubicBezTo>
                    <a:pt x="78321" y="4127"/>
                    <a:pt x="78321" y="4127"/>
                    <a:pt x="78321" y="4102"/>
                  </a:cubicBezTo>
                  <a:cubicBezTo>
                    <a:pt x="78321" y="4077"/>
                    <a:pt x="78321" y="4052"/>
                    <a:pt x="78321" y="4052"/>
                  </a:cubicBezTo>
                  <a:cubicBezTo>
                    <a:pt x="78321" y="4027"/>
                    <a:pt x="78321" y="4002"/>
                    <a:pt x="78321" y="3977"/>
                  </a:cubicBezTo>
                  <a:cubicBezTo>
                    <a:pt x="78321" y="3977"/>
                    <a:pt x="78321" y="3952"/>
                    <a:pt x="78321" y="3927"/>
                  </a:cubicBezTo>
                  <a:cubicBezTo>
                    <a:pt x="78321" y="3902"/>
                    <a:pt x="78321" y="3902"/>
                    <a:pt x="78321" y="3877"/>
                  </a:cubicBezTo>
                  <a:cubicBezTo>
                    <a:pt x="78321" y="3852"/>
                    <a:pt x="78321" y="3826"/>
                    <a:pt x="78321" y="3826"/>
                  </a:cubicBezTo>
                  <a:cubicBezTo>
                    <a:pt x="78321" y="3801"/>
                    <a:pt x="78321" y="3776"/>
                    <a:pt x="78321" y="3751"/>
                  </a:cubicBezTo>
                  <a:cubicBezTo>
                    <a:pt x="78321" y="3751"/>
                    <a:pt x="78321" y="3726"/>
                    <a:pt x="78321" y="3701"/>
                  </a:cubicBezTo>
                  <a:cubicBezTo>
                    <a:pt x="78321" y="3676"/>
                    <a:pt x="78321" y="3676"/>
                    <a:pt x="78321" y="3651"/>
                  </a:cubicBezTo>
                  <a:cubicBezTo>
                    <a:pt x="78321" y="3626"/>
                    <a:pt x="78321" y="3601"/>
                    <a:pt x="78321" y="3601"/>
                  </a:cubicBezTo>
                  <a:cubicBezTo>
                    <a:pt x="78321" y="3576"/>
                    <a:pt x="78321" y="3551"/>
                    <a:pt x="78321" y="3526"/>
                  </a:cubicBezTo>
                  <a:cubicBezTo>
                    <a:pt x="78321" y="3501"/>
                    <a:pt x="78321" y="3501"/>
                    <a:pt x="78321" y="3476"/>
                  </a:cubicBezTo>
                  <a:cubicBezTo>
                    <a:pt x="78321" y="3451"/>
                    <a:pt x="78321" y="3425"/>
                    <a:pt x="78321" y="3425"/>
                  </a:cubicBezTo>
                  <a:cubicBezTo>
                    <a:pt x="78321" y="3400"/>
                    <a:pt x="78321" y="3375"/>
                    <a:pt x="78321" y="3350"/>
                  </a:cubicBezTo>
                  <a:cubicBezTo>
                    <a:pt x="78321" y="3350"/>
                    <a:pt x="78321" y="3325"/>
                    <a:pt x="78321" y="3300"/>
                  </a:cubicBezTo>
                  <a:cubicBezTo>
                    <a:pt x="78321" y="3150"/>
                    <a:pt x="78296" y="2999"/>
                    <a:pt x="78221" y="2899"/>
                  </a:cubicBezTo>
                  <a:cubicBezTo>
                    <a:pt x="77560" y="2023"/>
                    <a:pt x="60203" y="0"/>
                    <a:pt x="41569" y="0"/>
                  </a:cubicBezTo>
                  <a:close/>
                </a:path>
              </a:pathLst>
            </a:custGeom>
            <a:solidFill>
              <a:srgbClr val="CC46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2" name="Google Shape;9672;p58"/>
            <p:cNvSpPr/>
            <p:nvPr/>
          </p:nvSpPr>
          <p:spPr>
            <a:xfrm>
              <a:off x="4667125" y="3395363"/>
              <a:ext cx="1991900" cy="406025"/>
            </a:xfrm>
            <a:custGeom>
              <a:avLst/>
              <a:gdLst/>
              <a:ahLst/>
              <a:cxnLst/>
              <a:rect l="l" t="t" r="r" b="b"/>
              <a:pathLst>
                <a:path w="79676" h="16241" extrusionOk="0">
                  <a:moveTo>
                    <a:pt x="41770" y="0"/>
                  </a:moveTo>
                  <a:cubicBezTo>
                    <a:pt x="25766" y="0"/>
                    <a:pt x="8820" y="1492"/>
                    <a:pt x="702" y="6483"/>
                  </a:cubicBezTo>
                  <a:cubicBezTo>
                    <a:pt x="1" y="6934"/>
                    <a:pt x="151" y="8012"/>
                    <a:pt x="953" y="8288"/>
                  </a:cubicBezTo>
                  <a:cubicBezTo>
                    <a:pt x="6894" y="10289"/>
                    <a:pt x="25853" y="16240"/>
                    <a:pt x="42107" y="16240"/>
                  </a:cubicBezTo>
                  <a:cubicBezTo>
                    <a:pt x="45189" y="16240"/>
                    <a:pt x="48173" y="16026"/>
                    <a:pt x="50953" y="15531"/>
                  </a:cubicBezTo>
                  <a:cubicBezTo>
                    <a:pt x="71354" y="11872"/>
                    <a:pt x="79675" y="4553"/>
                    <a:pt x="78422" y="2899"/>
                  </a:cubicBezTo>
                  <a:cubicBezTo>
                    <a:pt x="77761" y="2023"/>
                    <a:pt x="60404" y="0"/>
                    <a:pt x="41770" y="0"/>
                  </a:cubicBezTo>
                  <a:close/>
                </a:path>
              </a:pathLst>
            </a:custGeom>
            <a:solidFill>
              <a:srgbClr val="E8874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3" name="Google Shape;9673;p58"/>
            <p:cNvSpPr/>
            <p:nvPr/>
          </p:nvSpPr>
          <p:spPr>
            <a:xfrm>
              <a:off x="4897075" y="3417713"/>
              <a:ext cx="922975" cy="279475"/>
            </a:xfrm>
            <a:custGeom>
              <a:avLst/>
              <a:gdLst/>
              <a:ahLst/>
              <a:cxnLst/>
              <a:rect l="l" t="t" r="r" b="b"/>
              <a:pathLst>
                <a:path w="36919" h="11179" extrusionOk="0">
                  <a:moveTo>
                    <a:pt x="1" y="0"/>
                  </a:moveTo>
                  <a:lnTo>
                    <a:pt x="1" y="3935"/>
                  </a:lnTo>
                  <a:lnTo>
                    <a:pt x="36918" y="11178"/>
                  </a:lnTo>
                  <a:lnTo>
                    <a:pt x="36918" y="5890"/>
                  </a:lnTo>
                  <a:cubicBezTo>
                    <a:pt x="36918" y="5890"/>
                    <a:pt x="803" y="251"/>
                    <a:pt x="1" y="0"/>
                  </a:cubicBezTo>
                  <a:close/>
                </a:path>
              </a:pathLst>
            </a:custGeom>
            <a:solidFill>
              <a:srgbClr val="2E567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4" name="Google Shape;9674;p58"/>
            <p:cNvSpPr/>
            <p:nvPr/>
          </p:nvSpPr>
          <p:spPr>
            <a:xfrm>
              <a:off x="5820025" y="3450288"/>
              <a:ext cx="677975" cy="246900"/>
            </a:xfrm>
            <a:custGeom>
              <a:avLst/>
              <a:gdLst/>
              <a:ahLst/>
              <a:cxnLst/>
              <a:rect l="l" t="t" r="r" b="b"/>
              <a:pathLst>
                <a:path w="27119" h="9876" extrusionOk="0">
                  <a:moveTo>
                    <a:pt x="27118" y="0"/>
                  </a:moveTo>
                  <a:lnTo>
                    <a:pt x="0" y="4787"/>
                  </a:lnTo>
                  <a:lnTo>
                    <a:pt x="0" y="9875"/>
                  </a:lnTo>
                  <a:lnTo>
                    <a:pt x="26667" y="4787"/>
                  </a:lnTo>
                  <a:lnTo>
                    <a:pt x="27118" y="0"/>
                  </a:lnTo>
                  <a:close/>
                </a:path>
              </a:pathLst>
            </a:custGeom>
            <a:solidFill>
              <a:srgbClr val="2643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5" name="Google Shape;9675;p58"/>
            <p:cNvSpPr/>
            <p:nvPr/>
          </p:nvSpPr>
          <p:spPr>
            <a:xfrm>
              <a:off x="5820025" y="3488513"/>
              <a:ext cx="674200" cy="175450"/>
            </a:xfrm>
            <a:custGeom>
              <a:avLst/>
              <a:gdLst/>
              <a:ahLst/>
              <a:cxnLst/>
              <a:rect l="l" t="t" r="r" b="b"/>
              <a:pathLst>
                <a:path w="26968" h="7018" extrusionOk="0">
                  <a:moveTo>
                    <a:pt x="26968" y="0"/>
                  </a:moveTo>
                  <a:lnTo>
                    <a:pt x="0" y="4712"/>
                  </a:lnTo>
                  <a:lnTo>
                    <a:pt x="0" y="7018"/>
                  </a:lnTo>
                  <a:lnTo>
                    <a:pt x="26792" y="1905"/>
                  </a:lnTo>
                  <a:lnTo>
                    <a:pt x="26968" y="0"/>
                  </a:lnTo>
                  <a:close/>
                </a:path>
              </a:pathLst>
            </a:custGeom>
            <a:solidFill>
              <a:srgbClr val="F5EAD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6" name="Google Shape;9676;p58"/>
            <p:cNvSpPr/>
            <p:nvPr/>
          </p:nvSpPr>
          <p:spPr>
            <a:xfrm>
              <a:off x="4897075" y="3311813"/>
              <a:ext cx="1600925" cy="258175"/>
            </a:xfrm>
            <a:custGeom>
              <a:avLst/>
              <a:gdLst/>
              <a:ahLst/>
              <a:cxnLst/>
              <a:rect l="l" t="t" r="r" b="b"/>
              <a:pathLst>
                <a:path w="64037" h="10327" extrusionOk="0">
                  <a:moveTo>
                    <a:pt x="29675" y="1"/>
                  </a:moveTo>
                  <a:lnTo>
                    <a:pt x="1" y="4236"/>
                  </a:lnTo>
                  <a:lnTo>
                    <a:pt x="36918" y="10326"/>
                  </a:lnTo>
                  <a:lnTo>
                    <a:pt x="64036" y="5539"/>
                  </a:lnTo>
                  <a:lnTo>
                    <a:pt x="29675" y="1"/>
                  </a:lnTo>
                  <a:close/>
                </a:path>
              </a:pathLst>
            </a:custGeom>
            <a:solidFill>
              <a:srgbClr val="3C678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7" name="Google Shape;9677;p58"/>
            <p:cNvSpPr/>
            <p:nvPr/>
          </p:nvSpPr>
          <p:spPr>
            <a:xfrm>
              <a:off x="5085675" y="3323088"/>
              <a:ext cx="705550" cy="213700"/>
            </a:xfrm>
            <a:custGeom>
              <a:avLst/>
              <a:gdLst/>
              <a:ahLst/>
              <a:cxnLst/>
              <a:rect l="l" t="t" r="r" b="b"/>
              <a:pathLst>
                <a:path w="28222" h="8548" extrusionOk="0">
                  <a:moveTo>
                    <a:pt x="1" y="1"/>
                  </a:moveTo>
                  <a:lnTo>
                    <a:pt x="1" y="3033"/>
                  </a:lnTo>
                  <a:lnTo>
                    <a:pt x="28221" y="8547"/>
                  </a:lnTo>
                  <a:lnTo>
                    <a:pt x="28221" y="4512"/>
                  </a:lnTo>
                  <a:cubicBezTo>
                    <a:pt x="28221" y="4512"/>
                    <a:pt x="627" y="201"/>
                    <a:pt x="1" y="1"/>
                  </a:cubicBezTo>
                  <a:close/>
                </a:path>
              </a:pathLst>
            </a:custGeom>
            <a:solidFill>
              <a:srgbClr val="FFB34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8" name="Google Shape;9678;p58"/>
            <p:cNvSpPr/>
            <p:nvPr/>
          </p:nvSpPr>
          <p:spPr>
            <a:xfrm>
              <a:off x="5791200" y="3348163"/>
              <a:ext cx="517575" cy="188625"/>
            </a:xfrm>
            <a:custGeom>
              <a:avLst/>
              <a:gdLst/>
              <a:ahLst/>
              <a:cxnLst/>
              <a:rect l="l" t="t" r="r" b="b"/>
              <a:pathLst>
                <a:path w="20703" h="7545" extrusionOk="0">
                  <a:moveTo>
                    <a:pt x="20702" y="0"/>
                  </a:moveTo>
                  <a:lnTo>
                    <a:pt x="0" y="3659"/>
                  </a:lnTo>
                  <a:lnTo>
                    <a:pt x="0" y="7544"/>
                  </a:lnTo>
                  <a:lnTo>
                    <a:pt x="20376" y="3659"/>
                  </a:lnTo>
                  <a:lnTo>
                    <a:pt x="20702" y="0"/>
                  </a:lnTo>
                  <a:close/>
                </a:path>
              </a:pathLst>
            </a:custGeom>
            <a:solidFill>
              <a:srgbClr val="F58F3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9" name="Google Shape;9679;p58"/>
            <p:cNvSpPr/>
            <p:nvPr/>
          </p:nvSpPr>
          <p:spPr>
            <a:xfrm>
              <a:off x="5791200" y="3377613"/>
              <a:ext cx="515050" cy="134100"/>
            </a:xfrm>
            <a:custGeom>
              <a:avLst/>
              <a:gdLst/>
              <a:ahLst/>
              <a:cxnLst/>
              <a:rect l="l" t="t" r="r" b="b"/>
              <a:pathLst>
                <a:path w="20602" h="5364" extrusionOk="0">
                  <a:moveTo>
                    <a:pt x="20602" y="0"/>
                  </a:moveTo>
                  <a:lnTo>
                    <a:pt x="0" y="3609"/>
                  </a:lnTo>
                  <a:lnTo>
                    <a:pt x="0" y="5364"/>
                  </a:lnTo>
                  <a:lnTo>
                    <a:pt x="20477" y="1454"/>
                  </a:lnTo>
                  <a:lnTo>
                    <a:pt x="20602" y="0"/>
                  </a:lnTo>
                  <a:close/>
                </a:path>
              </a:pathLst>
            </a:custGeom>
            <a:solidFill>
              <a:srgbClr val="F5EAD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0" name="Google Shape;9680;p58"/>
            <p:cNvSpPr/>
            <p:nvPr/>
          </p:nvSpPr>
          <p:spPr>
            <a:xfrm>
              <a:off x="5085675" y="3242263"/>
              <a:ext cx="1223100" cy="197400"/>
            </a:xfrm>
            <a:custGeom>
              <a:avLst/>
              <a:gdLst/>
              <a:ahLst/>
              <a:cxnLst/>
              <a:rect l="l" t="t" r="r" b="b"/>
              <a:pathLst>
                <a:path w="48924" h="7896" extrusionOk="0">
                  <a:moveTo>
                    <a:pt x="22682" y="1"/>
                  </a:moveTo>
                  <a:lnTo>
                    <a:pt x="1" y="3234"/>
                  </a:lnTo>
                  <a:lnTo>
                    <a:pt x="28221" y="7895"/>
                  </a:lnTo>
                  <a:lnTo>
                    <a:pt x="48923" y="4236"/>
                  </a:lnTo>
                  <a:lnTo>
                    <a:pt x="22682" y="1"/>
                  </a:lnTo>
                  <a:close/>
                </a:path>
              </a:pathLst>
            </a:custGeom>
            <a:solidFill>
              <a:srgbClr val="FFD6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1" name="Google Shape;9681;p58"/>
            <p:cNvSpPr/>
            <p:nvPr/>
          </p:nvSpPr>
          <p:spPr>
            <a:xfrm>
              <a:off x="5520525" y="3010338"/>
              <a:ext cx="429850" cy="351000"/>
            </a:xfrm>
            <a:custGeom>
              <a:avLst/>
              <a:gdLst/>
              <a:ahLst/>
              <a:cxnLst/>
              <a:rect l="l" t="t" r="r" b="b"/>
              <a:pathLst>
                <a:path w="17194" h="14040" extrusionOk="0">
                  <a:moveTo>
                    <a:pt x="12355" y="1"/>
                  </a:moveTo>
                  <a:cubicBezTo>
                    <a:pt x="12129" y="1"/>
                    <a:pt x="11903" y="26"/>
                    <a:pt x="11679" y="80"/>
                  </a:cubicBezTo>
                  <a:cubicBezTo>
                    <a:pt x="10677" y="280"/>
                    <a:pt x="10000" y="1007"/>
                    <a:pt x="9098" y="1358"/>
                  </a:cubicBezTo>
                  <a:cubicBezTo>
                    <a:pt x="8910" y="1420"/>
                    <a:pt x="8703" y="1458"/>
                    <a:pt x="8500" y="1458"/>
                  </a:cubicBezTo>
                  <a:cubicBezTo>
                    <a:pt x="8296" y="1458"/>
                    <a:pt x="8095" y="1420"/>
                    <a:pt x="7920" y="1333"/>
                  </a:cubicBezTo>
                  <a:cubicBezTo>
                    <a:pt x="7719" y="1257"/>
                    <a:pt x="7569" y="1132"/>
                    <a:pt x="7419" y="1007"/>
                  </a:cubicBezTo>
                  <a:cubicBezTo>
                    <a:pt x="6593" y="384"/>
                    <a:pt x="5687" y="65"/>
                    <a:pt x="4791" y="65"/>
                  </a:cubicBezTo>
                  <a:cubicBezTo>
                    <a:pt x="3811" y="65"/>
                    <a:pt x="2843" y="447"/>
                    <a:pt x="2005" y="1232"/>
                  </a:cubicBezTo>
                  <a:cubicBezTo>
                    <a:pt x="927" y="2235"/>
                    <a:pt x="226" y="3663"/>
                    <a:pt x="75" y="5117"/>
                  </a:cubicBezTo>
                  <a:cubicBezTo>
                    <a:pt x="25" y="5518"/>
                    <a:pt x="0" y="5944"/>
                    <a:pt x="50" y="6345"/>
                  </a:cubicBezTo>
                  <a:cubicBezTo>
                    <a:pt x="201" y="8250"/>
                    <a:pt x="1253" y="10029"/>
                    <a:pt x="2832" y="11082"/>
                  </a:cubicBezTo>
                  <a:cubicBezTo>
                    <a:pt x="3584" y="11583"/>
                    <a:pt x="4386" y="12009"/>
                    <a:pt x="5063" y="12611"/>
                  </a:cubicBezTo>
                  <a:cubicBezTo>
                    <a:pt x="5540" y="13041"/>
                    <a:pt x="5973" y="13971"/>
                    <a:pt x="6706" y="13971"/>
                  </a:cubicBezTo>
                  <a:cubicBezTo>
                    <a:pt x="6742" y="13971"/>
                    <a:pt x="6779" y="13969"/>
                    <a:pt x="6817" y="13964"/>
                  </a:cubicBezTo>
                  <a:cubicBezTo>
                    <a:pt x="7243" y="13914"/>
                    <a:pt x="7394" y="13613"/>
                    <a:pt x="7719" y="13488"/>
                  </a:cubicBezTo>
                  <a:cubicBezTo>
                    <a:pt x="7796" y="13450"/>
                    <a:pt x="7841" y="13433"/>
                    <a:pt x="7871" y="13433"/>
                  </a:cubicBezTo>
                  <a:cubicBezTo>
                    <a:pt x="7959" y="13433"/>
                    <a:pt x="7908" y="13583"/>
                    <a:pt x="8095" y="13789"/>
                  </a:cubicBezTo>
                  <a:cubicBezTo>
                    <a:pt x="8190" y="13891"/>
                    <a:pt x="8337" y="13932"/>
                    <a:pt x="8495" y="13932"/>
                  </a:cubicBezTo>
                  <a:cubicBezTo>
                    <a:pt x="8920" y="13932"/>
                    <a:pt x="9433" y="13635"/>
                    <a:pt x="9276" y="13416"/>
                  </a:cubicBezTo>
                  <a:lnTo>
                    <a:pt x="9276" y="13416"/>
                  </a:lnTo>
                  <a:cubicBezTo>
                    <a:pt x="9551" y="13790"/>
                    <a:pt x="9976" y="14039"/>
                    <a:pt x="10426" y="14039"/>
                  </a:cubicBezTo>
                  <a:cubicBezTo>
                    <a:pt x="10627" y="14039"/>
                    <a:pt x="10827" y="14014"/>
                    <a:pt x="11003" y="13889"/>
                  </a:cubicBezTo>
                  <a:cubicBezTo>
                    <a:pt x="11253" y="13739"/>
                    <a:pt x="11454" y="13338"/>
                    <a:pt x="11654" y="13112"/>
                  </a:cubicBezTo>
                  <a:cubicBezTo>
                    <a:pt x="11905" y="12811"/>
                    <a:pt x="12181" y="12561"/>
                    <a:pt x="12481" y="12310"/>
                  </a:cubicBezTo>
                  <a:cubicBezTo>
                    <a:pt x="13083" y="11859"/>
                    <a:pt x="13735" y="11483"/>
                    <a:pt x="14361" y="11082"/>
                  </a:cubicBezTo>
                  <a:cubicBezTo>
                    <a:pt x="15940" y="10029"/>
                    <a:pt x="17018" y="8250"/>
                    <a:pt x="17168" y="6345"/>
                  </a:cubicBezTo>
                  <a:cubicBezTo>
                    <a:pt x="17193" y="5919"/>
                    <a:pt x="17193" y="5493"/>
                    <a:pt x="17143" y="5067"/>
                  </a:cubicBezTo>
                  <a:cubicBezTo>
                    <a:pt x="16968" y="3613"/>
                    <a:pt x="16266" y="2235"/>
                    <a:pt x="15188" y="1232"/>
                  </a:cubicBezTo>
                  <a:cubicBezTo>
                    <a:pt x="14447" y="532"/>
                    <a:pt x="13400" y="1"/>
                    <a:pt x="12355" y="1"/>
                  </a:cubicBezTo>
                  <a:close/>
                </a:path>
              </a:pathLst>
            </a:custGeom>
            <a:solidFill>
              <a:srgbClr val="E63A3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2" name="Google Shape;9682;p58"/>
            <p:cNvSpPr/>
            <p:nvPr/>
          </p:nvSpPr>
          <p:spPr>
            <a:xfrm>
              <a:off x="5688425" y="3048463"/>
              <a:ext cx="96525" cy="48425"/>
            </a:xfrm>
            <a:custGeom>
              <a:avLst/>
              <a:gdLst/>
              <a:ahLst/>
              <a:cxnLst/>
              <a:rect l="l" t="t" r="r" b="b"/>
              <a:pathLst>
                <a:path w="3861" h="1937" extrusionOk="0">
                  <a:moveTo>
                    <a:pt x="452" y="1"/>
                  </a:moveTo>
                  <a:cubicBezTo>
                    <a:pt x="401" y="1"/>
                    <a:pt x="344" y="18"/>
                    <a:pt x="277" y="58"/>
                  </a:cubicBezTo>
                  <a:cubicBezTo>
                    <a:pt x="76" y="133"/>
                    <a:pt x="1" y="384"/>
                    <a:pt x="51" y="585"/>
                  </a:cubicBezTo>
                  <a:cubicBezTo>
                    <a:pt x="101" y="785"/>
                    <a:pt x="227" y="935"/>
                    <a:pt x="377" y="1111"/>
                  </a:cubicBezTo>
                  <a:cubicBezTo>
                    <a:pt x="552" y="1311"/>
                    <a:pt x="728" y="1537"/>
                    <a:pt x="953" y="1687"/>
                  </a:cubicBezTo>
                  <a:lnTo>
                    <a:pt x="978" y="1687"/>
                  </a:lnTo>
                  <a:cubicBezTo>
                    <a:pt x="1257" y="1864"/>
                    <a:pt x="1571" y="1937"/>
                    <a:pt x="1888" y="1937"/>
                  </a:cubicBezTo>
                  <a:cubicBezTo>
                    <a:pt x="2113" y="1937"/>
                    <a:pt x="2339" y="1900"/>
                    <a:pt x="2557" y="1838"/>
                  </a:cubicBezTo>
                  <a:cubicBezTo>
                    <a:pt x="2758" y="1788"/>
                    <a:pt x="2933" y="1712"/>
                    <a:pt x="3109" y="1612"/>
                  </a:cubicBezTo>
                  <a:cubicBezTo>
                    <a:pt x="3334" y="1487"/>
                    <a:pt x="3585" y="1336"/>
                    <a:pt x="3710" y="1111"/>
                  </a:cubicBezTo>
                  <a:cubicBezTo>
                    <a:pt x="3861" y="885"/>
                    <a:pt x="3861" y="585"/>
                    <a:pt x="3660" y="384"/>
                  </a:cubicBezTo>
                  <a:cubicBezTo>
                    <a:pt x="3548" y="288"/>
                    <a:pt x="3404" y="243"/>
                    <a:pt x="3256" y="243"/>
                  </a:cubicBezTo>
                  <a:cubicBezTo>
                    <a:pt x="3174" y="243"/>
                    <a:pt x="3089" y="257"/>
                    <a:pt x="3009" y="284"/>
                  </a:cubicBezTo>
                  <a:cubicBezTo>
                    <a:pt x="2783" y="334"/>
                    <a:pt x="2557" y="459"/>
                    <a:pt x="2332" y="534"/>
                  </a:cubicBezTo>
                  <a:cubicBezTo>
                    <a:pt x="2282" y="534"/>
                    <a:pt x="2257" y="560"/>
                    <a:pt x="2207" y="560"/>
                  </a:cubicBezTo>
                  <a:cubicBezTo>
                    <a:pt x="2094" y="585"/>
                    <a:pt x="1981" y="597"/>
                    <a:pt x="1868" y="597"/>
                  </a:cubicBezTo>
                  <a:cubicBezTo>
                    <a:pt x="1755" y="597"/>
                    <a:pt x="1643" y="585"/>
                    <a:pt x="1530" y="560"/>
                  </a:cubicBezTo>
                  <a:cubicBezTo>
                    <a:pt x="1279" y="484"/>
                    <a:pt x="1054" y="384"/>
                    <a:pt x="828" y="234"/>
                  </a:cubicBezTo>
                  <a:cubicBezTo>
                    <a:pt x="682" y="124"/>
                    <a:pt x="589" y="1"/>
                    <a:pt x="452" y="1"/>
                  </a:cubicBezTo>
                  <a:close/>
                </a:path>
              </a:pathLst>
            </a:custGeom>
            <a:solidFill>
              <a:srgbClr val="B823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3" name="Google Shape;9683;p58"/>
            <p:cNvSpPr/>
            <p:nvPr/>
          </p:nvSpPr>
          <p:spPr>
            <a:xfrm>
              <a:off x="5642700" y="2922463"/>
              <a:ext cx="109675" cy="161275"/>
            </a:xfrm>
            <a:custGeom>
              <a:avLst/>
              <a:gdLst/>
              <a:ahLst/>
              <a:cxnLst/>
              <a:rect l="l" t="t" r="r" b="b"/>
              <a:pathLst>
                <a:path w="4387" h="6451" extrusionOk="0">
                  <a:moveTo>
                    <a:pt x="982" y="0"/>
                  </a:moveTo>
                  <a:cubicBezTo>
                    <a:pt x="949" y="0"/>
                    <a:pt x="914" y="3"/>
                    <a:pt x="878" y="11"/>
                  </a:cubicBezTo>
                  <a:cubicBezTo>
                    <a:pt x="802" y="36"/>
                    <a:pt x="727" y="86"/>
                    <a:pt x="627" y="161"/>
                  </a:cubicBezTo>
                  <a:cubicBezTo>
                    <a:pt x="401" y="361"/>
                    <a:pt x="201" y="637"/>
                    <a:pt x="51" y="938"/>
                  </a:cubicBezTo>
                  <a:cubicBezTo>
                    <a:pt x="25" y="963"/>
                    <a:pt x="0" y="1013"/>
                    <a:pt x="25" y="1063"/>
                  </a:cubicBezTo>
                  <a:cubicBezTo>
                    <a:pt x="51" y="1138"/>
                    <a:pt x="151" y="1138"/>
                    <a:pt x="201" y="1138"/>
                  </a:cubicBezTo>
                  <a:cubicBezTo>
                    <a:pt x="381" y="1129"/>
                    <a:pt x="561" y="1119"/>
                    <a:pt x="738" y="1119"/>
                  </a:cubicBezTo>
                  <a:cubicBezTo>
                    <a:pt x="1030" y="1119"/>
                    <a:pt x="1314" y="1145"/>
                    <a:pt x="1579" y="1239"/>
                  </a:cubicBezTo>
                  <a:cubicBezTo>
                    <a:pt x="2757" y="1615"/>
                    <a:pt x="3284" y="3143"/>
                    <a:pt x="3409" y="4246"/>
                  </a:cubicBezTo>
                  <a:cubicBezTo>
                    <a:pt x="3434" y="4522"/>
                    <a:pt x="3409" y="4798"/>
                    <a:pt x="3359" y="5073"/>
                  </a:cubicBezTo>
                  <a:cubicBezTo>
                    <a:pt x="3334" y="5249"/>
                    <a:pt x="3284" y="5449"/>
                    <a:pt x="3183" y="5625"/>
                  </a:cubicBezTo>
                  <a:cubicBezTo>
                    <a:pt x="3158" y="5700"/>
                    <a:pt x="3108" y="5775"/>
                    <a:pt x="3058" y="5850"/>
                  </a:cubicBezTo>
                  <a:cubicBezTo>
                    <a:pt x="2983" y="5975"/>
                    <a:pt x="2883" y="6101"/>
                    <a:pt x="2782" y="6201"/>
                  </a:cubicBezTo>
                  <a:lnTo>
                    <a:pt x="2807" y="6201"/>
                  </a:lnTo>
                  <a:cubicBezTo>
                    <a:pt x="3086" y="6377"/>
                    <a:pt x="3400" y="6450"/>
                    <a:pt x="3717" y="6450"/>
                  </a:cubicBezTo>
                  <a:cubicBezTo>
                    <a:pt x="3942" y="6450"/>
                    <a:pt x="4168" y="6414"/>
                    <a:pt x="4386" y="6351"/>
                  </a:cubicBezTo>
                  <a:cubicBezTo>
                    <a:pt x="4236" y="6176"/>
                    <a:pt x="4136" y="5950"/>
                    <a:pt x="4111" y="5725"/>
                  </a:cubicBezTo>
                  <a:cubicBezTo>
                    <a:pt x="4086" y="5524"/>
                    <a:pt x="4061" y="5299"/>
                    <a:pt x="4036" y="5073"/>
                  </a:cubicBezTo>
                  <a:cubicBezTo>
                    <a:pt x="3810" y="3093"/>
                    <a:pt x="3484" y="612"/>
                    <a:pt x="1203" y="36"/>
                  </a:cubicBezTo>
                  <a:cubicBezTo>
                    <a:pt x="1133" y="18"/>
                    <a:pt x="1062" y="0"/>
                    <a:pt x="982" y="0"/>
                  </a:cubicBezTo>
                  <a:close/>
                </a:path>
              </a:pathLst>
            </a:custGeom>
            <a:solidFill>
              <a:srgbClr val="381C2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4" name="Google Shape;9684;p58"/>
            <p:cNvSpPr/>
            <p:nvPr/>
          </p:nvSpPr>
          <p:spPr>
            <a:xfrm>
              <a:off x="5520525" y="3137013"/>
              <a:ext cx="429850" cy="224325"/>
            </a:xfrm>
            <a:custGeom>
              <a:avLst/>
              <a:gdLst/>
              <a:ahLst/>
              <a:cxnLst/>
              <a:rect l="l" t="t" r="r" b="b"/>
              <a:pathLst>
                <a:path w="17194" h="8973" extrusionOk="0">
                  <a:moveTo>
                    <a:pt x="17143" y="0"/>
                  </a:moveTo>
                  <a:cubicBezTo>
                    <a:pt x="17118" y="301"/>
                    <a:pt x="17118" y="602"/>
                    <a:pt x="17043" y="902"/>
                  </a:cubicBezTo>
                  <a:cubicBezTo>
                    <a:pt x="16892" y="1504"/>
                    <a:pt x="16642" y="2080"/>
                    <a:pt x="16316" y="2581"/>
                  </a:cubicBezTo>
                  <a:cubicBezTo>
                    <a:pt x="15664" y="3634"/>
                    <a:pt x="14712" y="4461"/>
                    <a:pt x="13634" y="5088"/>
                  </a:cubicBezTo>
                  <a:cubicBezTo>
                    <a:pt x="12757" y="5614"/>
                    <a:pt x="11780" y="6015"/>
                    <a:pt x="10777" y="6140"/>
                  </a:cubicBezTo>
                  <a:cubicBezTo>
                    <a:pt x="10564" y="6163"/>
                    <a:pt x="10351" y="6174"/>
                    <a:pt x="10137" y="6174"/>
                  </a:cubicBezTo>
                  <a:cubicBezTo>
                    <a:pt x="8943" y="6174"/>
                    <a:pt x="7744" y="5839"/>
                    <a:pt x="6617" y="5414"/>
                  </a:cubicBezTo>
                  <a:cubicBezTo>
                    <a:pt x="3910" y="4386"/>
                    <a:pt x="1328" y="2657"/>
                    <a:pt x="75" y="50"/>
                  </a:cubicBezTo>
                  <a:cubicBezTo>
                    <a:pt x="25" y="451"/>
                    <a:pt x="0" y="877"/>
                    <a:pt x="50" y="1278"/>
                  </a:cubicBezTo>
                  <a:cubicBezTo>
                    <a:pt x="201" y="3183"/>
                    <a:pt x="1253" y="4962"/>
                    <a:pt x="2832" y="6015"/>
                  </a:cubicBezTo>
                  <a:cubicBezTo>
                    <a:pt x="3584" y="6516"/>
                    <a:pt x="4386" y="6942"/>
                    <a:pt x="5063" y="7544"/>
                  </a:cubicBezTo>
                  <a:cubicBezTo>
                    <a:pt x="5540" y="7974"/>
                    <a:pt x="5973" y="8904"/>
                    <a:pt x="6706" y="8904"/>
                  </a:cubicBezTo>
                  <a:cubicBezTo>
                    <a:pt x="6742" y="8904"/>
                    <a:pt x="6779" y="8902"/>
                    <a:pt x="6817" y="8897"/>
                  </a:cubicBezTo>
                  <a:cubicBezTo>
                    <a:pt x="7243" y="8847"/>
                    <a:pt x="7394" y="8546"/>
                    <a:pt x="7719" y="8421"/>
                  </a:cubicBezTo>
                  <a:cubicBezTo>
                    <a:pt x="7796" y="8383"/>
                    <a:pt x="7841" y="8366"/>
                    <a:pt x="7871" y="8366"/>
                  </a:cubicBezTo>
                  <a:cubicBezTo>
                    <a:pt x="7959" y="8366"/>
                    <a:pt x="7908" y="8516"/>
                    <a:pt x="8095" y="8722"/>
                  </a:cubicBezTo>
                  <a:cubicBezTo>
                    <a:pt x="8190" y="8824"/>
                    <a:pt x="8337" y="8865"/>
                    <a:pt x="8495" y="8865"/>
                  </a:cubicBezTo>
                  <a:cubicBezTo>
                    <a:pt x="8920" y="8865"/>
                    <a:pt x="9433" y="8568"/>
                    <a:pt x="9276" y="8349"/>
                  </a:cubicBezTo>
                  <a:lnTo>
                    <a:pt x="9276" y="8349"/>
                  </a:lnTo>
                  <a:cubicBezTo>
                    <a:pt x="9551" y="8723"/>
                    <a:pt x="9976" y="8972"/>
                    <a:pt x="10426" y="8972"/>
                  </a:cubicBezTo>
                  <a:cubicBezTo>
                    <a:pt x="10627" y="8972"/>
                    <a:pt x="10827" y="8947"/>
                    <a:pt x="11003" y="8822"/>
                  </a:cubicBezTo>
                  <a:cubicBezTo>
                    <a:pt x="11253" y="8672"/>
                    <a:pt x="11454" y="8271"/>
                    <a:pt x="11654" y="8045"/>
                  </a:cubicBezTo>
                  <a:cubicBezTo>
                    <a:pt x="11905" y="7744"/>
                    <a:pt x="12181" y="7494"/>
                    <a:pt x="12481" y="7243"/>
                  </a:cubicBezTo>
                  <a:cubicBezTo>
                    <a:pt x="13083" y="6792"/>
                    <a:pt x="13735" y="6416"/>
                    <a:pt x="14361" y="6015"/>
                  </a:cubicBezTo>
                  <a:cubicBezTo>
                    <a:pt x="15940" y="4962"/>
                    <a:pt x="17018" y="3183"/>
                    <a:pt x="17168" y="1278"/>
                  </a:cubicBezTo>
                  <a:cubicBezTo>
                    <a:pt x="17193" y="852"/>
                    <a:pt x="17193" y="426"/>
                    <a:pt x="17143" y="0"/>
                  </a:cubicBezTo>
                  <a:close/>
                </a:path>
              </a:pathLst>
            </a:custGeom>
            <a:solidFill>
              <a:srgbClr val="B823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5" name="Google Shape;9685;p58"/>
            <p:cNvSpPr/>
            <p:nvPr/>
          </p:nvSpPr>
          <p:spPr>
            <a:xfrm>
              <a:off x="5831300" y="3053288"/>
              <a:ext cx="96500" cy="115100"/>
            </a:xfrm>
            <a:custGeom>
              <a:avLst/>
              <a:gdLst/>
              <a:ahLst/>
              <a:cxnLst/>
              <a:rect l="l" t="t" r="r" b="b"/>
              <a:pathLst>
                <a:path w="3860" h="4604" extrusionOk="0">
                  <a:moveTo>
                    <a:pt x="1499" y="1"/>
                  </a:moveTo>
                  <a:cubicBezTo>
                    <a:pt x="1288" y="1"/>
                    <a:pt x="1078" y="86"/>
                    <a:pt x="877" y="291"/>
                  </a:cubicBezTo>
                  <a:cubicBezTo>
                    <a:pt x="0" y="1143"/>
                    <a:pt x="827" y="3148"/>
                    <a:pt x="1454" y="3925"/>
                  </a:cubicBezTo>
                  <a:cubicBezTo>
                    <a:pt x="1730" y="4276"/>
                    <a:pt x="2106" y="4577"/>
                    <a:pt x="2532" y="4602"/>
                  </a:cubicBezTo>
                  <a:cubicBezTo>
                    <a:pt x="2546" y="4603"/>
                    <a:pt x="2559" y="4603"/>
                    <a:pt x="2573" y="4603"/>
                  </a:cubicBezTo>
                  <a:cubicBezTo>
                    <a:pt x="3133" y="4603"/>
                    <a:pt x="3637" y="4112"/>
                    <a:pt x="3735" y="3550"/>
                  </a:cubicBezTo>
                  <a:cubicBezTo>
                    <a:pt x="3860" y="2973"/>
                    <a:pt x="3685" y="2397"/>
                    <a:pt x="3434" y="1870"/>
                  </a:cubicBezTo>
                  <a:cubicBezTo>
                    <a:pt x="3155" y="1292"/>
                    <a:pt x="2321" y="1"/>
                    <a:pt x="1499" y="1"/>
                  </a:cubicBezTo>
                  <a:close/>
                </a:path>
              </a:pathLst>
            </a:custGeom>
            <a:solidFill>
              <a:srgbClr val="F5584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6" name="Google Shape;9686;p58"/>
            <p:cNvSpPr/>
            <p:nvPr/>
          </p:nvSpPr>
          <p:spPr>
            <a:xfrm>
              <a:off x="5850725" y="3059113"/>
              <a:ext cx="48275" cy="57850"/>
            </a:xfrm>
            <a:custGeom>
              <a:avLst/>
              <a:gdLst/>
              <a:ahLst/>
              <a:cxnLst/>
              <a:rect l="l" t="t" r="r" b="b"/>
              <a:pathLst>
                <a:path w="1931" h="2314" extrusionOk="0">
                  <a:moveTo>
                    <a:pt x="730" y="0"/>
                  </a:moveTo>
                  <a:cubicBezTo>
                    <a:pt x="628" y="0"/>
                    <a:pt x="525" y="40"/>
                    <a:pt x="426" y="134"/>
                  </a:cubicBezTo>
                  <a:cubicBezTo>
                    <a:pt x="0" y="585"/>
                    <a:pt x="401" y="1587"/>
                    <a:pt x="727" y="1963"/>
                  </a:cubicBezTo>
                  <a:cubicBezTo>
                    <a:pt x="852" y="2139"/>
                    <a:pt x="1053" y="2289"/>
                    <a:pt x="1278" y="2314"/>
                  </a:cubicBezTo>
                  <a:cubicBezTo>
                    <a:pt x="1554" y="2314"/>
                    <a:pt x="1805" y="2063"/>
                    <a:pt x="1880" y="1788"/>
                  </a:cubicBezTo>
                  <a:cubicBezTo>
                    <a:pt x="1930" y="1487"/>
                    <a:pt x="1830" y="1211"/>
                    <a:pt x="1705" y="936"/>
                  </a:cubicBezTo>
                  <a:cubicBezTo>
                    <a:pt x="1564" y="654"/>
                    <a:pt x="1148" y="0"/>
                    <a:pt x="730"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7" name="Google Shape;9687;p58"/>
            <p:cNvSpPr/>
            <p:nvPr/>
          </p:nvSpPr>
          <p:spPr>
            <a:xfrm>
              <a:off x="5770525" y="3976613"/>
              <a:ext cx="472450" cy="936725"/>
            </a:xfrm>
            <a:custGeom>
              <a:avLst/>
              <a:gdLst/>
              <a:ahLst/>
              <a:cxnLst/>
              <a:rect l="l" t="t" r="r" b="b"/>
              <a:pathLst>
                <a:path w="18898" h="37469" extrusionOk="0">
                  <a:moveTo>
                    <a:pt x="16993" y="0"/>
                  </a:moveTo>
                  <a:cubicBezTo>
                    <a:pt x="16993" y="0"/>
                    <a:pt x="16667" y="426"/>
                    <a:pt x="16065" y="1253"/>
                  </a:cubicBezTo>
                  <a:cubicBezTo>
                    <a:pt x="15965" y="1404"/>
                    <a:pt x="15865" y="1529"/>
                    <a:pt x="15740" y="1704"/>
                  </a:cubicBezTo>
                  <a:cubicBezTo>
                    <a:pt x="13960" y="4211"/>
                    <a:pt x="10376" y="9374"/>
                    <a:pt x="6116" y="16416"/>
                  </a:cubicBezTo>
                  <a:cubicBezTo>
                    <a:pt x="0" y="26567"/>
                    <a:pt x="802" y="37469"/>
                    <a:pt x="802" y="37469"/>
                  </a:cubicBezTo>
                  <a:lnTo>
                    <a:pt x="5414" y="37093"/>
                  </a:lnTo>
                  <a:cubicBezTo>
                    <a:pt x="5339" y="36341"/>
                    <a:pt x="5314" y="35564"/>
                    <a:pt x="5314" y="34762"/>
                  </a:cubicBezTo>
                  <a:cubicBezTo>
                    <a:pt x="5489" y="26717"/>
                    <a:pt x="10426" y="17243"/>
                    <a:pt x="14311" y="11028"/>
                  </a:cubicBezTo>
                  <a:cubicBezTo>
                    <a:pt x="15414" y="9273"/>
                    <a:pt x="16416" y="7770"/>
                    <a:pt x="17218" y="6642"/>
                  </a:cubicBezTo>
                  <a:cubicBezTo>
                    <a:pt x="17319" y="6466"/>
                    <a:pt x="17444" y="6316"/>
                    <a:pt x="17544" y="6166"/>
                  </a:cubicBezTo>
                  <a:cubicBezTo>
                    <a:pt x="17745" y="5890"/>
                    <a:pt x="17920" y="5614"/>
                    <a:pt x="18096" y="5389"/>
                  </a:cubicBezTo>
                  <a:cubicBezTo>
                    <a:pt x="18597" y="4712"/>
                    <a:pt x="18898" y="4311"/>
                    <a:pt x="18898" y="4311"/>
                  </a:cubicBezTo>
                  <a:lnTo>
                    <a:pt x="17795" y="1830"/>
                  </a:lnTo>
                  <a:lnTo>
                    <a:pt x="17745" y="1704"/>
                  </a:lnTo>
                  <a:lnTo>
                    <a:pt x="16993" y="0"/>
                  </a:lnTo>
                  <a:close/>
                </a:path>
              </a:pathLst>
            </a:custGeom>
            <a:solidFill>
              <a:srgbClr val="6C142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8" name="Google Shape;9688;p58"/>
            <p:cNvSpPr/>
            <p:nvPr/>
          </p:nvSpPr>
          <p:spPr>
            <a:xfrm>
              <a:off x="5790575" y="4553663"/>
              <a:ext cx="469325" cy="459050"/>
            </a:xfrm>
            <a:custGeom>
              <a:avLst/>
              <a:gdLst/>
              <a:ahLst/>
              <a:cxnLst/>
              <a:rect l="l" t="t" r="r" b="b"/>
              <a:pathLst>
                <a:path w="18773" h="18362" extrusionOk="0">
                  <a:moveTo>
                    <a:pt x="14637" y="1"/>
                  </a:moveTo>
                  <a:cubicBezTo>
                    <a:pt x="14386" y="502"/>
                    <a:pt x="13785" y="1379"/>
                    <a:pt x="13008" y="2432"/>
                  </a:cubicBezTo>
                  <a:cubicBezTo>
                    <a:pt x="10978" y="5164"/>
                    <a:pt x="7795" y="9024"/>
                    <a:pt x="6692" y="9976"/>
                  </a:cubicBezTo>
                  <a:cubicBezTo>
                    <a:pt x="5965" y="10603"/>
                    <a:pt x="5238" y="11179"/>
                    <a:pt x="4512" y="11680"/>
                  </a:cubicBezTo>
                  <a:cubicBezTo>
                    <a:pt x="2105" y="13410"/>
                    <a:pt x="0" y="14362"/>
                    <a:pt x="0" y="14362"/>
                  </a:cubicBezTo>
                  <a:cubicBezTo>
                    <a:pt x="176" y="14938"/>
                    <a:pt x="827" y="15490"/>
                    <a:pt x="1654" y="16016"/>
                  </a:cubicBezTo>
                  <a:cubicBezTo>
                    <a:pt x="2181" y="16342"/>
                    <a:pt x="2782" y="16668"/>
                    <a:pt x="3384" y="16943"/>
                  </a:cubicBezTo>
                  <a:cubicBezTo>
                    <a:pt x="3684" y="17069"/>
                    <a:pt x="3985" y="17219"/>
                    <a:pt x="4286" y="17319"/>
                  </a:cubicBezTo>
                  <a:lnTo>
                    <a:pt x="4286" y="17344"/>
                  </a:lnTo>
                  <a:cubicBezTo>
                    <a:pt x="4587" y="17445"/>
                    <a:pt x="4862" y="17570"/>
                    <a:pt x="5138" y="17670"/>
                  </a:cubicBezTo>
                  <a:cubicBezTo>
                    <a:pt x="5689" y="17871"/>
                    <a:pt x="6166" y="18046"/>
                    <a:pt x="6517" y="18171"/>
                  </a:cubicBezTo>
                  <a:cubicBezTo>
                    <a:pt x="6542" y="18197"/>
                    <a:pt x="6592" y="18197"/>
                    <a:pt x="6642" y="18222"/>
                  </a:cubicBezTo>
                  <a:cubicBezTo>
                    <a:pt x="6717" y="18247"/>
                    <a:pt x="6767" y="18247"/>
                    <a:pt x="6817" y="18272"/>
                  </a:cubicBezTo>
                  <a:cubicBezTo>
                    <a:pt x="6918" y="18297"/>
                    <a:pt x="6993" y="18322"/>
                    <a:pt x="7018" y="18347"/>
                  </a:cubicBezTo>
                  <a:lnTo>
                    <a:pt x="7068" y="18347"/>
                  </a:lnTo>
                  <a:cubicBezTo>
                    <a:pt x="7163" y="18357"/>
                    <a:pt x="7267" y="18362"/>
                    <a:pt x="7380" y="18362"/>
                  </a:cubicBezTo>
                  <a:cubicBezTo>
                    <a:pt x="7829" y="18362"/>
                    <a:pt x="8406" y="18282"/>
                    <a:pt x="9048" y="18121"/>
                  </a:cubicBezTo>
                  <a:cubicBezTo>
                    <a:pt x="9750" y="17921"/>
                    <a:pt x="10552" y="17645"/>
                    <a:pt x="11278" y="17269"/>
                  </a:cubicBezTo>
                  <a:cubicBezTo>
                    <a:pt x="12181" y="16843"/>
                    <a:pt x="13008" y="16267"/>
                    <a:pt x="13584" y="15615"/>
                  </a:cubicBezTo>
                  <a:cubicBezTo>
                    <a:pt x="13735" y="15440"/>
                    <a:pt x="13885" y="15239"/>
                    <a:pt x="14035" y="15064"/>
                  </a:cubicBezTo>
                  <a:cubicBezTo>
                    <a:pt x="14111" y="14963"/>
                    <a:pt x="14186" y="14888"/>
                    <a:pt x="14236" y="14813"/>
                  </a:cubicBezTo>
                  <a:cubicBezTo>
                    <a:pt x="14286" y="14763"/>
                    <a:pt x="14311" y="14738"/>
                    <a:pt x="14336" y="14713"/>
                  </a:cubicBezTo>
                  <a:cubicBezTo>
                    <a:pt x="15364" y="13410"/>
                    <a:pt x="16065" y="12307"/>
                    <a:pt x="16065" y="12307"/>
                  </a:cubicBezTo>
                  <a:lnTo>
                    <a:pt x="16266" y="12407"/>
                  </a:lnTo>
                  <a:lnTo>
                    <a:pt x="18772" y="8873"/>
                  </a:lnTo>
                  <a:lnTo>
                    <a:pt x="14963" y="728"/>
                  </a:lnTo>
                  <a:lnTo>
                    <a:pt x="14637" y="1"/>
                  </a:lnTo>
                  <a:close/>
                </a:path>
              </a:pathLst>
            </a:custGeom>
            <a:solidFill>
              <a:srgbClr val="A21C3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9" name="Google Shape;9689;p58"/>
            <p:cNvSpPr/>
            <p:nvPr/>
          </p:nvSpPr>
          <p:spPr>
            <a:xfrm>
              <a:off x="5957850" y="4553663"/>
              <a:ext cx="302050" cy="376600"/>
            </a:xfrm>
            <a:custGeom>
              <a:avLst/>
              <a:gdLst/>
              <a:ahLst/>
              <a:cxnLst/>
              <a:rect l="l" t="t" r="r" b="b"/>
              <a:pathLst>
                <a:path w="12082" h="15064" extrusionOk="0">
                  <a:moveTo>
                    <a:pt x="7946" y="1"/>
                  </a:moveTo>
                  <a:cubicBezTo>
                    <a:pt x="7695" y="502"/>
                    <a:pt x="7094" y="1379"/>
                    <a:pt x="6317" y="2432"/>
                  </a:cubicBezTo>
                  <a:cubicBezTo>
                    <a:pt x="4287" y="5164"/>
                    <a:pt x="1104" y="9024"/>
                    <a:pt x="1" y="9976"/>
                  </a:cubicBezTo>
                  <a:cubicBezTo>
                    <a:pt x="427" y="9976"/>
                    <a:pt x="853" y="9901"/>
                    <a:pt x="1204" y="9901"/>
                  </a:cubicBezTo>
                  <a:cubicBezTo>
                    <a:pt x="1225" y="9900"/>
                    <a:pt x="1246" y="9900"/>
                    <a:pt x="1268" y="9900"/>
                  </a:cubicBezTo>
                  <a:cubicBezTo>
                    <a:pt x="2590" y="9900"/>
                    <a:pt x="3597" y="10669"/>
                    <a:pt x="4362" y="11705"/>
                  </a:cubicBezTo>
                  <a:cubicBezTo>
                    <a:pt x="4963" y="12532"/>
                    <a:pt x="6993" y="14086"/>
                    <a:pt x="7344" y="15064"/>
                  </a:cubicBezTo>
                  <a:cubicBezTo>
                    <a:pt x="7420" y="14963"/>
                    <a:pt x="7495" y="14888"/>
                    <a:pt x="7545" y="14813"/>
                  </a:cubicBezTo>
                  <a:cubicBezTo>
                    <a:pt x="7595" y="14763"/>
                    <a:pt x="7620" y="14738"/>
                    <a:pt x="7645" y="14713"/>
                  </a:cubicBezTo>
                  <a:cubicBezTo>
                    <a:pt x="8673" y="13410"/>
                    <a:pt x="9374" y="12307"/>
                    <a:pt x="9374" y="12307"/>
                  </a:cubicBezTo>
                  <a:lnTo>
                    <a:pt x="9575" y="12407"/>
                  </a:lnTo>
                  <a:lnTo>
                    <a:pt x="12081" y="8873"/>
                  </a:lnTo>
                  <a:lnTo>
                    <a:pt x="8272" y="728"/>
                  </a:lnTo>
                  <a:lnTo>
                    <a:pt x="7946" y="1"/>
                  </a:lnTo>
                  <a:close/>
                </a:path>
              </a:pathLst>
            </a:custGeom>
            <a:solidFill>
              <a:srgbClr val="7C112E"/>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0" name="Google Shape;9690;p58"/>
            <p:cNvSpPr/>
            <p:nvPr/>
          </p:nvSpPr>
          <p:spPr>
            <a:xfrm>
              <a:off x="5831925" y="4944038"/>
              <a:ext cx="298275" cy="68675"/>
            </a:xfrm>
            <a:custGeom>
              <a:avLst/>
              <a:gdLst/>
              <a:ahLst/>
              <a:cxnLst/>
              <a:rect l="l" t="t" r="r" b="b"/>
              <a:pathLst>
                <a:path w="11931" h="2747" extrusionOk="0">
                  <a:moveTo>
                    <a:pt x="11930" y="0"/>
                  </a:moveTo>
                  <a:lnTo>
                    <a:pt x="11930" y="0"/>
                  </a:lnTo>
                  <a:cubicBezTo>
                    <a:pt x="11203" y="75"/>
                    <a:pt x="10477" y="476"/>
                    <a:pt x="9800" y="827"/>
                  </a:cubicBezTo>
                  <a:cubicBezTo>
                    <a:pt x="8877" y="1296"/>
                    <a:pt x="7358" y="1418"/>
                    <a:pt x="5877" y="1418"/>
                  </a:cubicBezTo>
                  <a:cubicBezTo>
                    <a:pt x="4746" y="1418"/>
                    <a:pt x="3636" y="1347"/>
                    <a:pt x="2832" y="1303"/>
                  </a:cubicBezTo>
                  <a:cubicBezTo>
                    <a:pt x="1830" y="1253"/>
                    <a:pt x="928" y="702"/>
                    <a:pt x="0" y="401"/>
                  </a:cubicBezTo>
                  <a:lnTo>
                    <a:pt x="0" y="401"/>
                  </a:lnTo>
                  <a:cubicBezTo>
                    <a:pt x="527" y="727"/>
                    <a:pt x="1128" y="1053"/>
                    <a:pt x="1730" y="1328"/>
                  </a:cubicBezTo>
                  <a:cubicBezTo>
                    <a:pt x="2030" y="1454"/>
                    <a:pt x="2331" y="1604"/>
                    <a:pt x="2632" y="1729"/>
                  </a:cubicBezTo>
                  <a:cubicBezTo>
                    <a:pt x="2933" y="1855"/>
                    <a:pt x="3208" y="1955"/>
                    <a:pt x="3484" y="2055"/>
                  </a:cubicBezTo>
                  <a:cubicBezTo>
                    <a:pt x="4035" y="2256"/>
                    <a:pt x="4512" y="2431"/>
                    <a:pt x="4863" y="2556"/>
                  </a:cubicBezTo>
                  <a:cubicBezTo>
                    <a:pt x="4888" y="2582"/>
                    <a:pt x="4938" y="2582"/>
                    <a:pt x="4988" y="2607"/>
                  </a:cubicBezTo>
                  <a:cubicBezTo>
                    <a:pt x="5063" y="2632"/>
                    <a:pt x="5113" y="2657"/>
                    <a:pt x="5163" y="2657"/>
                  </a:cubicBezTo>
                  <a:cubicBezTo>
                    <a:pt x="5264" y="2682"/>
                    <a:pt x="5339" y="2707"/>
                    <a:pt x="5364" y="2732"/>
                  </a:cubicBezTo>
                  <a:lnTo>
                    <a:pt x="5414" y="2732"/>
                  </a:lnTo>
                  <a:cubicBezTo>
                    <a:pt x="5509" y="2742"/>
                    <a:pt x="5613" y="2747"/>
                    <a:pt x="5726" y="2747"/>
                  </a:cubicBezTo>
                  <a:cubicBezTo>
                    <a:pt x="6175" y="2747"/>
                    <a:pt x="6752" y="2667"/>
                    <a:pt x="7394" y="2506"/>
                  </a:cubicBezTo>
                  <a:cubicBezTo>
                    <a:pt x="8096" y="2306"/>
                    <a:pt x="8898" y="2030"/>
                    <a:pt x="9624" y="1679"/>
                  </a:cubicBezTo>
                  <a:cubicBezTo>
                    <a:pt x="10527" y="1228"/>
                    <a:pt x="11354" y="652"/>
                    <a:pt x="11930" y="0"/>
                  </a:cubicBezTo>
                  <a:close/>
                </a:path>
              </a:pathLst>
            </a:custGeom>
            <a:solidFill>
              <a:srgbClr val="DF3C4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1" name="Google Shape;9691;p58"/>
            <p:cNvSpPr/>
            <p:nvPr/>
          </p:nvSpPr>
          <p:spPr>
            <a:xfrm>
              <a:off x="6110125" y="4019213"/>
              <a:ext cx="313925" cy="1082725"/>
            </a:xfrm>
            <a:custGeom>
              <a:avLst/>
              <a:gdLst/>
              <a:ahLst/>
              <a:cxnLst/>
              <a:rect l="l" t="t" r="r" b="b"/>
              <a:pathLst>
                <a:path w="12557" h="43309" extrusionOk="0">
                  <a:moveTo>
                    <a:pt x="2331" y="0"/>
                  </a:moveTo>
                  <a:cubicBezTo>
                    <a:pt x="2331" y="0"/>
                    <a:pt x="2306" y="151"/>
                    <a:pt x="2231" y="401"/>
                  </a:cubicBezTo>
                  <a:cubicBezTo>
                    <a:pt x="1980" y="1429"/>
                    <a:pt x="1253" y="4587"/>
                    <a:pt x="727" y="9324"/>
                  </a:cubicBezTo>
                  <a:cubicBezTo>
                    <a:pt x="301" y="13183"/>
                    <a:pt x="0" y="18121"/>
                    <a:pt x="226" y="23810"/>
                  </a:cubicBezTo>
                  <a:cubicBezTo>
                    <a:pt x="376" y="27620"/>
                    <a:pt x="752" y="31780"/>
                    <a:pt x="1454" y="36191"/>
                  </a:cubicBezTo>
                  <a:cubicBezTo>
                    <a:pt x="1479" y="36316"/>
                    <a:pt x="1504" y="36442"/>
                    <a:pt x="1529" y="36567"/>
                  </a:cubicBezTo>
                  <a:cubicBezTo>
                    <a:pt x="1604" y="37018"/>
                    <a:pt x="1679" y="37469"/>
                    <a:pt x="1755" y="37920"/>
                  </a:cubicBezTo>
                  <a:cubicBezTo>
                    <a:pt x="2080" y="39700"/>
                    <a:pt x="3434" y="41128"/>
                    <a:pt x="5188" y="41529"/>
                  </a:cubicBezTo>
                  <a:lnTo>
                    <a:pt x="12557" y="43309"/>
                  </a:lnTo>
                  <a:lnTo>
                    <a:pt x="12507" y="41379"/>
                  </a:lnTo>
                  <a:lnTo>
                    <a:pt x="11780" y="14211"/>
                  </a:lnTo>
                  <a:lnTo>
                    <a:pt x="11755" y="12983"/>
                  </a:lnTo>
                  <a:lnTo>
                    <a:pt x="11755" y="12958"/>
                  </a:lnTo>
                  <a:lnTo>
                    <a:pt x="11679" y="10777"/>
                  </a:lnTo>
                  <a:lnTo>
                    <a:pt x="11654" y="9048"/>
                  </a:lnTo>
                  <a:lnTo>
                    <a:pt x="9399" y="6366"/>
                  </a:lnTo>
                  <a:lnTo>
                    <a:pt x="4211" y="126"/>
                  </a:lnTo>
                  <a:lnTo>
                    <a:pt x="4111" y="0"/>
                  </a:lnTo>
                  <a:close/>
                </a:path>
              </a:pathLst>
            </a:custGeom>
            <a:solidFill>
              <a:srgbClr val="6C142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2" name="Google Shape;9692;p58"/>
            <p:cNvSpPr/>
            <p:nvPr/>
          </p:nvSpPr>
          <p:spPr>
            <a:xfrm>
              <a:off x="6208500" y="3944638"/>
              <a:ext cx="1174825" cy="1198850"/>
            </a:xfrm>
            <a:custGeom>
              <a:avLst/>
              <a:gdLst/>
              <a:ahLst/>
              <a:cxnLst/>
              <a:rect l="l" t="t" r="r" b="b"/>
              <a:pathLst>
                <a:path w="46993" h="47954" extrusionOk="0">
                  <a:moveTo>
                    <a:pt x="21128" y="1"/>
                  </a:moveTo>
                  <a:lnTo>
                    <a:pt x="18221" y="427"/>
                  </a:lnTo>
                  <a:lnTo>
                    <a:pt x="226" y="2983"/>
                  </a:lnTo>
                  <a:lnTo>
                    <a:pt x="176" y="2983"/>
                  </a:lnTo>
                  <a:cubicBezTo>
                    <a:pt x="100" y="3836"/>
                    <a:pt x="50" y="4763"/>
                    <a:pt x="25" y="5690"/>
                  </a:cubicBezTo>
                  <a:lnTo>
                    <a:pt x="25" y="5715"/>
                  </a:lnTo>
                  <a:cubicBezTo>
                    <a:pt x="0" y="6267"/>
                    <a:pt x="0" y="6843"/>
                    <a:pt x="25" y="7445"/>
                  </a:cubicBezTo>
                  <a:cubicBezTo>
                    <a:pt x="25" y="7846"/>
                    <a:pt x="25" y="8272"/>
                    <a:pt x="50" y="8673"/>
                  </a:cubicBezTo>
                  <a:cubicBezTo>
                    <a:pt x="50" y="9124"/>
                    <a:pt x="75" y="9575"/>
                    <a:pt x="100" y="10026"/>
                  </a:cubicBezTo>
                  <a:cubicBezTo>
                    <a:pt x="125" y="10427"/>
                    <a:pt x="150" y="10828"/>
                    <a:pt x="176" y="11254"/>
                  </a:cubicBezTo>
                  <a:cubicBezTo>
                    <a:pt x="226" y="11956"/>
                    <a:pt x="276" y="12683"/>
                    <a:pt x="351" y="13410"/>
                  </a:cubicBezTo>
                  <a:cubicBezTo>
                    <a:pt x="1353" y="24487"/>
                    <a:pt x="4336" y="37595"/>
                    <a:pt x="5639" y="43059"/>
                  </a:cubicBezTo>
                  <a:cubicBezTo>
                    <a:pt x="6015" y="44588"/>
                    <a:pt x="7143" y="45816"/>
                    <a:pt x="8622" y="46292"/>
                  </a:cubicBezTo>
                  <a:cubicBezTo>
                    <a:pt x="8722" y="46317"/>
                    <a:pt x="8822" y="46342"/>
                    <a:pt x="8897" y="46367"/>
                  </a:cubicBezTo>
                  <a:cubicBezTo>
                    <a:pt x="9023" y="46392"/>
                    <a:pt x="9148" y="46417"/>
                    <a:pt x="9273" y="46442"/>
                  </a:cubicBezTo>
                  <a:cubicBezTo>
                    <a:pt x="13637" y="47516"/>
                    <a:pt x="17691" y="47953"/>
                    <a:pt x="21400" y="47953"/>
                  </a:cubicBezTo>
                  <a:cubicBezTo>
                    <a:pt x="24359" y="47953"/>
                    <a:pt x="27097" y="47675"/>
                    <a:pt x="29599" y="47219"/>
                  </a:cubicBezTo>
                  <a:cubicBezTo>
                    <a:pt x="36667" y="45891"/>
                    <a:pt x="41830" y="43159"/>
                    <a:pt x="44662" y="41329"/>
                  </a:cubicBezTo>
                  <a:cubicBezTo>
                    <a:pt x="46241" y="40302"/>
                    <a:pt x="46993" y="38397"/>
                    <a:pt x="46592" y="36568"/>
                  </a:cubicBezTo>
                  <a:cubicBezTo>
                    <a:pt x="46592" y="36542"/>
                    <a:pt x="46592" y="36542"/>
                    <a:pt x="46592" y="36542"/>
                  </a:cubicBezTo>
                  <a:cubicBezTo>
                    <a:pt x="44988" y="29450"/>
                    <a:pt x="41730" y="23084"/>
                    <a:pt x="38070" y="17745"/>
                  </a:cubicBezTo>
                  <a:cubicBezTo>
                    <a:pt x="36492" y="15465"/>
                    <a:pt x="34837" y="13359"/>
                    <a:pt x="33208" y="11455"/>
                  </a:cubicBezTo>
                  <a:cubicBezTo>
                    <a:pt x="33108" y="11354"/>
                    <a:pt x="33008" y="11229"/>
                    <a:pt x="32933" y="11129"/>
                  </a:cubicBezTo>
                  <a:cubicBezTo>
                    <a:pt x="32532" y="10678"/>
                    <a:pt x="32156" y="10252"/>
                    <a:pt x="31755" y="9826"/>
                  </a:cubicBezTo>
                  <a:lnTo>
                    <a:pt x="31755" y="9800"/>
                  </a:lnTo>
                  <a:cubicBezTo>
                    <a:pt x="31604" y="9650"/>
                    <a:pt x="31454" y="9475"/>
                    <a:pt x="31304" y="9299"/>
                  </a:cubicBezTo>
                  <a:cubicBezTo>
                    <a:pt x="25840" y="3384"/>
                    <a:pt x="21128" y="1"/>
                    <a:pt x="21128" y="1"/>
                  </a:cubicBezTo>
                  <a:close/>
                </a:path>
              </a:pathLst>
            </a:custGeom>
            <a:solidFill>
              <a:srgbClr val="A21C3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3" name="Google Shape;9693;p58"/>
            <p:cNvSpPr/>
            <p:nvPr/>
          </p:nvSpPr>
          <p:spPr>
            <a:xfrm>
              <a:off x="6207875" y="3944638"/>
              <a:ext cx="830850" cy="465525"/>
            </a:xfrm>
            <a:custGeom>
              <a:avLst/>
              <a:gdLst/>
              <a:ahLst/>
              <a:cxnLst/>
              <a:rect l="l" t="t" r="r" b="b"/>
              <a:pathLst>
                <a:path w="33234" h="18621" extrusionOk="0">
                  <a:moveTo>
                    <a:pt x="21153" y="1"/>
                  </a:moveTo>
                  <a:lnTo>
                    <a:pt x="201" y="2983"/>
                  </a:lnTo>
                  <a:cubicBezTo>
                    <a:pt x="0" y="5064"/>
                    <a:pt x="0" y="7445"/>
                    <a:pt x="125" y="10026"/>
                  </a:cubicBezTo>
                  <a:cubicBezTo>
                    <a:pt x="3698" y="17113"/>
                    <a:pt x="10632" y="18620"/>
                    <a:pt x="15883" y="18620"/>
                  </a:cubicBezTo>
                  <a:cubicBezTo>
                    <a:pt x="19768" y="18620"/>
                    <a:pt x="22732" y="17796"/>
                    <a:pt x="22732" y="17796"/>
                  </a:cubicBezTo>
                  <a:cubicBezTo>
                    <a:pt x="24687" y="17319"/>
                    <a:pt x="26316" y="16818"/>
                    <a:pt x="27669" y="16292"/>
                  </a:cubicBezTo>
                  <a:cubicBezTo>
                    <a:pt x="31354" y="14838"/>
                    <a:pt x="32933" y="13159"/>
                    <a:pt x="33233" y="11455"/>
                  </a:cubicBezTo>
                  <a:cubicBezTo>
                    <a:pt x="32582" y="10703"/>
                    <a:pt x="31955" y="10001"/>
                    <a:pt x="31329" y="9299"/>
                  </a:cubicBezTo>
                  <a:cubicBezTo>
                    <a:pt x="25865" y="3384"/>
                    <a:pt x="21153" y="1"/>
                    <a:pt x="21153" y="1"/>
                  </a:cubicBezTo>
                  <a:close/>
                </a:path>
              </a:pathLst>
            </a:custGeom>
            <a:solidFill>
              <a:srgbClr val="7C112E"/>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4" name="Google Shape;9694;p58"/>
            <p:cNvSpPr/>
            <p:nvPr/>
          </p:nvSpPr>
          <p:spPr>
            <a:xfrm>
              <a:off x="6156475" y="3896938"/>
              <a:ext cx="883500" cy="482625"/>
            </a:xfrm>
            <a:custGeom>
              <a:avLst/>
              <a:gdLst/>
              <a:ahLst/>
              <a:cxnLst/>
              <a:rect l="l" t="t" r="r" b="b"/>
              <a:pathLst>
                <a:path w="35340" h="19305" extrusionOk="0">
                  <a:moveTo>
                    <a:pt x="16840" y="0"/>
                  </a:moveTo>
                  <a:cubicBezTo>
                    <a:pt x="8237" y="0"/>
                    <a:pt x="252" y="2627"/>
                    <a:pt x="1" y="2711"/>
                  </a:cubicBezTo>
                  <a:cubicBezTo>
                    <a:pt x="26" y="2811"/>
                    <a:pt x="26" y="2911"/>
                    <a:pt x="26" y="3012"/>
                  </a:cubicBezTo>
                  <a:cubicBezTo>
                    <a:pt x="51" y="3137"/>
                    <a:pt x="76" y="3237"/>
                    <a:pt x="76" y="3363"/>
                  </a:cubicBezTo>
                  <a:cubicBezTo>
                    <a:pt x="101" y="3613"/>
                    <a:pt x="151" y="3839"/>
                    <a:pt x="176" y="4089"/>
                  </a:cubicBezTo>
                  <a:cubicBezTo>
                    <a:pt x="201" y="4240"/>
                    <a:pt x="226" y="4390"/>
                    <a:pt x="252" y="4541"/>
                  </a:cubicBezTo>
                  <a:cubicBezTo>
                    <a:pt x="252" y="4591"/>
                    <a:pt x="277" y="4641"/>
                    <a:pt x="277" y="4666"/>
                  </a:cubicBezTo>
                  <a:cubicBezTo>
                    <a:pt x="277" y="4741"/>
                    <a:pt x="302" y="4816"/>
                    <a:pt x="302" y="4891"/>
                  </a:cubicBezTo>
                  <a:cubicBezTo>
                    <a:pt x="327" y="4992"/>
                    <a:pt x="352" y="5067"/>
                    <a:pt x="352" y="5142"/>
                  </a:cubicBezTo>
                  <a:cubicBezTo>
                    <a:pt x="377" y="5192"/>
                    <a:pt x="377" y="5242"/>
                    <a:pt x="377" y="5267"/>
                  </a:cubicBezTo>
                  <a:cubicBezTo>
                    <a:pt x="402" y="5443"/>
                    <a:pt x="452" y="5593"/>
                    <a:pt x="477" y="5744"/>
                  </a:cubicBezTo>
                  <a:cubicBezTo>
                    <a:pt x="577" y="6145"/>
                    <a:pt x="653" y="6546"/>
                    <a:pt x="753" y="6921"/>
                  </a:cubicBezTo>
                  <a:cubicBezTo>
                    <a:pt x="803" y="7097"/>
                    <a:pt x="853" y="7247"/>
                    <a:pt x="903" y="7398"/>
                  </a:cubicBezTo>
                  <a:cubicBezTo>
                    <a:pt x="903" y="7448"/>
                    <a:pt x="928" y="7473"/>
                    <a:pt x="928" y="7498"/>
                  </a:cubicBezTo>
                  <a:cubicBezTo>
                    <a:pt x="978" y="7673"/>
                    <a:pt x="1028" y="7824"/>
                    <a:pt x="1079" y="7999"/>
                  </a:cubicBezTo>
                  <a:cubicBezTo>
                    <a:pt x="1129" y="8150"/>
                    <a:pt x="1179" y="8300"/>
                    <a:pt x="1229" y="8425"/>
                  </a:cubicBezTo>
                  <a:cubicBezTo>
                    <a:pt x="1229" y="8475"/>
                    <a:pt x="1254" y="8500"/>
                    <a:pt x="1254" y="8526"/>
                  </a:cubicBezTo>
                  <a:cubicBezTo>
                    <a:pt x="1304" y="8676"/>
                    <a:pt x="1379" y="8826"/>
                    <a:pt x="1429" y="8977"/>
                  </a:cubicBezTo>
                  <a:cubicBezTo>
                    <a:pt x="1480" y="9127"/>
                    <a:pt x="1530" y="9277"/>
                    <a:pt x="1605" y="9428"/>
                  </a:cubicBezTo>
                  <a:cubicBezTo>
                    <a:pt x="1605" y="9453"/>
                    <a:pt x="1605" y="9478"/>
                    <a:pt x="1630" y="9478"/>
                  </a:cubicBezTo>
                  <a:cubicBezTo>
                    <a:pt x="1680" y="9603"/>
                    <a:pt x="1705" y="9703"/>
                    <a:pt x="1780" y="9829"/>
                  </a:cubicBezTo>
                  <a:cubicBezTo>
                    <a:pt x="1780" y="9854"/>
                    <a:pt x="1805" y="9879"/>
                    <a:pt x="1805" y="9929"/>
                  </a:cubicBezTo>
                  <a:cubicBezTo>
                    <a:pt x="1881" y="10054"/>
                    <a:pt x="1931" y="10180"/>
                    <a:pt x="1981" y="10305"/>
                  </a:cubicBezTo>
                  <a:cubicBezTo>
                    <a:pt x="2031" y="10405"/>
                    <a:pt x="2081" y="10505"/>
                    <a:pt x="2131" y="10581"/>
                  </a:cubicBezTo>
                  <a:cubicBezTo>
                    <a:pt x="2156" y="10681"/>
                    <a:pt x="2206" y="10731"/>
                    <a:pt x="2231" y="10806"/>
                  </a:cubicBezTo>
                  <a:cubicBezTo>
                    <a:pt x="2307" y="10957"/>
                    <a:pt x="2382" y="11082"/>
                    <a:pt x="2457" y="11232"/>
                  </a:cubicBezTo>
                  <a:cubicBezTo>
                    <a:pt x="2532" y="11383"/>
                    <a:pt x="2607" y="11508"/>
                    <a:pt x="2683" y="11633"/>
                  </a:cubicBezTo>
                  <a:cubicBezTo>
                    <a:pt x="2783" y="11784"/>
                    <a:pt x="2858" y="11909"/>
                    <a:pt x="2933" y="12034"/>
                  </a:cubicBezTo>
                  <a:cubicBezTo>
                    <a:pt x="3084" y="12285"/>
                    <a:pt x="3234" y="12510"/>
                    <a:pt x="3409" y="12736"/>
                  </a:cubicBezTo>
                  <a:cubicBezTo>
                    <a:pt x="3510" y="12886"/>
                    <a:pt x="3585" y="13012"/>
                    <a:pt x="3685" y="13137"/>
                  </a:cubicBezTo>
                  <a:cubicBezTo>
                    <a:pt x="3785" y="13262"/>
                    <a:pt x="3861" y="13363"/>
                    <a:pt x="3961" y="13488"/>
                  </a:cubicBezTo>
                  <a:cubicBezTo>
                    <a:pt x="4061" y="13588"/>
                    <a:pt x="4136" y="13714"/>
                    <a:pt x="4236" y="13814"/>
                  </a:cubicBezTo>
                  <a:cubicBezTo>
                    <a:pt x="4337" y="13939"/>
                    <a:pt x="4412" y="14039"/>
                    <a:pt x="4512" y="14140"/>
                  </a:cubicBezTo>
                  <a:cubicBezTo>
                    <a:pt x="4612" y="14240"/>
                    <a:pt x="4713" y="14340"/>
                    <a:pt x="4813" y="14440"/>
                  </a:cubicBezTo>
                  <a:cubicBezTo>
                    <a:pt x="4888" y="14541"/>
                    <a:pt x="4988" y="14641"/>
                    <a:pt x="5089" y="14741"/>
                  </a:cubicBezTo>
                  <a:cubicBezTo>
                    <a:pt x="5189" y="14841"/>
                    <a:pt x="5289" y="14917"/>
                    <a:pt x="5389" y="15017"/>
                  </a:cubicBezTo>
                  <a:cubicBezTo>
                    <a:pt x="5490" y="15117"/>
                    <a:pt x="5590" y="15192"/>
                    <a:pt x="5690" y="15292"/>
                  </a:cubicBezTo>
                  <a:cubicBezTo>
                    <a:pt x="5790" y="15393"/>
                    <a:pt x="5891" y="15468"/>
                    <a:pt x="6016" y="15543"/>
                  </a:cubicBezTo>
                  <a:cubicBezTo>
                    <a:pt x="6116" y="15643"/>
                    <a:pt x="6216" y="15719"/>
                    <a:pt x="6317" y="15819"/>
                  </a:cubicBezTo>
                  <a:cubicBezTo>
                    <a:pt x="6517" y="15969"/>
                    <a:pt x="6743" y="16120"/>
                    <a:pt x="6968" y="16270"/>
                  </a:cubicBezTo>
                  <a:cubicBezTo>
                    <a:pt x="7820" y="16871"/>
                    <a:pt x="8723" y="17348"/>
                    <a:pt x="9650" y="17749"/>
                  </a:cubicBezTo>
                  <a:cubicBezTo>
                    <a:pt x="9725" y="17799"/>
                    <a:pt x="9800" y="17824"/>
                    <a:pt x="9901" y="17849"/>
                  </a:cubicBezTo>
                  <a:lnTo>
                    <a:pt x="9901" y="17874"/>
                  </a:lnTo>
                  <a:cubicBezTo>
                    <a:pt x="9926" y="17874"/>
                    <a:pt x="9951" y="17874"/>
                    <a:pt x="10001" y="17899"/>
                  </a:cubicBezTo>
                  <a:cubicBezTo>
                    <a:pt x="10227" y="17999"/>
                    <a:pt x="10452" y="18074"/>
                    <a:pt x="10703" y="18150"/>
                  </a:cubicBezTo>
                  <a:cubicBezTo>
                    <a:pt x="10803" y="18200"/>
                    <a:pt x="10928" y="18250"/>
                    <a:pt x="11054" y="18275"/>
                  </a:cubicBezTo>
                  <a:cubicBezTo>
                    <a:pt x="11154" y="18325"/>
                    <a:pt x="11254" y="18350"/>
                    <a:pt x="11354" y="18375"/>
                  </a:cubicBezTo>
                  <a:cubicBezTo>
                    <a:pt x="12658" y="18776"/>
                    <a:pt x="13986" y="19027"/>
                    <a:pt x="15264" y="19177"/>
                  </a:cubicBezTo>
                  <a:cubicBezTo>
                    <a:pt x="15465" y="19177"/>
                    <a:pt x="15665" y="19202"/>
                    <a:pt x="15866" y="19227"/>
                  </a:cubicBezTo>
                  <a:cubicBezTo>
                    <a:pt x="16560" y="19281"/>
                    <a:pt x="17238" y="19304"/>
                    <a:pt x="17891" y="19304"/>
                  </a:cubicBezTo>
                  <a:cubicBezTo>
                    <a:pt x="21805" y="19304"/>
                    <a:pt x="24788" y="18475"/>
                    <a:pt x="24788" y="18475"/>
                  </a:cubicBezTo>
                  <a:cubicBezTo>
                    <a:pt x="25064" y="18400"/>
                    <a:pt x="25339" y="18350"/>
                    <a:pt x="25615" y="18275"/>
                  </a:cubicBezTo>
                  <a:cubicBezTo>
                    <a:pt x="26517" y="18049"/>
                    <a:pt x="27344" y="17799"/>
                    <a:pt x="28096" y="17548"/>
                  </a:cubicBezTo>
                  <a:cubicBezTo>
                    <a:pt x="28673" y="17373"/>
                    <a:pt x="29224" y="17172"/>
                    <a:pt x="29725" y="16972"/>
                  </a:cubicBezTo>
                  <a:lnTo>
                    <a:pt x="29750" y="16972"/>
                  </a:lnTo>
                  <a:cubicBezTo>
                    <a:pt x="29926" y="16896"/>
                    <a:pt x="30076" y="16821"/>
                    <a:pt x="30252" y="16771"/>
                  </a:cubicBezTo>
                  <a:cubicBezTo>
                    <a:pt x="30402" y="16696"/>
                    <a:pt x="30577" y="16621"/>
                    <a:pt x="30728" y="16546"/>
                  </a:cubicBezTo>
                  <a:cubicBezTo>
                    <a:pt x="30853" y="16495"/>
                    <a:pt x="31004" y="16420"/>
                    <a:pt x="31129" y="16370"/>
                  </a:cubicBezTo>
                  <a:cubicBezTo>
                    <a:pt x="31705" y="16094"/>
                    <a:pt x="32182" y="15819"/>
                    <a:pt x="32608" y="15543"/>
                  </a:cubicBezTo>
                  <a:cubicBezTo>
                    <a:pt x="32683" y="15493"/>
                    <a:pt x="32758" y="15443"/>
                    <a:pt x="32833" y="15393"/>
                  </a:cubicBezTo>
                  <a:cubicBezTo>
                    <a:pt x="33309" y="15067"/>
                    <a:pt x="33735" y="14741"/>
                    <a:pt x="34061" y="14390"/>
                  </a:cubicBezTo>
                  <a:cubicBezTo>
                    <a:pt x="34111" y="14340"/>
                    <a:pt x="34136" y="14290"/>
                    <a:pt x="34187" y="14265"/>
                  </a:cubicBezTo>
                  <a:cubicBezTo>
                    <a:pt x="34212" y="14215"/>
                    <a:pt x="34262" y="14165"/>
                    <a:pt x="34287" y="14140"/>
                  </a:cubicBezTo>
                  <a:cubicBezTo>
                    <a:pt x="34337" y="14064"/>
                    <a:pt x="34387" y="14014"/>
                    <a:pt x="34437" y="13964"/>
                  </a:cubicBezTo>
                  <a:cubicBezTo>
                    <a:pt x="34512" y="13864"/>
                    <a:pt x="34588" y="13764"/>
                    <a:pt x="34638" y="13663"/>
                  </a:cubicBezTo>
                  <a:cubicBezTo>
                    <a:pt x="34688" y="13588"/>
                    <a:pt x="34738" y="13513"/>
                    <a:pt x="34788" y="13438"/>
                  </a:cubicBezTo>
                  <a:cubicBezTo>
                    <a:pt x="34863" y="13313"/>
                    <a:pt x="34938" y="13187"/>
                    <a:pt x="35014" y="13037"/>
                  </a:cubicBezTo>
                  <a:cubicBezTo>
                    <a:pt x="35014" y="13012"/>
                    <a:pt x="35039" y="13012"/>
                    <a:pt x="35039" y="12962"/>
                  </a:cubicBezTo>
                  <a:cubicBezTo>
                    <a:pt x="35139" y="12736"/>
                    <a:pt x="35214" y="12510"/>
                    <a:pt x="35264" y="12260"/>
                  </a:cubicBezTo>
                  <a:cubicBezTo>
                    <a:pt x="35289" y="12185"/>
                    <a:pt x="35289" y="12109"/>
                    <a:pt x="35314" y="12034"/>
                  </a:cubicBezTo>
                  <a:cubicBezTo>
                    <a:pt x="35314" y="11934"/>
                    <a:pt x="35314" y="11859"/>
                    <a:pt x="35339" y="11784"/>
                  </a:cubicBezTo>
                  <a:cubicBezTo>
                    <a:pt x="35339" y="11708"/>
                    <a:pt x="35339" y="11633"/>
                    <a:pt x="35339" y="11558"/>
                  </a:cubicBezTo>
                  <a:cubicBezTo>
                    <a:pt x="35339" y="11483"/>
                    <a:pt x="35339" y="11433"/>
                    <a:pt x="35339" y="11358"/>
                  </a:cubicBezTo>
                  <a:cubicBezTo>
                    <a:pt x="35339" y="11307"/>
                    <a:pt x="35314" y="11257"/>
                    <a:pt x="35314" y="11232"/>
                  </a:cubicBezTo>
                  <a:cubicBezTo>
                    <a:pt x="35314" y="11207"/>
                    <a:pt x="35314" y="11207"/>
                    <a:pt x="35314" y="11207"/>
                  </a:cubicBezTo>
                  <a:cubicBezTo>
                    <a:pt x="35314" y="11132"/>
                    <a:pt x="35314" y="11082"/>
                    <a:pt x="35289" y="11007"/>
                  </a:cubicBezTo>
                  <a:cubicBezTo>
                    <a:pt x="35289" y="10906"/>
                    <a:pt x="35264" y="10831"/>
                    <a:pt x="35239" y="10731"/>
                  </a:cubicBezTo>
                  <a:cubicBezTo>
                    <a:pt x="35239" y="10656"/>
                    <a:pt x="35214" y="10581"/>
                    <a:pt x="35189" y="10505"/>
                  </a:cubicBezTo>
                  <a:cubicBezTo>
                    <a:pt x="35189" y="10480"/>
                    <a:pt x="35189" y="10480"/>
                    <a:pt x="35189" y="10455"/>
                  </a:cubicBezTo>
                  <a:cubicBezTo>
                    <a:pt x="35164" y="10380"/>
                    <a:pt x="35139" y="10280"/>
                    <a:pt x="35089" y="10205"/>
                  </a:cubicBezTo>
                  <a:cubicBezTo>
                    <a:pt x="35064" y="10104"/>
                    <a:pt x="35039" y="10004"/>
                    <a:pt x="34989" y="9929"/>
                  </a:cubicBezTo>
                  <a:lnTo>
                    <a:pt x="34888" y="9653"/>
                  </a:lnTo>
                  <a:cubicBezTo>
                    <a:pt x="34813" y="9503"/>
                    <a:pt x="34738" y="9353"/>
                    <a:pt x="34638" y="9202"/>
                  </a:cubicBezTo>
                  <a:cubicBezTo>
                    <a:pt x="34588" y="9102"/>
                    <a:pt x="34537" y="9027"/>
                    <a:pt x="34487" y="8927"/>
                  </a:cubicBezTo>
                  <a:cubicBezTo>
                    <a:pt x="34437" y="8851"/>
                    <a:pt x="34362" y="8751"/>
                    <a:pt x="34312" y="8676"/>
                  </a:cubicBezTo>
                  <a:cubicBezTo>
                    <a:pt x="34262" y="8576"/>
                    <a:pt x="34187" y="8500"/>
                    <a:pt x="34136" y="8400"/>
                  </a:cubicBezTo>
                  <a:cubicBezTo>
                    <a:pt x="34086" y="8325"/>
                    <a:pt x="34011" y="8250"/>
                    <a:pt x="33936" y="8150"/>
                  </a:cubicBezTo>
                  <a:cubicBezTo>
                    <a:pt x="33886" y="8074"/>
                    <a:pt x="33811" y="7999"/>
                    <a:pt x="33760" y="7899"/>
                  </a:cubicBezTo>
                  <a:lnTo>
                    <a:pt x="33735" y="7899"/>
                  </a:lnTo>
                  <a:cubicBezTo>
                    <a:pt x="33610" y="7724"/>
                    <a:pt x="33460" y="7573"/>
                    <a:pt x="33309" y="7398"/>
                  </a:cubicBezTo>
                  <a:cubicBezTo>
                    <a:pt x="33209" y="7297"/>
                    <a:pt x="33109" y="7172"/>
                    <a:pt x="33009" y="7072"/>
                  </a:cubicBezTo>
                  <a:cubicBezTo>
                    <a:pt x="32933" y="6997"/>
                    <a:pt x="32883" y="6947"/>
                    <a:pt x="32833" y="6896"/>
                  </a:cubicBezTo>
                  <a:cubicBezTo>
                    <a:pt x="32282" y="6345"/>
                    <a:pt x="31705" y="5844"/>
                    <a:pt x="31079" y="5343"/>
                  </a:cubicBezTo>
                  <a:cubicBezTo>
                    <a:pt x="30978" y="5242"/>
                    <a:pt x="30853" y="5167"/>
                    <a:pt x="30753" y="5067"/>
                  </a:cubicBezTo>
                  <a:cubicBezTo>
                    <a:pt x="30678" y="5017"/>
                    <a:pt x="30577" y="4942"/>
                    <a:pt x="30502" y="4891"/>
                  </a:cubicBezTo>
                  <a:cubicBezTo>
                    <a:pt x="30452" y="4841"/>
                    <a:pt x="30377" y="4791"/>
                    <a:pt x="30302" y="4741"/>
                  </a:cubicBezTo>
                  <a:cubicBezTo>
                    <a:pt x="30176" y="4641"/>
                    <a:pt x="30051" y="4566"/>
                    <a:pt x="29926" y="4465"/>
                  </a:cubicBezTo>
                  <a:cubicBezTo>
                    <a:pt x="29801" y="4365"/>
                    <a:pt x="29675" y="4265"/>
                    <a:pt x="29525" y="4190"/>
                  </a:cubicBezTo>
                  <a:cubicBezTo>
                    <a:pt x="29024" y="3814"/>
                    <a:pt x="28497" y="3463"/>
                    <a:pt x="27971" y="3162"/>
                  </a:cubicBezTo>
                  <a:cubicBezTo>
                    <a:pt x="27846" y="3062"/>
                    <a:pt x="27720" y="2987"/>
                    <a:pt x="27595" y="2911"/>
                  </a:cubicBezTo>
                  <a:cubicBezTo>
                    <a:pt x="27470" y="2836"/>
                    <a:pt x="27344" y="2761"/>
                    <a:pt x="27219" y="2686"/>
                  </a:cubicBezTo>
                  <a:cubicBezTo>
                    <a:pt x="26968" y="2536"/>
                    <a:pt x="26743" y="2385"/>
                    <a:pt x="26492" y="2260"/>
                  </a:cubicBezTo>
                  <a:cubicBezTo>
                    <a:pt x="26317" y="2160"/>
                    <a:pt x="26166" y="2059"/>
                    <a:pt x="25991" y="1984"/>
                  </a:cubicBezTo>
                  <a:cubicBezTo>
                    <a:pt x="24412" y="1082"/>
                    <a:pt x="23284" y="556"/>
                    <a:pt x="23284" y="556"/>
                  </a:cubicBezTo>
                  <a:cubicBezTo>
                    <a:pt x="22858" y="480"/>
                    <a:pt x="22432" y="405"/>
                    <a:pt x="22006" y="355"/>
                  </a:cubicBezTo>
                  <a:cubicBezTo>
                    <a:pt x="20297" y="105"/>
                    <a:pt x="18556" y="0"/>
                    <a:pt x="16840" y="0"/>
                  </a:cubicBezTo>
                  <a:close/>
                </a:path>
              </a:pathLst>
            </a:custGeom>
            <a:solidFill>
              <a:srgbClr val="DF3C4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5" name="Google Shape;9695;p58"/>
            <p:cNvSpPr/>
            <p:nvPr/>
          </p:nvSpPr>
          <p:spPr>
            <a:xfrm>
              <a:off x="6156475" y="3946538"/>
              <a:ext cx="883500" cy="433025"/>
            </a:xfrm>
            <a:custGeom>
              <a:avLst/>
              <a:gdLst/>
              <a:ahLst/>
              <a:cxnLst/>
              <a:rect l="l" t="t" r="r" b="b"/>
              <a:pathLst>
                <a:path w="35340" h="17321" extrusionOk="0">
                  <a:moveTo>
                    <a:pt x="25991" y="0"/>
                  </a:moveTo>
                  <a:cubicBezTo>
                    <a:pt x="29274" y="2181"/>
                    <a:pt x="34437" y="6216"/>
                    <a:pt x="33836" y="9724"/>
                  </a:cubicBezTo>
                  <a:cubicBezTo>
                    <a:pt x="33510" y="11780"/>
                    <a:pt x="31229" y="13659"/>
                    <a:pt x="25565" y="14912"/>
                  </a:cubicBezTo>
                  <a:cubicBezTo>
                    <a:pt x="25039" y="15013"/>
                    <a:pt x="24537" y="15138"/>
                    <a:pt x="24011" y="15263"/>
                  </a:cubicBezTo>
                  <a:cubicBezTo>
                    <a:pt x="23092" y="15499"/>
                    <a:pt x="21219" y="15879"/>
                    <a:pt x="18872" y="15879"/>
                  </a:cubicBezTo>
                  <a:cubicBezTo>
                    <a:pt x="16229" y="15879"/>
                    <a:pt x="12985" y="15397"/>
                    <a:pt x="9825" y="13684"/>
                  </a:cubicBezTo>
                  <a:cubicBezTo>
                    <a:pt x="8247" y="12832"/>
                    <a:pt x="6693" y="11654"/>
                    <a:pt x="5264" y="10100"/>
                  </a:cubicBezTo>
                  <a:cubicBezTo>
                    <a:pt x="4337" y="9098"/>
                    <a:pt x="3460" y="7945"/>
                    <a:pt x="2658" y="6592"/>
                  </a:cubicBezTo>
                  <a:cubicBezTo>
                    <a:pt x="2457" y="6291"/>
                    <a:pt x="2282" y="5965"/>
                    <a:pt x="2106" y="5639"/>
                  </a:cubicBezTo>
                  <a:cubicBezTo>
                    <a:pt x="1655" y="4787"/>
                    <a:pt x="1229" y="3885"/>
                    <a:pt x="828" y="2907"/>
                  </a:cubicBezTo>
                  <a:cubicBezTo>
                    <a:pt x="753" y="2782"/>
                    <a:pt x="703" y="2607"/>
                    <a:pt x="627" y="2456"/>
                  </a:cubicBezTo>
                  <a:cubicBezTo>
                    <a:pt x="402" y="1905"/>
                    <a:pt x="201" y="1328"/>
                    <a:pt x="1" y="727"/>
                  </a:cubicBezTo>
                  <a:lnTo>
                    <a:pt x="1" y="727"/>
                  </a:lnTo>
                  <a:cubicBezTo>
                    <a:pt x="26" y="953"/>
                    <a:pt x="51" y="1178"/>
                    <a:pt x="76" y="1379"/>
                  </a:cubicBezTo>
                  <a:cubicBezTo>
                    <a:pt x="101" y="1629"/>
                    <a:pt x="151" y="1855"/>
                    <a:pt x="176" y="2105"/>
                  </a:cubicBezTo>
                  <a:cubicBezTo>
                    <a:pt x="201" y="2256"/>
                    <a:pt x="226" y="2406"/>
                    <a:pt x="252" y="2557"/>
                  </a:cubicBezTo>
                  <a:cubicBezTo>
                    <a:pt x="252" y="2607"/>
                    <a:pt x="277" y="2657"/>
                    <a:pt x="277" y="2682"/>
                  </a:cubicBezTo>
                  <a:cubicBezTo>
                    <a:pt x="277" y="2757"/>
                    <a:pt x="302" y="2832"/>
                    <a:pt x="302" y="2907"/>
                  </a:cubicBezTo>
                  <a:cubicBezTo>
                    <a:pt x="327" y="2983"/>
                    <a:pt x="352" y="3083"/>
                    <a:pt x="352" y="3158"/>
                  </a:cubicBezTo>
                  <a:cubicBezTo>
                    <a:pt x="377" y="3208"/>
                    <a:pt x="377" y="3258"/>
                    <a:pt x="377" y="3283"/>
                  </a:cubicBezTo>
                  <a:cubicBezTo>
                    <a:pt x="402" y="3459"/>
                    <a:pt x="452" y="3609"/>
                    <a:pt x="477" y="3760"/>
                  </a:cubicBezTo>
                  <a:cubicBezTo>
                    <a:pt x="577" y="4161"/>
                    <a:pt x="653" y="4562"/>
                    <a:pt x="753" y="4937"/>
                  </a:cubicBezTo>
                  <a:cubicBezTo>
                    <a:pt x="803" y="5113"/>
                    <a:pt x="853" y="5263"/>
                    <a:pt x="903" y="5414"/>
                  </a:cubicBezTo>
                  <a:cubicBezTo>
                    <a:pt x="903" y="5464"/>
                    <a:pt x="928" y="5489"/>
                    <a:pt x="928" y="5514"/>
                  </a:cubicBezTo>
                  <a:cubicBezTo>
                    <a:pt x="978" y="5689"/>
                    <a:pt x="1028" y="5840"/>
                    <a:pt x="1079" y="6015"/>
                  </a:cubicBezTo>
                  <a:cubicBezTo>
                    <a:pt x="1129" y="6166"/>
                    <a:pt x="1179" y="6316"/>
                    <a:pt x="1229" y="6441"/>
                  </a:cubicBezTo>
                  <a:cubicBezTo>
                    <a:pt x="1229" y="6491"/>
                    <a:pt x="1254" y="6516"/>
                    <a:pt x="1254" y="6542"/>
                  </a:cubicBezTo>
                  <a:cubicBezTo>
                    <a:pt x="1304" y="6692"/>
                    <a:pt x="1379" y="6842"/>
                    <a:pt x="1429" y="6993"/>
                  </a:cubicBezTo>
                  <a:cubicBezTo>
                    <a:pt x="1480" y="7143"/>
                    <a:pt x="1530" y="7293"/>
                    <a:pt x="1605" y="7444"/>
                  </a:cubicBezTo>
                  <a:cubicBezTo>
                    <a:pt x="1605" y="7469"/>
                    <a:pt x="1605" y="7494"/>
                    <a:pt x="1630" y="7494"/>
                  </a:cubicBezTo>
                  <a:cubicBezTo>
                    <a:pt x="1680" y="7619"/>
                    <a:pt x="1730" y="7719"/>
                    <a:pt x="1780" y="7845"/>
                  </a:cubicBezTo>
                  <a:cubicBezTo>
                    <a:pt x="1780" y="7870"/>
                    <a:pt x="1805" y="7895"/>
                    <a:pt x="1805" y="7945"/>
                  </a:cubicBezTo>
                  <a:cubicBezTo>
                    <a:pt x="1881" y="8070"/>
                    <a:pt x="1931" y="8196"/>
                    <a:pt x="1981" y="8321"/>
                  </a:cubicBezTo>
                  <a:cubicBezTo>
                    <a:pt x="2031" y="8421"/>
                    <a:pt x="2081" y="8521"/>
                    <a:pt x="2131" y="8597"/>
                  </a:cubicBezTo>
                  <a:cubicBezTo>
                    <a:pt x="2156" y="8697"/>
                    <a:pt x="2206" y="8747"/>
                    <a:pt x="2231" y="8822"/>
                  </a:cubicBezTo>
                  <a:cubicBezTo>
                    <a:pt x="2307" y="8973"/>
                    <a:pt x="2382" y="9098"/>
                    <a:pt x="2457" y="9248"/>
                  </a:cubicBezTo>
                  <a:cubicBezTo>
                    <a:pt x="2532" y="9399"/>
                    <a:pt x="2607" y="9524"/>
                    <a:pt x="2683" y="9649"/>
                  </a:cubicBezTo>
                  <a:cubicBezTo>
                    <a:pt x="2783" y="9800"/>
                    <a:pt x="2858" y="9925"/>
                    <a:pt x="2933" y="10050"/>
                  </a:cubicBezTo>
                  <a:cubicBezTo>
                    <a:pt x="3084" y="10301"/>
                    <a:pt x="3234" y="10526"/>
                    <a:pt x="3409" y="10752"/>
                  </a:cubicBezTo>
                  <a:cubicBezTo>
                    <a:pt x="3510" y="10902"/>
                    <a:pt x="3585" y="11028"/>
                    <a:pt x="3685" y="11153"/>
                  </a:cubicBezTo>
                  <a:cubicBezTo>
                    <a:pt x="3785" y="11278"/>
                    <a:pt x="3861" y="11379"/>
                    <a:pt x="3961" y="11504"/>
                  </a:cubicBezTo>
                  <a:cubicBezTo>
                    <a:pt x="4061" y="11604"/>
                    <a:pt x="4136" y="11730"/>
                    <a:pt x="4236" y="11830"/>
                  </a:cubicBezTo>
                  <a:cubicBezTo>
                    <a:pt x="4337" y="11955"/>
                    <a:pt x="4412" y="12055"/>
                    <a:pt x="4512" y="12156"/>
                  </a:cubicBezTo>
                  <a:cubicBezTo>
                    <a:pt x="4612" y="12256"/>
                    <a:pt x="4713" y="12356"/>
                    <a:pt x="4813" y="12456"/>
                  </a:cubicBezTo>
                  <a:cubicBezTo>
                    <a:pt x="4888" y="12557"/>
                    <a:pt x="4988" y="12657"/>
                    <a:pt x="5089" y="12757"/>
                  </a:cubicBezTo>
                  <a:cubicBezTo>
                    <a:pt x="5189" y="12857"/>
                    <a:pt x="5289" y="12933"/>
                    <a:pt x="5389" y="13033"/>
                  </a:cubicBezTo>
                  <a:cubicBezTo>
                    <a:pt x="5490" y="13133"/>
                    <a:pt x="5590" y="13208"/>
                    <a:pt x="5690" y="13308"/>
                  </a:cubicBezTo>
                  <a:cubicBezTo>
                    <a:pt x="5790" y="13409"/>
                    <a:pt x="5891" y="13484"/>
                    <a:pt x="6016" y="13559"/>
                  </a:cubicBezTo>
                  <a:cubicBezTo>
                    <a:pt x="6116" y="13659"/>
                    <a:pt x="6216" y="13735"/>
                    <a:pt x="6317" y="13835"/>
                  </a:cubicBezTo>
                  <a:cubicBezTo>
                    <a:pt x="6517" y="13985"/>
                    <a:pt x="6743" y="14136"/>
                    <a:pt x="6968" y="14286"/>
                  </a:cubicBezTo>
                  <a:cubicBezTo>
                    <a:pt x="7820" y="14887"/>
                    <a:pt x="8723" y="15364"/>
                    <a:pt x="9650" y="15765"/>
                  </a:cubicBezTo>
                  <a:cubicBezTo>
                    <a:pt x="9725" y="15815"/>
                    <a:pt x="9800" y="15840"/>
                    <a:pt x="9901" y="15865"/>
                  </a:cubicBezTo>
                  <a:cubicBezTo>
                    <a:pt x="9926" y="15890"/>
                    <a:pt x="9951" y="15890"/>
                    <a:pt x="10001" y="15915"/>
                  </a:cubicBezTo>
                  <a:cubicBezTo>
                    <a:pt x="10227" y="16015"/>
                    <a:pt x="10452" y="16090"/>
                    <a:pt x="10703" y="16166"/>
                  </a:cubicBezTo>
                  <a:cubicBezTo>
                    <a:pt x="10803" y="16216"/>
                    <a:pt x="10928" y="16266"/>
                    <a:pt x="11054" y="16291"/>
                  </a:cubicBezTo>
                  <a:cubicBezTo>
                    <a:pt x="11154" y="16341"/>
                    <a:pt x="11254" y="16366"/>
                    <a:pt x="11354" y="16391"/>
                  </a:cubicBezTo>
                  <a:cubicBezTo>
                    <a:pt x="12658" y="16792"/>
                    <a:pt x="13986" y="17043"/>
                    <a:pt x="15264" y="17193"/>
                  </a:cubicBezTo>
                  <a:cubicBezTo>
                    <a:pt x="15465" y="17193"/>
                    <a:pt x="15665" y="17218"/>
                    <a:pt x="15866" y="17243"/>
                  </a:cubicBezTo>
                  <a:cubicBezTo>
                    <a:pt x="16560" y="17297"/>
                    <a:pt x="17238" y="17320"/>
                    <a:pt x="17891" y="17320"/>
                  </a:cubicBezTo>
                  <a:cubicBezTo>
                    <a:pt x="21805" y="17320"/>
                    <a:pt x="24788" y="16491"/>
                    <a:pt x="24788" y="16491"/>
                  </a:cubicBezTo>
                  <a:cubicBezTo>
                    <a:pt x="25064" y="16416"/>
                    <a:pt x="25339" y="16366"/>
                    <a:pt x="25615" y="16291"/>
                  </a:cubicBezTo>
                  <a:cubicBezTo>
                    <a:pt x="26517" y="16065"/>
                    <a:pt x="27344" y="15815"/>
                    <a:pt x="28096" y="15564"/>
                  </a:cubicBezTo>
                  <a:cubicBezTo>
                    <a:pt x="28673" y="15389"/>
                    <a:pt x="29224" y="15188"/>
                    <a:pt x="29725" y="14988"/>
                  </a:cubicBezTo>
                  <a:lnTo>
                    <a:pt x="29750" y="14988"/>
                  </a:lnTo>
                  <a:cubicBezTo>
                    <a:pt x="29926" y="14912"/>
                    <a:pt x="30076" y="14837"/>
                    <a:pt x="30252" y="14787"/>
                  </a:cubicBezTo>
                  <a:cubicBezTo>
                    <a:pt x="30402" y="14712"/>
                    <a:pt x="30577" y="14637"/>
                    <a:pt x="30728" y="14562"/>
                  </a:cubicBezTo>
                  <a:cubicBezTo>
                    <a:pt x="30853" y="14511"/>
                    <a:pt x="31004" y="14436"/>
                    <a:pt x="31129" y="14386"/>
                  </a:cubicBezTo>
                  <a:cubicBezTo>
                    <a:pt x="31705" y="14110"/>
                    <a:pt x="32182" y="13835"/>
                    <a:pt x="32608" y="13559"/>
                  </a:cubicBezTo>
                  <a:cubicBezTo>
                    <a:pt x="32683" y="13509"/>
                    <a:pt x="32758" y="13459"/>
                    <a:pt x="32833" y="13409"/>
                  </a:cubicBezTo>
                  <a:cubicBezTo>
                    <a:pt x="33309" y="13083"/>
                    <a:pt x="33735" y="12757"/>
                    <a:pt x="34061" y="12406"/>
                  </a:cubicBezTo>
                  <a:cubicBezTo>
                    <a:pt x="34111" y="12356"/>
                    <a:pt x="34136" y="12306"/>
                    <a:pt x="34187" y="12281"/>
                  </a:cubicBezTo>
                  <a:cubicBezTo>
                    <a:pt x="34212" y="12231"/>
                    <a:pt x="34262" y="12181"/>
                    <a:pt x="34287" y="12156"/>
                  </a:cubicBezTo>
                  <a:cubicBezTo>
                    <a:pt x="34337" y="12080"/>
                    <a:pt x="34387" y="12030"/>
                    <a:pt x="34437" y="11980"/>
                  </a:cubicBezTo>
                  <a:cubicBezTo>
                    <a:pt x="34512" y="11880"/>
                    <a:pt x="34588" y="11780"/>
                    <a:pt x="34638" y="11679"/>
                  </a:cubicBezTo>
                  <a:cubicBezTo>
                    <a:pt x="34688" y="11604"/>
                    <a:pt x="34738" y="11529"/>
                    <a:pt x="34788" y="11454"/>
                  </a:cubicBezTo>
                  <a:cubicBezTo>
                    <a:pt x="34863" y="11329"/>
                    <a:pt x="34938" y="11203"/>
                    <a:pt x="35014" y="11053"/>
                  </a:cubicBezTo>
                  <a:cubicBezTo>
                    <a:pt x="35014" y="11028"/>
                    <a:pt x="35039" y="11003"/>
                    <a:pt x="35039" y="10978"/>
                  </a:cubicBezTo>
                  <a:cubicBezTo>
                    <a:pt x="35139" y="10752"/>
                    <a:pt x="35214" y="10526"/>
                    <a:pt x="35264" y="10276"/>
                  </a:cubicBezTo>
                  <a:cubicBezTo>
                    <a:pt x="35289" y="10201"/>
                    <a:pt x="35289" y="10125"/>
                    <a:pt x="35314" y="10050"/>
                  </a:cubicBezTo>
                  <a:cubicBezTo>
                    <a:pt x="35314" y="9950"/>
                    <a:pt x="35314" y="9875"/>
                    <a:pt x="35339" y="9800"/>
                  </a:cubicBezTo>
                  <a:cubicBezTo>
                    <a:pt x="35339" y="9724"/>
                    <a:pt x="35339" y="9649"/>
                    <a:pt x="35339" y="9574"/>
                  </a:cubicBezTo>
                  <a:cubicBezTo>
                    <a:pt x="35339" y="9499"/>
                    <a:pt x="35339" y="9449"/>
                    <a:pt x="35339" y="9374"/>
                  </a:cubicBezTo>
                  <a:cubicBezTo>
                    <a:pt x="35339" y="9323"/>
                    <a:pt x="35314" y="9273"/>
                    <a:pt x="35314" y="9248"/>
                  </a:cubicBezTo>
                  <a:cubicBezTo>
                    <a:pt x="35314" y="9223"/>
                    <a:pt x="35314" y="9223"/>
                    <a:pt x="35314" y="9223"/>
                  </a:cubicBezTo>
                  <a:cubicBezTo>
                    <a:pt x="35314" y="9148"/>
                    <a:pt x="35314" y="9098"/>
                    <a:pt x="35289" y="9023"/>
                  </a:cubicBezTo>
                  <a:cubicBezTo>
                    <a:pt x="35289" y="8922"/>
                    <a:pt x="35264" y="8847"/>
                    <a:pt x="35239" y="8747"/>
                  </a:cubicBezTo>
                  <a:cubicBezTo>
                    <a:pt x="35239" y="8672"/>
                    <a:pt x="35214" y="8597"/>
                    <a:pt x="35189" y="8521"/>
                  </a:cubicBezTo>
                  <a:cubicBezTo>
                    <a:pt x="35189" y="8496"/>
                    <a:pt x="35189" y="8496"/>
                    <a:pt x="35189" y="8471"/>
                  </a:cubicBezTo>
                  <a:cubicBezTo>
                    <a:pt x="35164" y="8396"/>
                    <a:pt x="35139" y="8296"/>
                    <a:pt x="35089" y="8221"/>
                  </a:cubicBezTo>
                  <a:cubicBezTo>
                    <a:pt x="35064" y="8120"/>
                    <a:pt x="35039" y="8020"/>
                    <a:pt x="34989" y="7945"/>
                  </a:cubicBezTo>
                  <a:lnTo>
                    <a:pt x="34888" y="7669"/>
                  </a:lnTo>
                  <a:cubicBezTo>
                    <a:pt x="34813" y="7519"/>
                    <a:pt x="34738" y="7369"/>
                    <a:pt x="34638" y="7218"/>
                  </a:cubicBezTo>
                  <a:cubicBezTo>
                    <a:pt x="34588" y="7118"/>
                    <a:pt x="34537" y="7043"/>
                    <a:pt x="34487" y="6943"/>
                  </a:cubicBezTo>
                  <a:cubicBezTo>
                    <a:pt x="34437" y="6867"/>
                    <a:pt x="34362" y="6767"/>
                    <a:pt x="34312" y="6692"/>
                  </a:cubicBezTo>
                  <a:cubicBezTo>
                    <a:pt x="34262" y="6592"/>
                    <a:pt x="34187" y="6516"/>
                    <a:pt x="34136" y="6416"/>
                  </a:cubicBezTo>
                  <a:cubicBezTo>
                    <a:pt x="34086" y="6341"/>
                    <a:pt x="34011" y="6266"/>
                    <a:pt x="33936" y="6166"/>
                  </a:cubicBezTo>
                  <a:cubicBezTo>
                    <a:pt x="33886" y="6090"/>
                    <a:pt x="33811" y="6015"/>
                    <a:pt x="33760" y="5915"/>
                  </a:cubicBezTo>
                  <a:lnTo>
                    <a:pt x="33735" y="5915"/>
                  </a:lnTo>
                  <a:cubicBezTo>
                    <a:pt x="33610" y="5740"/>
                    <a:pt x="33460" y="5589"/>
                    <a:pt x="33309" y="5414"/>
                  </a:cubicBezTo>
                  <a:cubicBezTo>
                    <a:pt x="33209" y="5313"/>
                    <a:pt x="33109" y="5188"/>
                    <a:pt x="33009" y="5088"/>
                  </a:cubicBezTo>
                  <a:cubicBezTo>
                    <a:pt x="32933" y="5013"/>
                    <a:pt x="32883" y="4963"/>
                    <a:pt x="32833" y="4912"/>
                  </a:cubicBezTo>
                  <a:cubicBezTo>
                    <a:pt x="32282" y="4361"/>
                    <a:pt x="31705" y="3860"/>
                    <a:pt x="31079" y="3359"/>
                  </a:cubicBezTo>
                  <a:cubicBezTo>
                    <a:pt x="30978" y="3258"/>
                    <a:pt x="30853" y="3183"/>
                    <a:pt x="30753" y="3083"/>
                  </a:cubicBezTo>
                  <a:cubicBezTo>
                    <a:pt x="30678" y="3033"/>
                    <a:pt x="30577" y="2958"/>
                    <a:pt x="30502" y="2907"/>
                  </a:cubicBezTo>
                  <a:cubicBezTo>
                    <a:pt x="30452" y="2857"/>
                    <a:pt x="30377" y="2807"/>
                    <a:pt x="30302" y="2757"/>
                  </a:cubicBezTo>
                  <a:cubicBezTo>
                    <a:pt x="30176" y="2657"/>
                    <a:pt x="30051" y="2582"/>
                    <a:pt x="29926" y="2481"/>
                  </a:cubicBezTo>
                  <a:cubicBezTo>
                    <a:pt x="29801" y="2381"/>
                    <a:pt x="29675" y="2281"/>
                    <a:pt x="29525" y="2206"/>
                  </a:cubicBezTo>
                  <a:cubicBezTo>
                    <a:pt x="29024" y="1830"/>
                    <a:pt x="28497" y="1479"/>
                    <a:pt x="27971" y="1178"/>
                  </a:cubicBezTo>
                  <a:cubicBezTo>
                    <a:pt x="27846" y="1078"/>
                    <a:pt x="27720" y="1003"/>
                    <a:pt x="27595" y="927"/>
                  </a:cubicBezTo>
                  <a:cubicBezTo>
                    <a:pt x="27470" y="852"/>
                    <a:pt x="27344" y="777"/>
                    <a:pt x="27219" y="702"/>
                  </a:cubicBezTo>
                  <a:cubicBezTo>
                    <a:pt x="26968" y="552"/>
                    <a:pt x="26743" y="401"/>
                    <a:pt x="26492" y="276"/>
                  </a:cubicBezTo>
                  <a:cubicBezTo>
                    <a:pt x="26317" y="176"/>
                    <a:pt x="26166" y="75"/>
                    <a:pt x="25991" y="0"/>
                  </a:cubicBezTo>
                  <a:close/>
                </a:path>
              </a:pathLst>
            </a:custGeom>
            <a:solidFill>
              <a:srgbClr val="FF96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6" name="Google Shape;9696;p58"/>
            <p:cNvSpPr/>
            <p:nvPr/>
          </p:nvSpPr>
          <p:spPr>
            <a:xfrm>
              <a:off x="6588200" y="4406438"/>
              <a:ext cx="631600" cy="316050"/>
            </a:xfrm>
            <a:custGeom>
              <a:avLst/>
              <a:gdLst/>
              <a:ahLst/>
              <a:cxnLst/>
              <a:rect l="l" t="t" r="r" b="b"/>
              <a:pathLst>
                <a:path w="25264" h="12642" extrusionOk="0">
                  <a:moveTo>
                    <a:pt x="16466" y="0"/>
                  </a:moveTo>
                  <a:lnTo>
                    <a:pt x="0" y="4562"/>
                  </a:lnTo>
                  <a:lnTo>
                    <a:pt x="4136" y="11880"/>
                  </a:lnTo>
                  <a:lnTo>
                    <a:pt x="4336" y="12005"/>
                  </a:lnTo>
                  <a:cubicBezTo>
                    <a:pt x="5010" y="12448"/>
                    <a:pt x="6115" y="12641"/>
                    <a:pt x="7480" y="12641"/>
                  </a:cubicBezTo>
                  <a:cubicBezTo>
                    <a:pt x="12919" y="12641"/>
                    <a:pt x="22479" y="9572"/>
                    <a:pt x="25263" y="6968"/>
                  </a:cubicBezTo>
                  <a:cubicBezTo>
                    <a:pt x="25138" y="6341"/>
                    <a:pt x="24913" y="5765"/>
                    <a:pt x="24587" y="5213"/>
                  </a:cubicBezTo>
                  <a:cubicBezTo>
                    <a:pt x="24461" y="4988"/>
                    <a:pt x="24311" y="4762"/>
                    <a:pt x="24161" y="4562"/>
                  </a:cubicBezTo>
                  <a:lnTo>
                    <a:pt x="19399" y="1228"/>
                  </a:lnTo>
                  <a:cubicBezTo>
                    <a:pt x="17770" y="501"/>
                    <a:pt x="16466" y="0"/>
                    <a:pt x="16466" y="0"/>
                  </a:cubicBezTo>
                  <a:close/>
                </a:path>
              </a:pathLst>
            </a:custGeom>
            <a:solidFill>
              <a:srgbClr val="DF3C4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7" name="Google Shape;9697;p58"/>
            <p:cNvSpPr/>
            <p:nvPr/>
          </p:nvSpPr>
          <p:spPr>
            <a:xfrm>
              <a:off x="6662125" y="4538638"/>
              <a:ext cx="597150" cy="474200"/>
            </a:xfrm>
            <a:custGeom>
              <a:avLst/>
              <a:gdLst/>
              <a:ahLst/>
              <a:cxnLst/>
              <a:rect l="l" t="t" r="r" b="b"/>
              <a:pathLst>
                <a:path w="23886" h="18968" extrusionOk="0">
                  <a:moveTo>
                    <a:pt x="21680" y="0"/>
                  </a:moveTo>
                  <a:lnTo>
                    <a:pt x="21680" y="0"/>
                  </a:lnTo>
                  <a:cubicBezTo>
                    <a:pt x="21705" y="126"/>
                    <a:pt x="21730" y="226"/>
                    <a:pt x="21755" y="351"/>
                  </a:cubicBezTo>
                  <a:cubicBezTo>
                    <a:pt x="21931" y="1178"/>
                    <a:pt x="22306" y="2181"/>
                    <a:pt x="22306" y="3008"/>
                  </a:cubicBezTo>
                  <a:cubicBezTo>
                    <a:pt x="22306" y="3835"/>
                    <a:pt x="21855" y="4737"/>
                    <a:pt x="21555" y="5489"/>
                  </a:cubicBezTo>
                  <a:cubicBezTo>
                    <a:pt x="20828" y="7193"/>
                    <a:pt x="19875" y="8798"/>
                    <a:pt x="18722" y="10251"/>
                  </a:cubicBezTo>
                  <a:cubicBezTo>
                    <a:pt x="15435" y="14475"/>
                    <a:pt x="10056" y="17765"/>
                    <a:pt x="4577" y="17765"/>
                  </a:cubicBezTo>
                  <a:cubicBezTo>
                    <a:pt x="3164" y="17765"/>
                    <a:pt x="1744" y="17546"/>
                    <a:pt x="351" y="17068"/>
                  </a:cubicBezTo>
                  <a:cubicBezTo>
                    <a:pt x="326" y="17018"/>
                    <a:pt x="201" y="16742"/>
                    <a:pt x="1" y="16266"/>
                  </a:cubicBezTo>
                  <a:lnTo>
                    <a:pt x="1" y="16266"/>
                  </a:lnTo>
                  <a:cubicBezTo>
                    <a:pt x="502" y="17595"/>
                    <a:pt x="878" y="18371"/>
                    <a:pt x="903" y="18472"/>
                  </a:cubicBezTo>
                  <a:cubicBezTo>
                    <a:pt x="1927" y="18820"/>
                    <a:pt x="3189" y="18967"/>
                    <a:pt x="4584" y="18967"/>
                  </a:cubicBezTo>
                  <a:cubicBezTo>
                    <a:pt x="11312" y="18967"/>
                    <a:pt x="21140" y="15552"/>
                    <a:pt x="22407" y="14888"/>
                  </a:cubicBezTo>
                  <a:cubicBezTo>
                    <a:pt x="23108" y="14537"/>
                    <a:pt x="23585" y="13835"/>
                    <a:pt x="23635" y="13033"/>
                  </a:cubicBezTo>
                  <a:cubicBezTo>
                    <a:pt x="23885" y="10201"/>
                    <a:pt x="22833" y="4412"/>
                    <a:pt x="22332" y="1755"/>
                  </a:cubicBezTo>
                  <a:cubicBezTo>
                    <a:pt x="22206" y="1128"/>
                    <a:pt x="21981" y="552"/>
                    <a:pt x="21680" y="0"/>
                  </a:cubicBezTo>
                  <a:close/>
                </a:path>
              </a:pathLst>
            </a:custGeom>
            <a:solidFill>
              <a:srgbClr val="DF3C4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8" name="Google Shape;9698;p58"/>
            <p:cNvSpPr/>
            <p:nvPr/>
          </p:nvSpPr>
          <p:spPr>
            <a:xfrm>
              <a:off x="6578800" y="4493513"/>
              <a:ext cx="105900" cy="506925"/>
            </a:xfrm>
            <a:custGeom>
              <a:avLst/>
              <a:gdLst/>
              <a:ahLst/>
              <a:cxnLst/>
              <a:rect l="l" t="t" r="r" b="b"/>
              <a:pathLst>
                <a:path w="4236" h="20277" extrusionOk="0">
                  <a:moveTo>
                    <a:pt x="0" y="1"/>
                  </a:moveTo>
                  <a:lnTo>
                    <a:pt x="0" y="1"/>
                  </a:lnTo>
                  <a:cubicBezTo>
                    <a:pt x="25" y="11487"/>
                    <a:pt x="4098" y="19976"/>
                    <a:pt x="4235" y="20250"/>
                  </a:cubicBezTo>
                  <a:lnTo>
                    <a:pt x="4235" y="20250"/>
                  </a:lnTo>
                  <a:lnTo>
                    <a:pt x="3935" y="6943"/>
                  </a:lnTo>
                  <a:lnTo>
                    <a:pt x="0" y="1"/>
                  </a:lnTo>
                  <a:close/>
                  <a:moveTo>
                    <a:pt x="4235" y="20250"/>
                  </a:moveTo>
                  <a:lnTo>
                    <a:pt x="4236" y="20277"/>
                  </a:lnTo>
                  <a:lnTo>
                    <a:pt x="4236" y="20252"/>
                  </a:lnTo>
                  <a:cubicBezTo>
                    <a:pt x="4236" y="20251"/>
                    <a:pt x="4235" y="20251"/>
                    <a:pt x="4235" y="20250"/>
                  </a:cubicBezTo>
                  <a:close/>
                </a:path>
              </a:pathLst>
            </a:custGeom>
            <a:solidFill>
              <a:srgbClr val="6C142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9" name="Google Shape;9699;p58"/>
            <p:cNvSpPr/>
            <p:nvPr/>
          </p:nvSpPr>
          <p:spPr>
            <a:xfrm>
              <a:off x="6588200" y="4406438"/>
              <a:ext cx="631600" cy="316050"/>
            </a:xfrm>
            <a:custGeom>
              <a:avLst/>
              <a:gdLst/>
              <a:ahLst/>
              <a:cxnLst/>
              <a:rect l="l" t="t" r="r" b="b"/>
              <a:pathLst>
                <a:path w="25264" h="12642" extrusionOk="0">
                  <a:moveTo>
                    <a:pt x="16466" y="0"/>
                  </a:moveTo>
                  <a:lnTo>
                    <a:pt x="0" y="4562"/>
                  </a:lnTo>
                  <a:lnTo>
                    <a:pt x="4136" y="11880"/>
                  </a:lnTo>
                  <a:lnTo>
                    <a:pt x="4336" y="12005"/>
                  </a:lnTo>
                  <a:cubicBezTo>
                    <a:pt x="5010" y="12448"/>
                    <a:pt x="6115" y="12641"/>
                    <a:pt x="7480" y="12641"/>
                  </a:cubicBezTo>
                  <a:cubicBezTo>
                    <a:pt x="12919" y="12641"/>
                    <a:pt x="22479" y="9572"/>
                    <a:pt x="25263" y="6968"/>
                  </a:cubicBezTo>
                  <a:cubicBezTo>
                    <a:pt x="25138" y="6341"/>
                    <a:pt x="24913" y="5765"/>
                    <a:pt x="24587" y="5213"/>
                  </a:cubicBezTo>
                  <a:cubicBezTo>
                    <a:pt x="24461" y="4988"/>
                    <a:pt x="24311" y="4762"/>
                    <a:pt x="24161" y="4562"/>
                  </a:cubicBezTo>
                  <a:lnTo>
                    <a:pt x="19399" y="1228"/>
                  </a:lnTo>
                  <a:cubicBezTo>
                    <a:pt x="17770" y="501"/>
                    <a:pt x="16466" y="0"/>
                    <a:pt x="16466" y="0"/>
                  </a:cubicBezTo>
                  <a:close/>
                </a:path>
              </a:pathLst>
            </a:custGeom>
            <a:solidFill>
              <a:srgbClr val="7C112E"/>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0" name="Google Shape;9700;p58"/>
            <p:cNvSpPr/>
            <p:nvPr/>
          </p:nvSpPr>
          <p:spPr>
            <a:xfrm>
              <a:off x="6578800" y="4379488"/>
              <a:ext cx="688625" cy="315725"/>
            </a:xfrm>
            <a:custGeom>
              <a:avLst/>
              <a:gdLst/>
              <a:ahLst/>
              <a:cxnLst/>
              <a:rect l="l" t="t" r="r" b="b"/>
              <a:pathLst>
                <a:path w="27545" h="12629" extrusionOk="0">
                  <a:moveTo>
                    <a:pt x="16466" y="1"/>
                  </a:moveTo>
                  <a:lnTo>
                    <a:pt x="0" y="4562"/>
                  </a:lnTo>
                  <a:lnTo>
                    <a:pt x="4136" y="11855"/>
                  </a:lnTo>
                  <a:lnTo>
                    <a:pt x="4336" y="11981"/>
                  </a:lnTo>
                  <a:cubicBezTo>
                    <a:pt x="5019" y="12431"/>
                    <a:pt x="6140" y="12628"/>
                    <a:pt x="7521" y="12628"/>
                  </a:cubicBezTo>
                  <a:cubicBezTo>
                    <a:pt x="13283" y="12628"/>
                    <a:pt x="23587" y="9206"/>
                    <a:pt x="25690" y="6517"/>
                  </a:cubicBezTo>
                  <a:cubicBezTo>
                    <a:pt x="27544" y="4111"/>
                    <a:pt x="16466" y="1"/>
                    <a:pt x="16466" y="1"/>
                  </a:cubicBezTo>
                  <a:close/>
                </a:path>
              </a:pathLst>
            </a:custGeom>
            <a:solidFill>
              <a:srgbClr val="DF3C4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1" name="Google Shape;9701;p58"/>
            <p:cNvSpPr/>
            <p:nvPr/>
          </p:nvSpPr>
          <p:spPr>
            <a:xfrm>
              <a:off x="6671525" y="4492263"/>
              <a:ext cx="560800" cy="202950"/>
            </a:xfrm>
            <a:custGeom>
              <a:avLst/>
              <a:gdLst/>
              <a:ahLst/>
              <a:cxnLst/>
              <a:rect l="l" t="t" r="r" b="b"/>
              <a:pathLst>
                <a:path w="22432" h="8118" extrusionOk="0">
                  <a:moveTo>
                    <a:pt x="21329" y="1"/>
                  </a:moveTo>
                  <a:cubicBezTo>
                    <a:pt x="21504" y="377"/>
                    <a:pt x="21504" y="728"/>
                    <a:pt x="21254" y="1079"/>
                  </a:cubicBezTo>
                  <a:cubicBezTo>
                    <a:pt x="19151" y="3753"/>
                    <a:pt x="8836" y="7175"/>
                    <a:pt x="3077" y="7175"/>
                  </a:cubicBezTo>
                  <a:cubicBezTo>
                    <a:pt x="1765" y="7175"/>
                    <a:pt x="689" y="6997"/>
                    <a:pt x="0" y="6592"/>
                  </a:cubicBezTo>
                  <a:lnTo>
                    <a:pt x="0" y="6592"/>
                  </a:lnTo>
                  <a:lnTo>
                    <a:pt x="427" y="7344"/>
                  </a:lnTo>
                  <a:lnTo>
                    <a:pt x="627" y="7470"/>
                  </a:lnTo>
                  <a:cubicBezTo>
                    <a:pt x="1310" y="7920"/>
                    <a:pt x="2431" y="8117"/>
                    <a:pt x="3812" y="8117"/>
                  </a:cubicBezTo>
                  <a:cubicBezTo>
                    <a:pt x="9574" y="8117"/>
                    <a:pt x="19878" y="4695"/>
                    <a:pt x="21981" y="2006"/>
                  </a:cubicBezTo>
                  <a:cubicBezTo>
                    <a:pt x="22432" y="1404"/>
                    <a:pt x="22106" y="703"/>
                    <a:pt x="21329" y="1"/>
                  </a:cubicBezTo>
                  <a:close/>
                </a:path>
              </a:pathLst>
            </a:custGeom>
            <a:solidFill>
              <a:srgbClr val="FF96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 name="Google Shape;9773;p60">
            <a:extLst>
              <a:ext uri="{FF2B5EF4-FFF2-40B4-BE49-F238E27FC236}">
                <a16:creationId xmlns="" xmlns:a16="http://schemas.microsoft.com/office/drawing/2014/main" id="{8A9B26A8-9F39-83D4-E759-8526FAD1BA9A}"/>
              </a:ext>
            </a:extLst>
          </p:cNvPr>
          <p:cNvSpPr txBox="1">
            <a:spLocks noGrp="1"/>
          </p:cNvSpPr>
          <p:nvPr>
            <p:ph type="title"/>
          </p:nvPr>
        </p:nvSpPr>
        <p:spPr>
          <a:xfrm>
            <a:off x="5445185" y="2683611"/>
            <a:ext cx="6619688" cy="1721828"/>
          </a:xfrm>
          <a:prstGeom prst="rect">
            <a:avLst/>
          </a:prstGeom>
        </p:spPr>
        <p:txBody>
          <a:bodyPr spcFirstLastPara="1" wrap="square" lIns="121900" tIns="121900" rIns="121900" bIns="121900" anchor="t" anchorCtr="0">
            <a:noAutofit/>
          </a:bodyPr>
          <a:lstStyle/>
          <a:p>
            <a:pPr algn="ctr"/>
            <a:r>
              <a:rPr lang="en" sz="9600" dirty="0"/>
              <a:t>Luyện tập</a:t>
            </a:r>
            <a:endParaRPr sz="9600" dirty="0"/>
          </a:p>
        </p:txBody>
      </p:sp>
      <p:sp>
        <p:nvSpPr>
          <p:cNvPr id="47" name="Google Shape;9775;p60">
            <a:extLst>
              <a:ext uri="{FF2B5EF4-FFF2-40B4-BE49-F238E27FC236}">
                <a16:creationId xmlns="" xmlns:a16="http://schemas.microsoft.com/office/drawing/2014/main" id="{5AA6AB2C-B8D8-EAF2-30A3-F83C6FFFAA9F}"/>
              </a:ext>
            </a:extLst>
          </p:cNvPr>
          <p:cNvSpPr txBox="1">
            <a:spLocks/>
          </p:cNvSpPr>
          <p:nvPr/>
        </p:nvSpPr>
        <p:spPr>
          <a:xfrm>
            <a:off x="7770629" y="1225870"/>
            <a:ext cx="1968800" cy="1330821"/>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8800" kern="0" dirty="0">
                <a:solidFill>
                  <a:srgbClr val="0070C0"/>
                </a:solidFill>
                <a:latin typeface="Paytone One"/>
                <a:sym typeface="Paytone One"/>
              </a:rPr>
              <a:t>02</a:t>
            </a:r>
          </a:p>
        </p:txBody>
      </p:sp>
    </p:spTree>
    <p:extLst>
      <p:ext uri="{BB962C8B-B14F-4D97-AF65-F5344CB8AC3E}">
        <p14:creationId xmlns:p14="http://schemas.microsoft.com/office/powerpoint/2010/main" val="4187044347"/>
      </p:ext>
    </p:extLst>
  </p:cSld>
  <p:clrMapOvr>
    <a:masterClrMapping/>
  </p:clrMapOvr>
  <p:transition spd="slow">
    <p:wip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664"/>
                                            </p:tgtEl>
                                            <p:attrNameLst>
                                              <p:attrName>style.visibility</p:attrName>
                                            </p:attrNameLst>
                                          </p:cBhvr>
                                          <p:to>
                                            <p:strVal val="visible"/>
                                          </p:to>
                                        </p:set>
                                        <p:anim calcmode="lin" valueType="num">
                                          <p:cBhvr additive="base">
                                            <p:cTn id="7" dur="500" fill="hold"/>
                                            <p:tgtEl>
                                              <p:spTgt spid="9664"/>
                                            </p:tgtEl>
                                            <p:attrNameLst>
                                              <p:attrName>ppt_x</p:attrName>
                                            </p:attrNameLst>
                                          </p:cBhvr>
                                          <p:tavLst>
                                            <p:tav tm="0">
                                              <p:val>
                                                <p:strVal val="#ppt_x"/>
                                              </p:val>
                                            </p:tav>
                                            <p:tav tm="100000">
                                              <p:val>
                                                <p:strVal val="#ppt_x"/>
                                              </p:val>
                                            </p:tav>
                                          </p:tavLst>
                                        </p:anim>
                                        <p:anim calcmode="lin" valueType="num">
                                          <p:cBhvr additive="base">
                                            <p:cTn id="8" dur="500" fill="hold"/>
                                            <p:tgtEl>
                                              <p:spTgt spid="966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14:presetBounceEnd="80000">
                                      <p:stCondLst>
                                        <p:cond delay="0"/>
                                      </p:stCondLst>
                                      <p:childTnLst>
                                        <p:set>
                                          <p:cBhvr>
                                            <p:cTn id="11" dur="1" fill="hold">
                                              <p:stCondLst>
                                                <p:cond delay="0"/>
                                              </p:stCondLst>
                                            </p:cTn>
                                            <p:tgtEl>
                                              <p:spTgt spid="47"/>
                                            </p:tgtEl>
                                            <p:attrNameLst>
                                              <p:attrName>style.visibility</p:attrName>
                                            </p:attrNameLst>
                                          </p:cBhvr>
                                          <p:to>
                                            <p:strVal val="visible"/>
                                          </p:to>
                                        </p:set>
                                        <p:anim calcmode="lin" valueType="num" p14:bounceEnd="80000">
                                          <p:cBhvr additive="base">
                                            <p:cTn id="12" dur="1000" fill="hold"/>
                                            <p:tgtEl>
                                              <p:spTgt spid="47"/>
                                            </p:tgtEl>
                                            <p:attrNameLst>
                                              <p:attrName>ppt_x</p:attrName>
                                            </p:attrNameLst>
                                          </p:cBhvr>
                                          <p:tavLst>
                                            <p:tav tm="0">
                                              <p:val>
                                                <p:strVal val="#ppt_x"/>
                                              </p:val>
                                            </p:tav>
                                            <p:tav tm="100000">
                                              <p:val>
                                                <p:strVal val="#ppt_x"/>
                                              </p:val>
                                            </p:tav>
                                          </p:tavLst>
                                        </p:anim>
                                        <p:anim calcmode="lin" valueType="num" p14:bounceEnd="80000">
                                          <p:cBhvr additive="base">
                                            <p:cTn id="13" dur="1000" fill="hold"/>
                                            <p:tgtEl>
                                              <p:spTgt spid="47"/>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14:presetBounceEnd="80000">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14:bounceEnd="80000">
                                          <p:cBhvr additive="base">
                                            <p:cTn id="16" dur="1000" fill="hold"/>
                                            <p:tgtEl>
                                              <p:spTgt spid="46"/>
                                            </p:tgtEl>
                                            <p:attrNameLst>
                                              <p:attrName>ppt_x</p:attrName>
                                            </p:attrNameLst>
                                          </p:cBhvr>
                                          <p:tavLst>
                                            <p:tav tm="0">
                                              <p:val>
                                                <p:strVal val="#ppt_x"/>
                                              </p:val>
                                            </p:tav>
                                            <p:tav tm="100000">
                                              <p:val>
                                                <p:strVal val="#ppt_x"/>
                                              </p:val>
                                            </p:tav>
                                          </p:tavLst>
                                        </p:anim>
                                        <p:anim calcmode="lin" valueType="num" p14:bounceEnd="80000">
                                          <p:cBhvr additive="base">
                                            <p:cTn id="17" dur="1000" fill="hold"/>
                                            <p:tgtEl>
                                              <p:spTgt spid="4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664"/>
                                            </p:tgtEl>
                                            <p:attrNameLst>
                                              <p:attrName>style.visibility</p:attrName>
                                            </p:attrNameLst>
                                          </p:cBhvr>
                                          <p:to>
                                            <p:strVal val="visible"/>
                                          </p:to>
                                        </p:set>
                                        <p:anim calcmode="lin" valueType="num">
                                          <p:cBhvr additive="base">
                                            <p:cTn id="7" dur="500" fill="hold"/>
                                            <p:tgtEl>
                                              <p:spTgt spid="9664"/>
                                            </p:tgtEl>
                                            <p:attrNameLst>
                                              <p:attrName>ppt_x</p:attrName>
                                            </p:attrNameLst>
                                          </p:cBhvr>
                                          <p:tavLst>
                                            <p:tav tm="0">
                                              <p:val>
                                                <p:strVal val="#ppt_x"/>
                                              </p:val>
                                            </p:tav>
                                            <p:tav tm="100000">
                                              <p:val>
                                                <p:strVal val="#ppt_x"/>
                                              </p:val>
                                            </p:tav>
                                          </p:tavLst>
                                        </p:anim>
                                        <p:anim calcmode="lin" valueType="num">
                                          <p:cBhvr additive="base">
                                            <p:cTn id="8" dur="500" fill="hold"/>
                                            <p:tgtEl>
                                              <p:spTgt spid="966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 calcmode="lin" valueType="num">
                                          <p:cBhvr additive="base">
                                            <p:cTn id="12" dur="1000" fill="hold"/>
                                            <p:tgtEl>
                                              <p:spTgt spid="47"/>
                                            </p:tgtEl>
                                            <p:attrNameLst>
                                              <p:attrName>ppt_x</p:attrName>
                                            </p:attrNameLst>
                                          </p:cBhvr>
                                          <p:tavLst>
                                            <p:tav tm="0">
                                              <p:val>
                                                <p:strVal val="#ppt_x"/>
                                              </p:val>
                                            </p:tav>
                                            <p:tav tm="100000">
                                              <p:val>
                                                <p:strVal val="#ppt_x"/>
                                              </p:val>
                                            </p:tav>
                                          </p:tavLst>
                                        </p:anim>
                                        <p:anim calcmode="lin" valueType="num">
                                          <p:cBhvr additive="base">
                                            <p:cTn id="13" dur="1000" fill="hold"/>
                                            <p:tgtEl>
                                              <p:spTgt spid="47"/>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additive="base">
                                            <p:cTn id="16" dur="1000" fill="hold"/>
                                            <p:tgtEl>
                                              <p:spTgt spid="46"/>
                                            </p:tgtEl>
                                            <p:attrNameLst>
                                              <p:attrName>ppt_x</p:attrName>
                                            </p:attrNameLst>
                                          </p:cBhvr>
                                          <p:tavLst>
                                            <p:tav tm="0">
                                              <p:val>
                                                <p:strVal val="#ppt_x"/>
                                              </p:val>
                                            </p:tav>
                                            <p:tav tm="100000">
                                              <p:val>
                                                <p:strVal val="#ppt_x"/>
                                              </p:val>
                                            </p:tav>
                                          </p:tavLst>
                                        </p:anim>
                                        <p:anim calcmode="lin" valueType="num">
                                          <p:cBhvr additive="base">
                                            <p:cTn id="17" dur="1000" fill="hold"/>
                                            <p:tgtEl>
                                              <p:spTgt spid="4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544"/>
        <p:cNvGrpSpPr/>
        <p:nvPr/>
      </p:nvGrpSpPr>
      <p:grpSpPr>
        <a:xfrm>
          <a:off x="0" y="0"/>
          <a:ext cx="0" cy="0"/>
          <a:chOff x="0" y="0"/>
          <a:chExt cx="0" cy="0"/>
        </a:xfrm>
      </p:grpSpPr>
      <p:sp>
        <p:nvSpPr>
          <p:cNvPr id="9" name="Hộp Văn bản 8">
            <a:extLst>
              <a:ext uri="{FF2B5EF4-FFF2-40B4-BE49-F238E27FC236}">
                <a16:creationId xmlns="" xmlns:a16="http://schemas.microsoft.com/office/drawing/2014/main" id="{B5BA27CA-CA8D-FE46-21D1-382E17578C33}"/>
              </a:ext>
            </a:extLst>
          </p:cNvPr>
          <p:cNvSpPr txBox="1"/>
          <p:nvPr/>
        </p:nvSpPr>
        <p:spPr>
          <a:xfrm>
            <a:off x="767671" y="1782599"/>
            <a:ext cx="6191180" cy="3593933"/>
          </a:xfrm>
          <a:prstGeom prst="rect">
            <a:avLst/>
          </a:prstGeom>
          <a:noFill/>
        </p:spPr>
        <p:txBody>
          <a:bodyPr wrap="square">
            <a:spAutoFit/>
          </a:bodyPr>
          <a:lstStyle/>
          <a:p>
            <a:pPr indent="120224" algn="just">
              <a:lnSpc>
                <a:spcPct val="150000"/>
              </a:lnSpc>
              <a:spcAft>
                <a:spcPts val="1067"/>
              </a:spcAft>
              <a:buClr>
                <a:srgbClr val="000000"/>
              </a:buClr>
              <a:tabLst>
                <a:tab pos="827173" algn="l"/>
              </a:tabLst>
            </a:pPr>
            <a:r>
              <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Học sinh vận dụng những kiến thức đã học để thực hiện các bài tập.</a:t>
            </a:r>
          </a:p>
          <a:p>
            <a:pPr marL="457189" indent="-457189" algn="just">
              <a:lnSpc>
                <a:spcPct val="150000"/>
              </a:lnSpc>
              <a:spcAft>
                <a:spcPts val="1067"/>
              </a:spcAft>
              <a:buClr>
                <a:srgbClr val="000000"/>
              </a:buClr>
              <a:buFont typeface="Arial" panose="020B0604020202020204" pitchFamily="34" charset="0"/>
              <a:buChar char="•"/>
              <a:tabLst>
                <a:tab pos="827173" algn="l"/>
              </a:tabLst>
            </a:pPr>
            <a:r>
              <a:rPr lang="en-US"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Thời gian: </a:t>
            </a:r>
            <a:r>
              <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10 phút</a:t>
            </a:r>
          </a:p>
          <a:p>
            <a:pPr marL="457189" indent="-457189" algn="just">
              <a:lnSpc>
                <a:spcPct val="150000"/>
              </a:lnSpc>
              <a:spcAft>
                <a:spcPts val="1067"/>
              </a:spcAft>
              <a:buClr>
                <a:srgbClr val="000000"/>
              </a:buClr>
              <a:buFont typeface="Arial" panose="020B0604020202020204" pitchFamily="34" charset="0"/>
              <a:buChar char="•"/>
            </a:pPr>
            <a:r>
              <a:rPr lang="en-US"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Chia sẻ: </a:t>
            </a:r>
            <a:r>
              <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3 phút </a:t>
            </a:r>
          </a:p>
          <a:p>
            <a:pPr marL="457189" indent="-457189" algn="just">
              <a:lnSpc>
                <a:spcPct val="150000"/>
              </a:lnSpc>
              <a:spcAft>
                <a:spcPts val="1067"/>
              </a:spcAft>
              <a:buClr>
                <a:srgbClr val="000000"/>
              </a:buClr>
              <a:buFont typeface="Arial" panose="020B0604020202020204" pitchFamily="34" charset="0"/>
              <a:buChar char="•"/>
            </a:pPr>
            <a:r>
              <a:rPr lang="en-US" sz="2667" b="1" kern="0" dirty="0">
                <a:solidFill>
                  <a:srgbClr val="0070C0"/>
                </a:solidFill>
                <a:latin typeface="Tahoma" panose="020B0604030504040204" pitchFamily="34" charset="0"/>
                <a:ea typeface="Tahoma" panose="020B0604030504040204" pitchFamily="34" charset="0"/>
                <a:cs typeface="Tahoma" panose="020B0604030504040204" pitchFamily="34" charset="0"/>
                <a:sym typeface="Arial"/>
              </a:rPr>
              <a:t>Phản biện và trao đổi: </a:t>
            </a:r>
            <a:r>
              <a:rPr lang="en-US" sz="2667" kern="0" dirty="0">
                <a:solidFill>
                  <a:srgbClr val="000000"/>
                </a:solidFill>
                <a:latin typeface="Tahoma" panose="020B0604030504040204" pitchFamily="34" charset="0"/>
                <a:ea typeface="Tahoma" panose="020B0604030504040204" pitchFamily="34" charset="0"/>
                <a:cs typeface="Tahoma" panose="020B0604030504040204" pitchFamily="34" charset="0"/>
                <a:sym typeface="Arial"/>
              </a:rPr>
              <a:t>2 phút </a:t>
            </a:r>
          </a:p>
        </p:txBody>
      </p:sp>
      <p:sp>
        <p:nvSpPr>
          <p:cNvPr id="10" name="Google Shape;9773;p60">
            <a:extLst>
              <a:ext uri="{FF2B5EF4-FFF2-40B4-BE49-F238E27FC236}">
                <a16:creationId xmlns="" xmlns:a16="http://schemas.microsoft.com/office/drawing/2014/main" id="{6F1AA0BF-1462-61B7-B4D8-36C4D52A3FBD}"/>
              </a:ext>
            </a:extLst>
          </p:cNvPr>
          <p:cNvSpPr txBox="1">
            <a:spLocks noGrp="1"/>
          </p:cNvSpPr>
          <p:nvPr>
            <p:ph type="title"/>
          </p:nvPr>
        </p:nvSpPr>
        <p:spPr>
          <a:xfrm>
            <a:off x="4791780" y="397338"/>
            <a:ext cx="2608440" cy="781223"/>
          </a:xfrm>
          <a:prstGeom prst="rect">
            <a:avLst/>
          </a:prstGeom>
        </p:spPr>
        <p:txBody>
          <a:bodyPr spcFirstLastPara="1" wrap="square" lIns="121900" tIns="121900" rIns="121900" bIns="121900" anchor="t" anchorCtr="0">
            <a:noAutofit/>
          </a:bodyPr>
          <a:lstStyle/>
          <a:p>
            <a:r>
              <a:rPr lang="vi-VN" sz="3733" dirty="0"/>
              <a:t>Nhiệm vụ</a:t>
            </a:r>
            <a:endParaRPr sz="3733" dirty="0"/>
          </a:p>
        </p:txBody>
      </p:sp>
      <p:pic>
        <p:nvPicPr>
          <p:cNvPr id="4" name="Hình ảnh 3">
            <a:extLst>
              <a:ext uri="{FF2B5EF4-FFF2-40B4-BE49-F238E27FC236}">
                <a16:creationId xmlns="" xmlns:a16="http://schemas.microsoft.com/office/drawing/2014/main" id="{BA9058BB-B898-29B7-62C9-1A742203D377}"/>
              </a:ext>
            </a:extLst>
          </p:cNvPr>
          <p:cNvPicPr>
            <a:picLocks noChangeAspect="1"/>
          </p:cNvPicPr>
          <p:nvPr/>
        </p:nvPicPr>
        <p:blipFill>
          <a:blip r:embed="rId3"/>
          <a:stretch>
            <a:fillRect/>
          </a:stretch>
        </p:blipFill>
        <p:spPr>
          <a:xfrm>
            <a:off x="6958851" y="1400183"/>
            <a:ext cx="4257648" cy="4292952"/>
          </a:xfrm>
          <a:prstGeom prst="rect">
            <a:avLst/>
          </a:prstGeom>
          <a:effectLst>
            <a:glow rad="139700">
              <a:schemeClr val="accent4">
                <a:satMod val="175000"/>
                <a:alpha val="40000"/>
              </a:schemeClr>
            </a:glow>
          </a:effectLst>
          <a:scene3d>
            <a:camera prst="perspectiveLeft"/>
            <a:lightRig rig="threePt" dir="t"/>
          </a:scene3d>
        </p:spPr>
      </p:pic>
    </p:spTree>
    <p:extLst>
      <p:ext uri="{BB962C8B-B14F-4D97-AF65-F5344CB8AC3E}">
        <p14:creationId xmlns:p14="http://schemas.microsoft.com/office/powerpoint/2010/main" val="102104167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75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52"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Scale>
                                      <p:cBhvr>
                                        <p:cTn id="12" dur="1000" decel="50000" fill="hold">
                                          <p:stCondLst>
                                            <p:cond delay="0"/>
                                          </p:stCondLst>
                                        </p:cTn>
                                        <p:tgtEl>
                                          <p:spTgt spid="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9"/>
                                        </p:tgtEl>
                                        <p:attrNameLst>
                                          <p:attrName>ppt_x</p:attrName>
                                          <p:attrName>ppt_y</p:attrName>
                                        </p:attrNameLst>
                                      </p:cBhvr>
                                    </p:animMotion>
                                    <p:animEffect transition="in" filter="fade">
                                      <p:cBhvr>
                                        <p:cTn id="14" dur="1000"/>
                                        <p:tgtEl>
                                          <p:spTgt spid="9"/>
                                        </p:tgtEl>
                                      </p:cBhvr>
                                    </p:animEffect>
                                  </p:childTnLst>
                                </p:cTn>
                              </p:par>
                            </p:childTnLst>
                          </p:cTn>
                        </p:par>
                        <p:par>
                          <p:cTn id="15" fill="hold">
                            <p:stCondLst>
                              <p:cond delay="1000"/>
                            </p:stCondLst>
                            <p:childTnLst>
                              <p:par>
                                <p:cTn id="16" presetID="2" presetClass="entr" presetSubtype="2"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544"/>
        <p:cNvGrpSpPr/>
        <p:nvPr/>
      </p:nvGrpSpPr>
      <p:grpSpPr>
        <a:xfrm>
          <a:off x="0" y="0"/>
          <a:ext cx="0" cy="0"/>
          <a:chOff x="0" y="0"/>
          <a:chExt cx="0" cy="0"/>
        </a:xfrm>
      </p:grpSpPr>
      <p:graphicFrame>
        <p:nvGraphicFramePr>
          <p:cNvPr id="5" name="Bảng 4">
            <a:extLst>
              <a:ext uri="{FF2B5EF4-FFF2-40B4-BE49-F238E27FC236}">
                <a16:creationId xmlns="" xmlns:a16="http://schemas.microsoft.com/office/drawing/2014/main" id="{F15AB1B2-D295-4B3F-57F9-42344104BF37}"/>
              </a:ext>
            </a:extLst>
          </p:cNvPr>
          <p:cNvGraphicFramePr>
            <a:graphicFrameLocks noGrp="1"/>
          </p:cNvGraphicFramePr>
          <p:nvPr>
            <p:extLst/>
          </p:nvPr>
        </p:nvGraphicFramePr>
        <p:xfrm>
          <a:off x="636104" y="360459"/>
          <a:ext cx="11004605" cy="6138407"/>
        </p:xfrm>
        <a:graphic>
          <a:graphicData uri="http://schemas.openxmlformats.org/drawingml/2006/table">
            <a:tbl>
              <a:tblPr firstRow="1" firstCol="1" bandRow="1">
                <a:effectLst>
                  <a:outerShdw blurRad="50800" dist="38100" dir="2700000" algn="tl" rotWithShape="0">
                    <a:prstClr val="black">
                      <a:alpha val="40000"/>
                    </a:prstClr>
                  </a:outerShdw>
                </a:effectLst>
                <a:tableStyleId>{F5AB1C69-6EDB-4FF4-983F-18BD219EF322}</a:tableStyleId>
              </a:tblPr>
              <a:tblGrid>
                <a:gridCol w="1643269">
                  <a:extLst>
                    <a:ext uri="{9D8B030D-6E8A-4147-A177-3AD203B41FA5}">
                      <a16:colId xmlns="" xmlns:a16="http://schemas.microsoft.com/office/drawing/2014/main" val="1361111153"/>
                    </a:ext>
                  </a:extLst>
                </a:gridCol>
                <a:gridCol w="2618631">
                  <a:extLst>
                    <a:ext uri="{9D8B030D-6E8A-4147-A177-3AD203B41FA5}">
                      <a16:colId xmlns="" xmlns:a16="http://schemas.microsoft.com/office/drawing/2014/main" val="2838772834"/>
                    </a:ext>
                  </a:extLst>
                </a:gridCol>
                <a:gridCol w="3175036">
                  <a:extLst>
                    <a:ext uri="{9D8B030D-6E8A-4147-A177-3AD203B41FA5}">
                      <a16:colId xmlns="" xmlns:a16="http://schemas.microsoft.com/office/drawing/2014/main" val="1923456080"/>
                    </a:ext>
                  </a:extLst>
                </a:gridCol>
                <a:gridCol w="3567669">
                  <a:extLst>
                    <a:ext uri="{9D8B030D-6E8A-4147-A177-3AD203B41FA5}">
                      <a16:colId xmlns="" xmlns:a16="http://schemas.microsoft.com/office/drawing/2014/main" val="449554168"/>
                    </a:ext>
                  </a:extLst>
                </a:gridCol>
              </a:tblGrid>
              <a:tr h="592721">
                <a:tc>
                  <a:txBody>
                    <a:bodyPr/>
                    <a:lstStyle/>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TIÊU CHÍ</a:t>
                      </a:r>
                    </a:p>
                  </a:txBody>
                  <a:tcPr marL="24772" marR="24772" marT="0" marB="0"/>
                </a:tc>
                <a:tc>
                  <a:txBody>
                    <a:bodyPr/>
                    <a:lstStyle/>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CẦN CỐ GẮNG</a:t>
                      </a:r>
                    </a:p>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(0 – 4 điểm)</a:t>
                      </a:r>
                    </a:p>
                  </a:txBody>
                  <a:tcPr marL="24772" marR="24772" marT="0" marB="0"/>
                </a:tc>
                <a:tc>
                  <a:txBody>
                    <a:bodyPr/>
                    <a:lstStyle/>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ĐÃ LÀM TỐT</a:t>
                      </a:r>
                    </a:p>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(5 – 7 điểm)</a:t>
                      </a:r>
                    </a:p>
                  </a:txBody>
                  <a:tcPr marL="24772" marR="24772" marT="0" marB="0"/>
                </a:tc>
                <a:tc>
                  <a:txBody>
                    <a:bodyPr/>
                    <a:lstStyle/>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RẤT XUẤT SẮC</a:t>
                      </a:r>
                    </a:p>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(8 – 10 điểm)</a:t>
                      </a:r>
                    </a:p>
                  </a:txBody>
                  <a:tcPr marL="24772" marR="24772" marT="0" marB="0"/>
                </a:tc>
                <a:extLst>
                  <a:ext uri="{0D108BD9-81ED-4DB2-BD59-A6C34878D82A}">
                    <a16:rowId xmlns="" xmlns:a16="http://schemas.microsoft.com/office/drawing/2014/main" val="2040865173"/>
                  </a:ext>
                </a:extLst>
              </a:tr>
              <a:tr h="1544359">
                <a:tc>
                  <a:txBody>
                    <a:bodyPr/>
                    <a:lstStyle/>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Hình thức</a:t>
                      </a:r>
                    </a:p>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(2 điểm)</a:t>
                      </a:r>
                    </a:p>
                  </a:txBody>
                  <a:tcPr marL="24772" marR="24772" marT="0" marB="0" anchor="ctr"/>
                </a:tc>
                <a:tc>
                  <a:txBody>
                    <a:bodyPr/>
                    <a:lstStyle/>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0 điểm </a:t>
                      </a:r>
                    </a:p>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Bài làm còn sơ sài, trình bày cẩu thả</a:t>
                      </a:r>
                    </a:p>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Sai lỗi chính tả </a:t>
                      </a:r>
                    </a:p>
                  </a:txBody>
                  <a:tcPr marL="24772" marR="24772" marT="0" marB="0"/>
                </a:tc>
                <a:tc>
                  <a:txBody>
                    <a:bodyPr/>
                    <a:lstStyle/>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1 điểm</a:t>
                      </a:r>
                    </a:p>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Bài làm tương đối đẩy đủ, chỉn chu </a:t>
                      </a:r>
                    </a:p>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Trình bày cẩn thận </a:t>
                      </a:r>
                    </a:p>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Không có lỗi chính tả </a:t>
                      </a:r>
                    </a:p>
                  </a:txBody>
                  <a:tcPr marL="24772" marR="24772" marT="0" marB="0"/>
                </a:tc>
                <a:tc>
                  <a:txBody>
                    <a:bodyPr/>
                    <a:lstStyle/>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2 điểm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Bài làm tương đối đẩy đủ, chỉn chu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Trình bày cẩn thận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Không có lỗi chính tả</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Có sự sáng tạo</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 </a:t>
                      </a:r>
                    </a:p>
                  </a:txBody>
                  <a:tcPr marL="24772" marR="24772" marT="0" marB="0"/>
                </a:tc>
                <a:extLst>
                  <a:ext uri="{0D108BD9-81ED-4DB2-BD59-A6C34878D82A}">
                    <a16:rowId xmlns="" xmlns:a16="http://schemas.microsoft.com/office/drawing/2014/main" val="1770265270"/>
                  </a:ext>
                </a:extLst>
              </a:tr>
              <a:tr h="1851109">
                <a:tc>
                  <a:txBody>
                    <a:bodyPr/>
                    <a:lstStyle/>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Nội dung</a:t>
                      </a:r>
                    </a:p>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(6 điểm)</a:t>
                      </a:r>
                    </a:p>
                  </a:txBody>
                  <a:tcPr marL="24772" marR="24772" marT="0" marB="0" anchor="ctr"/>
                </a:tc>
                <a:tc>
                  <a:txBody>
                    <a:bodyPr/>
                    <a:lstStyle/>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1 - 3 điểm</a:t>
                      </a:r>
                    </a:p>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Chưa trả lơi đúng câu hỏi trọng tâm </a:t>
                      </a:r>
                    </a:p>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Không trả lời đủ hết các câu hỏi gợi dẫn </a:t>
                      </a:r>
                    </a:p>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Nội dung sơ sài mới dừng lại ở mức độ biết và nhận diện </a:t>
                      </a:r>
                    </a:p>
                  </a:txBody>
                  <a:tcPr marL="24772" marR="24772" marT="0" marB="0"/>
                </a:tc>
                <a:tc>
                  <a:txBody>
                    <a:bodyPr/>
                    <a:lstStyle/>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4 – 5 điểm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Trả lời tương đối đầy đủ các câu hỏi gợi dẫn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Trả lời đúng trọng tâm</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Có ít nhất 1 – 2 ý mở rộng nâng cao </a:t>
                      </a:r>
                    </a:p>
                  </a:txBody>
                  <a:tcPr marL="24772" marR="24772" marT="0" marB="0"/>
                </a:tc>
                <a:tc>
                  <a:txBody>
                    <a:bodyPr/>
                    <a:lstStyle/>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6 điểm</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Trả lời tương đối đầy đủ các câu hỏi gợi dẫn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Trả lời đúng trọng tâm</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Có nhiều hơn 2 ý mở rộng nâng cao</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Có sự sáng tạo </a:t>
                      </a:r>
                    </a:p>
                  </a:txBody>
                  <a:tcPr marL="24772" marR="24772" marT="0" marB="0"/>
                </a:tc>
                <a:extLst>
                  <a:ext uri="{0D108BD9-81ED-4DB2-BD59-A6C34878D82A}">
                    <a16:rowId xmlns="" xmlns:a16="http://schemas.microsoft.com/office/drawing/2014/main" val="1827531982"/>
                  </a:ext>
                </a:extLst>
              </a:tr>
              <a:tr h="1620316">
                <a:tc>
                  <a:txBody>
                    <a:bodyPr/>
                    <a:lstStyle/>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Hiệu quả nhóm</a:t>
                      </a:r>
                    </a:p>
                    <a:p>
                      <a:pPr algn="ctr">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(2 điểm)</a:t>
                      </a:r>
                    </a:p>
                  </a:txBody>
                  <a:tcPr marL="24772" marR="24772" marT="0" marB="0" anchor="ctr"/>
                </a:tc>
                <a:tc>
                  <a:txBody>
                    <a:bodyPr/>
                    <a:lstStyle/>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0 điểm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Các thành viên chưa gắn kết chặt chẽ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Vẫn còn trên 2 thành viên không tham gia hoạt động </a:t>
                      </a:r>
                    </a:p>
                  </a:txBody>
                  <a:tcPr marL="24772" marR="24772" marT="0" marB="0"/>
                </a:tc>
                <a:tc>
                  <a:txBody>
                    <a:bodyPr/>
                    <a:lstStyle/>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1 điểm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Hoạt động tương đối gắn kết, có tranh luận nhưng vẫn đi đến thông nhát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Vẫn còn 1 thành viên không tham gia hoạt động </a:t>
                      </a:r>
                    </a:p>
                  </a:txBody>
                  <a:tcPr marL="24772" marR="24772" marT="0" marB="0"/>
                </a:tc>
                <a:tc>
                  <a:txBody>
                    <a:bodyPr/>
                    <a:lstStyle/>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2 điểm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Hoạt động gắn kết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Có sự đồng thuận và nhiều ý tưởng khác biệt, sáng tạo </a:t>
                      </a:r>
                    </a:p>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Toàn bộ thành viên đều tham gia hoạt động</a:t>
                      </a:r>
                    </a:p>
                  </a:txBody>
                  <a:tcPr marL="24772" marR="24772" marT="0" marB="0"/>
                </a:tc>
                <a:extLst>
                  <a:ext uri="{0D108BD9-81ED-4DB2-BD59-A6C34878D82A}">
                    <a16:rowId xmlns="" xmlns:a16="http://schemas.microsoft.com/office/drawing/2014/main" val="594823592"/>
                  </a:ext>
                </a:extLst>
              </a:tr>
              <a:tr h="264951">
                <a:tc>
                  <a:txBody>
                    <a:bodyPr/>
                    <a:lstStyle/>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Điểm </a:t>
                      </a:r>
                    </a:p>
                  </a:txBody>
                  <a:tcPr marL="24772" marR="24772" marT="0" marB="0"/>
                </a:tc>
                <a:tc>
                  <a:txBody>
                    <a:bodyPr/>
                    <a:lstStyle/>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 </a:t>
                      </a:r>
                    </a:p>
                  </a:txBody>
                  <a:tcPr marL="24772" marR="24772" marT="0" marB="0"/>
                </a:tc>
                <a:tc>
                  <a:txBody>
                    <a:bodyPr/>
                    <a:lstStyle/>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 </a:t>
                      </a:r>
                    </a:p>
                  </a:txBody>
                  <a:tcPr marL="24772" marR="24772" marT="0" marB="0"/>
                </a:tc>
                <a:tc>
                  <a:txBody>
                    <a:bodyPr/>
                    <a:lstStyle/>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 </a:t>
                      </a:r>
                    </a:p>
                  </a:txBody>
                  <a:tcPr marL="24772" marR="24772" marT="0" marB="0"/>
                </a:tc>
                <a:extLst>
                  <a:ext uri="{0D108BD9-81ED-4DB2-BD59-A6C34878D82A}">
                    <a16:rowId xmlns="" xmlns:a16="http://schemas.microsoft.com/office/drawing/2014/main" val="3455807626"/>
                  </a:ext>
                </a:extLst>
              </a:tr>
              <a:tr h="264951">
                <a:tc>
                  <a:txBody>
                    <a:bodyPr/>
                    <a:lstStyle/>
                    <a:p>
                      <a:pPr algn="just">
                        <a:lnSpc>
                          <a:spcPct val="100000"/>
                        </a:lnSpc>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TỔNG </a:t>
                      </a:r>
                    </a:p>
                  </a:txBody>
                  <a:tcPr marL="24772" marR="24772" marT="0" marB="0"/>
                </a:tc>
                <a:tc gridSpan="3">
                  <a:txBody>
                    <a:bodyPr/>
                    <a:lstStyle/>
                    <a:p>
                      <a:pPr algn="just">
                        <a:lnSpc>
                          <a:spcPct val="100000"/>
                        </a:lnSpc>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 </a:t>
                      </a:r>
                    </a:p>
                  </a:txBody>
                  <a:tcPr marL="24772" marR="24772" marT="0" marB="0"/>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3249255931"/>
                  </a:ext>
                </a:extLst>
              </a:tr>
            </a:tbl>
          </a:graphicData>
        </a:graphic>
      </p:graphicFrame>
    </p:spTree>
    <p:extLst>
      <p:ext uri="{BB962C8B-B14F-4D97-AF65-F5344CB8AC3E}">
        <p14:creationId xmlns:p14="http://schemas.microsoft.com/office/powerpoint/2010/main" val="2503351058"/>
      </p:ext>
    </p:extLst>
  </p:cSld>
  <p:clrMapOvr>
    <a:masterClrMapping/>
  </p:clrMapOvr>
  <p:transition spd="slow">
    <p:wipe/>
  </p:transition>
</p:sld>
</file>

<file path=ppt/theme/theme1.xml><?xml version="1.0" encoding="utf-8"?>
<a:theme xmlns:a="http://schemas.openxmlformats.org/drawingml/2006/main" name="Digital Resources for Teachers by Slidesgo">
  <a:themeElements>
    <a:clrScheme name="Simple Light">
      <a:dk1>
        <a:srgbClr val="674EA7"/>
      </a:dk1>
      <a:lt1>
        <a:srgbClr val="E9FCE3"/>
      </a:lt1>
      <a:dk2>
        <a:srgbClr val="351C75"/>
      </a:dk2>
      <a:lt2>
        <a:srgbClr val="F9FFF7"/>
      </a:lt2>
      <a:accent1>
        <a:srgbClr val="E3F2DE"/>
      </a:accent1>
      <a:accent2>
        <a:srgbClr val="FFFFFF"/>
      </a:accent2>
      <a:accent3>
        <a:srgbClr val="674EA7"/>
      </a:accent3>
      <a:accent4>
        <a:srgbClr val="CCE1D8"/>
      </a:accent4>
      <a:accent5>
        <a:srgbClr val="351C75"/>
      </a:accent5>
      <a:accent6>
        <a:srgbClr val="F9FFF7"/>
      </a:accent6>
      <a:hlink>
        <a:srgbClr val="351C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Digital Resources for Teachers by Slidesgo">
  <a:themeElements>
    <a:clrScheme name="Simple Light">
      <a:dk1>
        <a:srgbClr val="674EA7"/>
      </a:dk1>
      <a:lt1>
        <a:srgbClr val="E9FCE3"/>
      </a:lt1>
      <a:dk2>
        <a:srgbClr val="351C75"/>
      </a:dk2>
      <a:lt2>
        <a:srgbClr val="F9FFF7"/>
      </a:lt2>
      <a:accent1>
        <a:srgbClr val="E3F2DE"/>
      </a:accent1>
      <a:accent2>
        <a:srgbClr val="FFFFFF"/>
      </a:accent2>
      <a:accent3>
        <a:srgbClr val="674EA7"/>
      </a:accent3>
      <a:accent4>
        <a:srgbClr val="CCE1D8"/>
      </a:accent4>
      <a:accent5>
        <a:srgbClr val="351C75"/>
      </a:accent5>
      <a:accent6>
        <a:srgbClr val="F9FFF7"/>
      </a:accent6>
      <a:hlink>
        <a:srgbClr val="351C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139</TotalTime>
  <Words>1201</Words>
  <Application>Microsoft Office PowerPoint</Application>
  <PresentationFormat>Widescreen</PresentationFormat>
  <Paragraphs>110</Paragraphs>
  <Slides>12</Slides>
  <Notes>12</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12</vt:i4>
      </vt:variant>
    </vt:vector>
  </HeadingPairs>
  <TitlesOfParts>
    <vt:vector size="19" baseType="lpstr">
      <vt:lpstr>Arial</vt:lpstr>
      <vt:lpstr>Calibri</vt:lpstr>
      <vt:lpstr>Merriweather Sans</vt:lpstr>
      <vt:lpstr>Paytone One</vt:lpstr>
      <vt:lpstr>Tahoma</vt:lpstr>
      <vt:lpstr>Digital Resources for Teachers by Slidesgo</vt:lpstr>
      <vt:lpstr>1_Digital Resources for Teachers by Slidesgo</vt:lpstr>
      <vt:lpstr>Thực hành Tiếng Việt </vt:lpstr>
      <vt:lpstr>PowerPoint Presentation</vt:lpstr>
      <vt:lpstr>Nhiệm vụ</vt:lpstr>
      <vt:lpstr>Nhiệm vụ</vt:lpstr>
      <vt:lpstr>Gợi ý</vt:lpstr>
      <vt:lpstr>Gợi ý</vt:lpstr>
      <vt:lpstr>Luyện tập</vt:lpstr>
      <vt:lpstr>Nhiệm vụ</vt:lpstr>
      <vt:lpstr>PowerPoint Presentation</vt:lpstr>
      <vt:lpstr>Gợi ý</vt:lpstr>
      <vt:lpstr>Gợi ý</vt:lpstr>
      <vt:lpstr>Vận dụng</vt:lpstr>
    </vt:vector>
  </TitlesOfParts>
  <Company>Microsoft</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AutoBVT</dc:creator>
  <cp:lastModifiedBy>AutoBVT</cp:lastModifiedBy>
  <cp:revision>14</cp:revision>
  <dcterms:created xsi:type="dcterms:W3CDTF">2022-08-19T16:18:52Z</dcterms:created>
  <dcterms:modified xsi:type="dcterms:W3CDTF">2022-08-22T16:32:09Z</dcterms:modified>
</cp:coreProperties>
</file>