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77" r:id="rId4"/>
    <p:sldMasterId id="2147483689" r:id="rId5"/>
  </p:sldMasterIdLst>
  <p:notesMasterIdLst>
    <p:notesMasterId r:id="rId23"/>
  </p:notesMasterIdLst>
  <p:sldIdLst>
    <p:sldId id="283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262" r:id="rId14"/>
    <p:sldId id="303" r:id="rId15"/>
    <p:sldId id="304" r:id="rId16"/>
    <p:sldId id="291" r:id="rId17"/>
    <p:sldId id="305" r:id="rId18"/>
    <p:sldId id="306" r:id="rId19"/>
    <p:sldId id="307" r:id="rId20"/>
    <p:sldId id="308" r:id="rId21"/>
    <p:sldId id="309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2F2D"/>
    <a:srgbClr val="B88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9749D485-EFDB-4C4B-8C7C-78CBA5273A06}" type="datetimeFigureOut">
              <a:rPr lang="zh-CN" altLang="en-US" smtClean="0"/>
              <a:pPr/>
              <a:t>2022/8/15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BFDFCAA6-F8AE-4658-8406-8C47F3D92E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063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72CF7-40B5-4786-A6AF-72D93A4E19D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BE3E4F-14D4-4E0F-B7B1-C2FC2D79C3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266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BE3E4F-14D4-4E0F-B7B1-C2FC2D79C3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294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FCAA6-F8AE-4658-8406-8C47F3D92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488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BE3E4F-14D4-4E0F-B7B1-C2FC2D79C3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802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335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39E8-FFBB-44B6-9FFB-8F5C319290D4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0F1E-E8F5-4A57-B9FE-1D04AACCD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61613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39E8-FFBB-44B6-9FFB-8F5C319290D4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0F1E-E8F5-4A57-B9FE-1D04AACCD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698180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39E8-FFBB-44B6-9FFB-8F5C319290D4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0F1E-E8F5-4A57-B9FE-1D04AACCD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475498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8B0279-EA69-48D3-A01E-8636241FC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47C0C5B-8453-4787-9835-3CE81E8A9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74F4A2-2338-4245-A4E0-A7D8A6B6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D50D-2A0E-4120-9A83-ED41F50F71B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2B4F87-5AB5-412E-8906-DB4C71B8F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8D730-35D6-4253-9E43-409220BC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D33E0-2062-44D5-941D-AA524A916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951859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32492F-4C80-4470-B8B5-46FA4621A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1410BB-F1AA-48D3-B73A-16543DCFA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E476D6-F316-4974-A499-336DC76C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D50D-2A0E-4120-9A83-ED41F50F71B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865706-6007-4DD3-A46A-C472B4EC1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D99B1C-9D7A-495C-A0EA-33C702FED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D33E0-2062-44D5-941D-AA524A916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868298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9ED51C-9E74-457A-9AB2-7D544D030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6B2727-A851-48C4-9D1E-541319F5D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F3BC52-CAA1-4A35-9E0B-D817139C7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D50D-2A0E-4120-9A83-ED41F50F71B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C1726-D101-46E0-9CD0-EF49C955A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3E1FF-D0C2-4885-BDC8-C7C9147AC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D33E0-2062-44D5-941D-AA524A916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799740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FBB771-B27F-44C4-86B5-F7FCE485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8ED5E2-10C5-46EF-8E1F-B28369AAC2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C09CE0-FA45-4D68-8700-CF4EEF81C2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B69024-1116-43FD-8196-638FDEA3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D50D-2A0E-4120-9A83-ED41F50F71B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3E5754-9417-4FA2-ADCF-016991F0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0D7C9F5-CF26-4730-ABB6-E0938C21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D33E0-2062-44D5-941D-AA524A916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485663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4E1661-1C6F-4908-BD3A-A54138335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C7EF64-FEC8-4E2C-B9B9-A871FC753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FEA021-810D-4FB7-832D-B08C568C5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3272094-CBF5-46F7-8821-9F07DB4855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A578308-31B0-42CD-915E-9CF628EB63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C9B80-7B3C-4712-A941-2C8BA92CC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D50D-2A0E-4120-9A83-ED41F50F71B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169D37-D690-44F1-B74B-2BD048A6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293AFA-BE07-409E-8B67-2033E0832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D33E0-2062-44D5-941D-AA524A916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22864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8572F3-A27C-47CC-83A0-E4CA5143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A252713-A069-4AB6-B05F-519F15B77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D50D-2A0E-4120-9A83-ED41F50F71B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B50624-7372-41C2-A753-04873A458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2EC0E6C-DD69-4288-94D1-E18E190E8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D33E0-2062-44D5-941D-AA524A916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859757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B302BBD-FFB6-42A3-B0BE-B1693006B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D50D-2A0E-4120-9A83-ED41F50F71B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4ADBAF5-A0CF-4ED2-A6FB-D65F1AF0A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570116-B791-49D8-A19D-9735AA42D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D33E0-2062-44D5-941D-AA524A916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876341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9F088A-82F6-4F44-AC59-9FDB56140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2628C4-C12C-42D2-87F6-BF4AA89D0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81E96F9-10E0-4C3D-9E61-2F85F6C13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40E5DB-47DA-438C-8CEF-1CAC86E40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D50D-2A0E-4120-9A83-ED41F50F71B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BE4033-F64A-49C8-9548-33617628D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10BDFDC-853D-4EEE-ACB4-00A134D8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D33E0-2062-44D5-941D-AA524A916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824008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39E8-FFBB-44B6-9FFB-8F5C319290D4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0F1E-E8F5-4A57-B9FE-1D04AACCD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235795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7A4FEE-43CF-45F5-BE2D-E102594D9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A3212E1-4662-4CBF-A812-94ABFDB638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699E19-8FDE-424A-A336-687A8AA56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A85AEBF-1952-4EF8-932E-2442E23A6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D50D-2A0E-4120-9A83-ED41F50F71B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DC4807-604B-4E96-B606-AB14722D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2782AE-6397-4042-AF66-5941C3F2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D33E0-2062-44D5-941D-AA524A916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887854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723A8C-EECE-440B-A003-82F95DF1A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EEA5B1-20E8-403A-8BA6-F5A994B8A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9C1EF0-940F-4DB8-8F45-6FA5F32F0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D50D-2A0E-4120-9A83-ED41F50F71B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91D1F9-BEDC-4AC8-86F6-82896B582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A99897-E43B-4D8B-BC80-90A39DDC5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D33E0-2062-44D5-941D-AA524A916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38769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B1B5F75-3A2C-45C9-919B-1DBF3D79A0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4267074-05E1-4123-A7AC-04A063EAF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24CBA-49DF-4FA3-BEA1-249C7CFBD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D50D-2A0E-4120-9A83-ED41F50F71B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905865-D875-4E6B-B126-C11C6CF88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C21F3E-5210-453D-876B-9ABA61BF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D33E0-2062-44D5-941D-AA524A916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321879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57993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304816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016275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081507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545A65-FF89-43EC-B6DE-A2FB0DD90D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0570FB-FDC0-4C7C-9F45-373D91898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748A6C-DF2E-4C14-A5CC-8AF81DF40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2661-5E25-42FE-9A4C-0FAF7F006D19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14660D-F2D1-4CA1-8744-F5CFFA6DA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11667E-F46A-42BA-AD7F-79E626C33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DEEF-7192-47F1-9238-063854B8BA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625120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7F3E7C-2BAF-448D-BBBD-EDABF5E53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795194-6F3E-4573-84CF-010BBC8B0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FD2FF3-F956-4964-9A75-83001876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2661-5E25-42FE-9A4C-0FAF7F006D19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0C8D4C-4D29-4829-ABB6-6FB5A4D3D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DEF6-94A9-423F-9336-E31DDE5C7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DEEF-7192-47F1-9238-063854B8BA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124638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FC5A0-468A-46C3-B720-78A9C5154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87A6E1-AB4C-4E3C-AFEB-4E18FF819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7F2F56-1CC7-4507-8CDB-892D5F22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2661-5E25-42FE-9A4C-0FAF7F006D19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D82EC4-B4DB-4993-9DF9-99CF8F717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84A4B7-D10C-4298-9D11-8D0FC7744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DEEF-7192-47F1-9238-063854B8BA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514322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39E8-FFBB-44B6-9FFB-8F5C319290D4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0F1E-E8F5-4A57-B9FE-1D04AACCD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040722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431E5E-BF09-4D6D-9B3B-13F987909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53EF76-D772-4F7D-A598-3D77498788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4843F5C-B7AE-4647-AB83-D1B6ACC83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0AC2B9-0F73-472A-A40F-9BEF5BDD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2661-5E25-42FE-9A4C-0FAF7F006D19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F8454B-6BF6-4D08-AA57-7EEFA227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056FEB-639E-4271-A7E2-82716148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DEEF-7192-47F1-9238-063854B8BA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986230"/>
      </p:ext>
    </p:extLst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56F300-9071-419B-85EF-8C92A79A0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5AE5AC-16DA-4426-8EFB-33FBE1F5D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38CD37-60F1-4E6E-8044-FC12ED6E9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B61E38-F5A2-4109-A33E-F1EF63E0E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B1DDE2-2B31-4ED2-B9AB-93888C9C38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80A5CAD-71ED-444B-913D-61B37018A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2661-5E25-42FE-9A4C-0FAF7F006D19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55CCB7-A269-485B-B3A4-34B5B006B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E981A9D-F298-4805-9406-96BA8AE66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DEEF-7192-47F1-9238-063854B8BA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0931779"/>
      </p:ext>
    </p:extLst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B0E68E-87FA-4213-8B92-3A3EAD3F6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2FB91C-698A-4C78-9574-143A438B6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2661-5E25-42FE-9A4C-0FAF7F006D19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D874-514D-49A7-91BB-136F35B9D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E2D9428-2686-43A7-837E-448BC8D5C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DEEF-7192-47F1-9238-063854B8BA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327206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81844EB-C1B1-479D-BF00-3578B5658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2661-5E25-42FE-9A4C-0FAF7F006D19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767BD17-E2A9-48B0-A985-83D6A8ABC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A52434-7D3A-47D1-9860-64131EB1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DEEF-7192-47F1-9238-063854B8BA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421672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63CD65-79FC-4C1A-BF5B-035C0C1B7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F01A3E-8176-4777-8CD0-6F2F58894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497E92-09A7-45A3-894D-A8AEB884C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21352D-C66F-4440-9B80-66DD1DB7C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2661-5E25-42FE-9A4C-0FAF7F006D19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944F24-E1B6-467F-AFFB-2460CC429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ECD1E4-9177-4FA8-8D93-F57741A0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DEEF-7192-47F1-9238-063854B8BA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958107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FE78F2-B38E-4905-A7AF-27F2BD7CC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3479348-99C2-453D-B332-445A9546B0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539738E-D2A9-4553-9E41-CA90C15E9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FB8F4F-E1FE-46F3-9865-8F2BB699F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2661-5E25-42FE-9A4C-0FAF7F006D19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0C85D9-5A80-4E58-91B4-7F0A7AB9E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46A64E-23C6-4003-B5CB-5816C554F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DEEF-7192-47F1-9238-063854B8BA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788232"/>
      </p:ext>
    </p:extLst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943ACD-C601-4CBE-A8DD-AD82107CB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E13031-E558-436A-B684-89EA2DB9F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0E63F-17C4-4351-8924-FF4B60D8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2661-5E25-42FE-9A4C-0FAF7F006D19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13135E-7EDB-4A6F-AFFF-E9EFCCA9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340075-F91A-47D1-808A-6ECBE6214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DEEF-7192-47F1-9238-063854B8BA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130974"/>
      </p:ext>
    </p:extLst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D36DD0E-1D1F-4869-9D13-146020C19D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0E48962-6F3F-4602-BE5A-58044CBE5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367832-D598-4810-9069-39EA41607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2661-5E25-42FE-9A4C-0FAF7F006D19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953C65-14FF-4321-8F2A-71FF771B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AF7527-A76A-4515-935B-C4076E588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DEEF-7192-47F1-9238-063854B8BA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375652"/>
      </p:ext>
    </p:extLst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2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39E8-FFBB-44B6-9FFB-8F5C319290D4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0F1E-E8F5-4A57-B9FE-1D04AACCD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432811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39E8-FFBB-44B6-9FFB-8F5C319290D4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0F1E-E8F5-4A57-B9FE-1D04AACCD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187301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39E8-FFBB-44B6-9FFB-8F5C319290D4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0F1E-E8F5-4A57-B9FE-1D04AACCD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669806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39E8-FFBB-44B6-9FFB-8F5C319290D4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0F1E-E8F5-4A57-B9FE-1D04AACCD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396080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39E8-FFBB-44B6-9FFB-8F5C319290D4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0F1E-E8F5-4A57-B9FE-1D04AACCD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050170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39E8-FFBB-44B6-9FFB-8F5C319290D4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0F1E-E8F5-4A57-B9FE-1D04AACCD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763831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039E8-FFBB-44B6-9FFB-8F5C319290D4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00F1E-E8F5-4A57-B9FE-1D04AACCD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55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75D3566-93CA-44B5-B4BF-355B62462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A0A372-2D4A-43AD-B54E-ED409C8A4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71979E-799B-4EF2-9B9A-DECFBCA92F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0D50D-2A0E-4120-9A83-ED41F50F71B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CA7B73-984D-4EE7-9F3E-EEA36C222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13C95C-2FB5-4233-9090-699C05A11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D33E0-2062-44D5-941D-AA524A916DD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4FADA0A-8C03-4A6E-A103-4C26A5DD539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4145"/>
            <a:ext cx="12192000" cy="684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3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95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058A1E1-7B47-4C83-BCE1-2FCB4FEC0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414D35E-9E03-43A7-8E44-586C52490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EAD5E5-7333-4F03-85E9-904A3ED6B9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42661-5E25-42FE-9A4C-0FAF7F006D19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B3DBB5-8503-46AA-B37C-92EEEDDEE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74FA86-9F90-4BAC-B953-4E68D2446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6DEEF-7192-47F1-9238-063854B8BA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29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61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1.jpe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6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6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6.xml"/><Relationship Id="rId7" Type="http://schemas.microsoft.com/office/2007/relationships/hdphoto" Target="../media/hdphoto4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6.xml"/><Relationship Id="rId7" Type="http://schemas.microsoft.com/office/2007/relationships/hdphoto" Target="../media/hdphoto5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26B13AD-F44C-43A2-9F40-11569F09B4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396"/>
            <a:ext cx="12192000" cy="6858000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9EFF52B4-475B-4037-A472-7B1D940C4573}"/>
              </a:ext>
            </a:extLst>
          </p:cNvPr>
          <p:cNvSpPr/>
          <p:nvPr/>
        </p:nvSpPr>
        <p:spPr>
          <a:xfrm>
            <a:off x="3441428" y="820085"/>
            <a:ext cx="5217830" cy="5217830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AFA6BE-FA89-4688-89CB-281C310EF2A0}"/>
              </a:ext>
            </a:extLst>
          </p:cNvPr>
          <p:cNvSpPr txBox="1"/>
          <p:nvPr/>
        </p:nvSpPr>
        <p:spPr>
          <a:xfrm>
            <a:off x="4643056" y="1277759"/>
            <a:ext cx="290588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800" b="1" dirty="0">
                <a:solidFill>
                  <a:schemeClr val="accent5">
                    <a:lumMod val="50000"/>
                  </a:schemeClr>
                </a:solidFill>
                <a:latin typeface="#9Slide04 SFU Fenice Bold" panose="00000700000000000000" pitchFamily="2" charset="0"/>
                <a:cs typeface="Calibri" panose="020F0502020204030204" pitchFamily="34" charset="0"/>
              </a:rPr>
              <a:t>HIỀN TÀI</a:t>
            </a:r>
          </a:p>
          <a:p>
            <a:pPr algn="ctr"/>
            <a:r>
              <a:rPr lang="en" sz="4800" b="1" dirty="0">
                <a:solidFill>
                  <a:schemeClr val="accent5">
                    <a:lumMod val="50000"/>
                  </a:schemeClr>
                </a:solidFill>
                <a:latin typeface="#9Slide04 SFU Fenice Bold" panose="00000700000000000000" pitchFamily="2" charset="0"/>
                <a:cs typeface="Calibri" panose="020F0502020204030204" pitchFamily="34" charset="0"/>
              </a:rPr>
              <a:t> LÀ NGUYÊN KHÍ QUỐC GIA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#9Slide04 SFU Fenice Bold" panose="00000700000000000000" pitchFamily="2" charset="0"/>
            </a:endParaRPr>
          </a:p>
        </p:txBody>
      </p:sp>
      <p:pic>
        <p:nvPicPr>
          <p:cNvPr id="19" name="图片 3">
            <a:extLst>
              <a:ext uri="{FF2B5EF4-FFF2-40B4-BE49-F238E27FC236}">
                <a16:creationId xmlns:a16="http://schemas.microsoft.com/office/drawing/2014/main" id="{35609532-0E37-45C4-B3FB-0C3B3999DA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12" b="82471" l="662" r="31833">
                        <a14:foregroundMark x1="28789" y1="47412" x2="31899" y2="53765"/>
                        <a14:foregroundMark x1="30576" y1="51529" x2="30708" y2="63412"/>
                        <a14:foregroundMark x1="30708" y1="63412" x2="29451" y2="68824"/>
                        <a14:foregroundMark x1="27201" y1="68353" x2="28524" y2="77529"/>
                        <a14:foregroundMark x1="22899" y1="67294" x2="22502" y2="78824"/>
                        <a14:foregroundMark x1="3905" y1="54824" x2="662" y2="54471"/>
                        <a14:foregroundMark x1="20582" y1="67529" x2="20119" y2="77294"/>
                        <a14:foregroundMark x1="20119" y1="77294" x2="20516" y2="77647"/>
                        <a14:foregroundMark x1="16810" y1="73529" x2="20582" y2="79647"/>
                        <a14:foregroundMark x1="20582" y1="79647" x2="20582" y2="79647"/>
                        <a14:foregroundMark x1="15685" y1="75176" x2="18729" y2="78824"/>
                        <a14:foregroundMark x1="13732" y1="75942" x2="16678" y2="78353"/>
                        <a14:foregroundMark x1="16678" y1="78353" x2="16744" y2="78118"/>
                        <a14:backgroundMark x1="11780" y1="38588" x2="9662" y2="60118"/>
                        <a14:backgroundMark x1="9662" y1="60118" x2="9993" y2="67412"/>
                        <a14:backgroundMark x1="9993" y1="67412" x2="12244" y2="7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86" t="7151" r="67629" b="9091"/>
          <a:stretch/>
        </p:blipFill>
        <p:spPr>
          <a:xfrm>
            <a:off x="2141600" y="1139635"/>
            <a:ext cx="2905888" cy="6294782"/>
          </a:xfrm>
          <a:prstGeom prst="rect">
            <a:avLst/>
          </a:prstGeom>
          <a:effectLst>
            <a:glow>
              <a:schemeClr val="accent4">
                <a:lumMod val="60000"/>
                <a:lumOff val="40000"/>
                <a:alpha val="82000"/>
              </a:schemeClr>
            </a:glow>
          </a:effectLst>
        </p:spPr>
      </p:pic>
      <p:pic>
        <p:nvPicPr>
          <p:cNvPr id="22" name="图片 3">
            <a:extLst>
              <a:ext uri="{FF2B5EF4-FFF2-40B4-BE49-F238E27FC236}">
                <a16:creationId xmlns:a16="http://schemas.microsoft.com/office/drawing/2014/main" id="{26D5CAA2-8391-42DE-B949-96F3E027CF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12" b="82471" l="662" r="31833">
                        <a14:foregroundMark x1="28789" y1="47412" x2="31899" y2="53765"/>
                        <a14:foregroundMark x1="30576" y1="51529" x2="30708" y2="63412"/>
                        <a14:foregroundMark x1="30708" y1="63412" x2="29451" y2="68824"/>
                        <a14:foregroundMark x1="27201" y1="68353" x2="28524" y2="77529"/>
                        <a14:foregroundMark x1="22899" y1="67294" x2="22502" y2="78824"/>
                        <a14:foregroundMark x1="3905" y1="54824" x2="662" y2="54471"/>
                        <a14:foregroundMark x1="20582" y1="67529" x2="20119" y2="77294"/>
                        <a14:foregroundMark x1="20119" y1="77294" x2="20516" y2="77647"/>
                        <a14:foregroundMark x1="16810" y1="73529" x2="20582" y2="79647"/>
                        <a14:foregroundMark x1="20582" y1="79647" x2="20582" y2="79647"/>
                        <a14:foregroundMark x1="15685" y1="75176" x2="18729" y2="78824"/>
                        <a14:foregroundMark x1="13732" y1="75942" x2="16678" y2="78353"/>
                        <a14:foregroundMark x1="16678" y1="78353" x2="16744" y2="78118"/>
                        <a14:backgroundMark x1="11780" y1="38588" x2="9662" y2="60118"/>
                        <a14:backgroundMark x1="9662" y1="60118" x2="9993" y2="67412"/>
                        <a14:backgroundMark x1="9993" y1="67412" x2="12244" y2="7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86" t="7151" r="67629" b="9091"/>
          <a:stretch/>
        </p:blipFill>
        <p:spPr>
          <a:xfrm>
            <a:off x="2115548" y="1828255"/>
            <a:ext cx="2651760" cy="5744286"/>
          </a:xfrm>
          <a:prstGeom prst="rect">
            <a:avLst/>
          </a:prstGeom>
          <a:effectLst>
            <a:glow rad="127000">
              <a:schemeClr val="accent4">
                <a:lumMod val="60000"/>
                <a:lumOff val="40000"/>
                <a:alpha val="8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82907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">
            <a:extLst>
              <a:ext uri="{FF2B5EF4-FFF2-40B4-BE49-F238E27FC236}">
                <a16:creationId xmlns:a16="http://schemas.microsoft.com/office/drawing/2014/main" id="{0782C09F-F8A9-4FEE-9EA9-B581A6D7A1A0}"/>
              </a:ext>
            </a:extLst>
          </p:cNvPr>
          <p:cNvSpPr/>
          <p:nvPr/>
        </p:nvSpPr>
        <p:spPr>
          <a:xfrm>
            <a:off x="294132" y="283464"/>
            <a:ext cx="11603736" cy="6291071"/>
          </a:xfrm>
          <a:prstGeom prst="rect">
            <a:avLst/>
          </a:prstGeom>
          <a:solidFill>
            <a:srgbClr val="F2DDAF">
              <a:alpha val="70000"/>
            </a:srgbClr>
          </a:solidFill>
          <a:ln w="25400">
            <a:solidFill>
              <a:schemeClr val="bg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EA97415-E640-40FD-8C6A-37074D204923}"/>
              </a:ext>
            </a:extLst>
          </p:cNvPr>
          <p:cNvGrpSpPr/>
          <p:nvPr/>
        </p:nvGrpSpPr>
        <p:grpSpPr>
          <a:xfrm>
            <a:off x="6352254" y="1073887"/>
            <a:ext cx="4120816" cy="903769"/>
            <a:chOff x="6352254" y="1073887"/>
            <a:chExt cx="4120816" cy="903769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A458FC60-284E-4C7E-8A30-BA5CCEBFF369}"/>
                </a:ext>
              </a:extLst>
            </p:cNvPr>
            <p:cNvGrpSpPr/>
            <p:nvPr/>
          </p:nvGrpSpPr>
          <p:grpSpPr>
            <a:xfrm>
              <a:off x="6352254" y="1073887"/>
              <a:ext cx="903769" cy="903769"/>
              <a:chOff x="6501110" y="1169580"/>
              <a:chExt cx="903769" cy="903769"/>
            </a:xfrm>
          </p:grpSpPr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94A8D2E0-621A-4B24-83C4-CA5E65C2742E}"/>
                  </a:ext>
                </a:extLst>
              </p:cNvPr>
              <p:cNvSpPr/>
              <p:nvPr/>
            </p:nvSpPr>
            <p:spPr>
              <a:xfrm>
                <a:off x="6501110" y="1169580"/>
                <a:ext cx="903769" cy="903769"/>
              </a:xfrm>
              <a:prstGeom prst="ellipse">
                <a:avLst/>
              </a:prstGeom>
              <a:solidFill>
                <a:srgbClr val="F2DDAF">
                  <a:alpha val="70000"/>
                </a:srgbClr>
              </a:solidFill>
              <a:ln w="25400">
                <a:solidFill>
                  <a:schemeClr val="bg2">
                    <a:lumMod val="75000"/>
                  </a:schemeClr>
                </a:solidFill>
              </a:ln>
              <a:effectLst>
                <a:glow rad="127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9916439-D2E0-4405-8491-E82FEBA907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92" y="1229995"/>
                <a:ext cx="782939" cy="782939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C4B77CF4-4554-4E5E-886D-724B3DC38A74}"/>
                </a:ext>
              </a:extLst>
            </p:cNvPr>
            <p:cNvCxnSpPr>
              <a:stCxn id="7" idx="6"/>
            </p:cNvCxnSpPr>
            <p:nvPr/>
          </p:nvCxnSpPr>
          <p:spPr>
            <a:xfrm flipV="1">
              <a:off x="7256023" y="1525771"/>
              <a:ext cx="3217047" cy="1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0401F34-9B50-408E-8C92-B31497A44928}"/>
              </a:ext>
            </a:extLst>
          </p:cNvPr>
          <p:cNvGrpSpPr/>
          <p:nvPr/>
        </p:nvGrpSpPr>
        <p:grpSpPr>
          <a:xfrm>
            <a:off x="6682574" y="4901603"/>
            <a:ext cx="4127824" cy="903769"/>
            <a:chOff x="6682574" y="4901603"/>
            <a:chExt cx="4127824" cy="903769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B87CC852-2CC5-4CFD-B190-AD5AA406531F}"/>
                </a:ext>
              </a:extLst>
            </p:cNvPr>
            <p:cNvGrpSpPr/>
            <p:nvPr/>
          </p:nvGrpSpPr>
          <p:grpSpPr>
            <a:xfrm>
              <a:off x="9906629" y="4901603"/>
              <a:ext cx="903769" cy="903769"/>
              <a:chOff x="6501110" y="1169580"/>
              <a:chExt cx="903769" cy="903769"/>
            </a:xfrm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8AD7B991-B530-4726-BA43-0225A6D354B8}"/>
                  </a:ext>
                </a:extLst>
              </p:cNvPr>
              <p:cNvSpPr/>
              <p:nvPr/>
            </p:nvSpPr>
            <p:spPr>
              <a:xfrm>
                <a:off x="6501110" y="1169580"/>
                <a:ext cx="903769" cy="903769"/>
              </a:xfrm>
              <a:prstGeom prst="ellipse">
                <a:avLst/>
              </a:prstGeom>
              <a:solidFill>
                <a:srgbClr val="F2DDAF">
                  <a:alpha val="70000"/>
                </a:srgbClr>
              </a:solidFill>
              <a:ln w="25400">
                <a:solidFill>
                  <a:schemeClr val="bg2">
                    <a:lumMod val="75000"/>
                  </a:schemeClr>
                </a:solidFill>
              </a:ln>
              <a:effectLst>
                <a:glow rad="127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2676B13-8746-44D5-8818-5A63E1252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92" y="1229995"/>
                <a:ext cx="782939" cy="782939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2B20F044-B51A-4756-83E1-4C48EA1932E2}"/>
                </a:ext>
              </a:extLst>
            </p:cNvPr>
            <p:cNvCxnSpPr/>
            <p:nvPr/>
          </p:nvCxnSpPr>
          <p:spPr>
            <a:xfrm flipV="1">
              <a:off x="6682574" y="5353486"/>
              <a:ext cx="3217047" cy="1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CD93A01-37B8-4053-AFDE-5EB0160C0065}"/>
              </a:ext>
            </a:extLst>
          </p:cNvPr>
          <p:cNvSpPr txBox="1"/>
          <p:nvPr/>
        </p:nvSpPr>
        <p:spPr>
          <a:xfrm>
            <a:off x="747092" y="621793"/>
            <a:ext cx="4315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I.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TÌM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HIỂU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 CHUNG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3098BE3-1582-4E12-A31E-5E279AE38F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57" y="2246945"/>
            <a:ext cx="2852315" cy="41406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D1826DD-ED95-4D15-B86F-6F172F46CE2D}"/>
              </a:ext>
            </a:extLst>
          </p:cNvPr>
          <p:cNvSpPr txBox="1"/>
          <p:nvPr/>
        </p:nvSpPr>
        <p:spPr>
          <a:xfrm>
            <a:off x="7274313" y="710101"/>
            <a:ext cx="60944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vi-VN" altLang="en-US" sz="2400" b="1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vi-VN" altLang="en-US" sz="2400" b="1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altLang="en-US" sz="2400" b="1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vi-VN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</a:t>
            </a:r>
            <a:endParaRPr lang="vi-VN" alt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41A3F4-F5F1-406E-AE89-CD3B2876AB0A}"/>
              </a:ext>
            </a:extLst>
          </p:cNvPr>
          <p:cNvSpPr txBox="1"/>
          <p:nvPr/>
        </p:nvSpPr>
        <p:spPr>
          <a:xfrm>
            <a:off x="5625232" y="1855635"/>
            <a:ext cx="5987647" cy="3074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vi-VN" altLang="en-US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Trích</a:t>
            </a:r>
            <a:r>
              <a:rPr lang="vi-VN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en-US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vi-VN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</a:t>
            </a:r>
            <a:r>
              <a:rPr lang="vi-VN" altLang="en-US" sz="20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vi-VN" altLang="en-US" sz="2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en-US" sz="20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kí</a:t>
            </a:r>
            <a:r>
              <a:rPr lang="vi-VN" altLang="en-US" sz="2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en-US" sz="20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</a:t>
            </a:r>
            <a:r>
              <a:rPr lang="vi-VN" altLang="en-US" sz="2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danh </a:t>
            </a:r>
            <a:r>
              <a:rPr lang="vi-VN" altLang="en-US" sz="20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</a:t>
            </a:r>
            <a:r>
              <a:rPr lang="vi-VN" altLang="en-US" sz="2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en-US" sz="20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sĩ</a:t>
            </a:r>
            <a:r>
              <a:rPr lang="vi-VN" altLang="en-US" sz="2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khoa Nhâm </a:t>
            </a:r>
            <a:r>
              <a:rPr lang="vi-VN" altLang="en-US" sz="20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Tuất</a:t>
            </a:r>
            <a:r>
              <a:rPr lang="vi-VN" altLang="en-US" sz="2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niên </a:t>
            </a:r>
            <a:r>
              <a:rPr lang="vi-VN" altLang="en-US" sz="20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hiệu</a:t>
            </a:r>
            <a:r>
              <a:rPr lang="vi-VN" altLang="en-US" sz="2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en-US" sz="20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Bảo</a:t>
            </a:r>
            <a:r>
              <a:rPr lang="vi-VN" altLang="en-US" sz="2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en-US" sz="20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Đại</a:t>
            </a:r>
            <a:r>
              <a:rPr lang="vi-VN" altLang="en-US" sz="2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en-US" sz="20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lang="vi-VN" altLang="en-US" sz="2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</a:t>
            </a:r>
            <a:r>
              <a:rPr lang="vi-VN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  <a:r>
              <a:rPr lang="vi-VN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en-US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vi-VN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Thân Nhân Trung </a:t>
            </a:r>
            <a:r>
              <a:rPr lang="vi-VN" altLang="en-US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soạn</a:t>
            </a:r>
            <a:r>
              <a:rPr lang="vi-VN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năm 1484, </a:t>
            </a:r>
            <a:r>
              <a:rPr lang="vi-VN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thời</a:t>
            </a:r>
            <a:r>
              <a:rPr lang="vi-VN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vi-VN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Đức</a:t>
            </a:r>
            <a:r>
              <a:rPr lang="vi-VN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285750" indent="-285750" algn="just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vi-VN" altLang="en-US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vi-VN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en-US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kí</a:t>
            </a:r>
            <a:r>
              <a:rPr lang="vi-VN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en-US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giữ</a:t>
            </a:r>
            <a:r>
              <a:rPr lang="vi-VN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vai </a:t>
            </a:r>
            <a:r>
              <a:rPr lang="vi-VN" altLang="en-US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vi-VN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quan </a:t>
            </a:r>
            <a:r>
              <a:rPr lang="vi-VN" altLang="en-US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trọng</a:t>
            </a:r>
            <a:r>
              <a:rPr lang="vi-VN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như </a:t>
            </a:r>
            <a:r>
              <a:rPr lang="vi-VN" altLang="en-US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vi-VN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en-US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vi-VN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en-US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tựa</a:t>
            </a:r>
            <a:r>
              <a:rPr lang="vi-VN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chung cho </a:t>
            </a:r>
            <a:r>
              <a:rPr lang="vi-VN" altLang="en-US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vi-VN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82 </a:t>
            </a:r>
            <a:r>
              <a:rPr lang="vi-VN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tấm</a:t>
            </a:r>
            <a:r>
              <a:rPr lang="vi-VN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bia </a:t>
            </a:r>
            <a:r>
              <a:rPr lang="vi-VN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</a:t>
            </a:r>
            <a:r>
              <a:rPr lang="vi-VN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sĩ</a:t>
            </a:r>
            <a:r>
              <a:rPr lang="vi-VN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Văn </a:t>
            </a:r>
            <a:r>
              <a:rPr lang="vi-VN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miếu</a:t>
            </a:r>
            <a:r>
              <a:rPr lang="vi-VN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vi-VN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vi-VN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</a:t>
            </a:r>
            <a:r>
              <a:rPr lang="vi-VN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  <a:r>
              <a:rPr lang="en-US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vi-VN" altLang="en-US" sz="2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8FD84C-501A-4949-9306-4317F37CEE09}"/>
              </a:ext>
            </a:extLst>
          </p:cNvPr>
          <p:cNvSpPr txBox="1"/>
          <p:nvPr/>
        </p:nvSpPr>
        <p:spPr>
          <a:xfrm flipH="1">
            <a:off x="728802" y="1285434"/>
            <a:ext cx="334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2. </a:t>
            </a:r>
            <a:r>
              <a:rPr lang="en-US" sz="2800" u="sng" dirty="0" err="1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TÁC</a:t>
            </a:r>
            <a:r>
              <a:rPr lang="en-US" sz="2800" u="sng" dirty="0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2800" u="sng" dirty="0" err="1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PHẨM</a:t>
            </a:r>
            <a:endParaRPr lang="en-US" sz="2800" u="sng" dirty="0">
              <a:solidFill>
                <a:schemeClr val="bg2">
                  <a:lumMod val="25000"/>
                </a:schemeClr>
              </a:solidFill>
              <a:latin typeface="#9Slide04 SFU Fenice 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7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" y="-5660"/>
            <a:ext cx="12191552" cy="685825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7780" y="1646555"/>
            <a:ext cx="12283440" cy="4432300"/>
            <a:chOff x="-17780" y="1646555"/>
            <a:chExt cx="12283440" cy="4432300"/>
          </a:xfrm>
        </p:grpSpPr>
        <p:sp>
          <p:nvSpPr>
            <p:cNvPr id="3" name="MH_SubTitle_1"/>
            <p:cNvSpPr/>
            <p:nvPr/>
          </p:nvSpPr>
          <p:spPr>
            <a:xfrm>
              <a:off x="2868295" y="2597142"/>
              <a:ext cx="1791362" cy="1556444"/>
            </a:xfrm>
            <a:prstGeom prst="hexagon">
              <a:avLst/>
            </a:prstGeom>
            <a:solidFill>
              <a:srgbClr val="322F2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NHÓM 1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" name="MH_SubTitle_2"/>
            <p:cNvSpPr/>
            <p:nvPr/>
          </p:nvSpPr>
          <p:spPr>
            <a:xfrm>
              <a:off x="4436732" y="1653999"/>
              <a:ext cx="1792499" cy="1555871"/>
            </a:xfrm>
            <a:prstGeom prst="hexagon">
              <a:avLst/>
            </a:prstGeom>
            <a:solidFill>
              <a:srgbClr val="B8885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kern="0" dirty="0">
                  <a:solidFill>
                    <a:srgbClr val="FFFFFF"/>
                  </a:solidFill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NHÓM 2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MH_SubTitle_3"/>
            <p:cNvSpPr/>
            <p:nvPr/>
          </p:nvSpPr>
          <p:spPr>
            <a:xfrm>
              <a:off x="6046114" y="2604587"/>
              <a:ext cx="1792499" cy="1555871"/>
            </a:xfrm>
            <a:prstGeom prst="hexagon">
              <a:avLst/>
            </a:prstGeom>
            <a:solidFill>
              <a:srgbClr val="322F2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NHÓM 3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MH_SubTitle_4"/>
            <p:cNvSpPr/>
            <p:nvPr/>
          </p:nvSpPr>
          <p:spPr>
            <a:xfrm>
              <a:off x="7622513" y="1646555"/>
              <a:ext cx="1791362" cy="1556444"/>
            </a:xfrm>
            <a:prstGeom prst="hexagon">
              <a:avLst/>
            </a:prstGeom>
            <a:solidFill>
              <a:srgbClr val="B8885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NHÓM 4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MH_Other_1"/>
            <p:cNvSpPr/>
            <p:nvPr/>
          </p:nvSpPr>
          <p:spPr>
            <a:xfrm>
              <a:off x="3455748" y="2136165"/>
              <a:ext cx="415141" cy="360765"/>
            </a:xfrm>
            <a:prstGeom prst="hexagon">
              <a:avLst/>
            </a:prstGeom>
            <a:solidFill>
              <a:srgbClr val="322F2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MH_Other_2"/>
            <p:cNvSpPr/>
            <p:nvPr/>
          </p:nvSpPr>
          <p:spPr>
            <a:xfrm>
              <a:off x="4716526" y="3350168"/>
              <a:ext cx="416847" cy="359620"/>
            </a:xfrm>
            <a:prstGeom prst="hexagon">
              <a:avLst/>
            </a:prstGeom>
            <a:solidFill>
              <a:srgbClr val="322F2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MH_Other_3"/>
            <p:cNvSpPr/>
            <p:nvPr/>
          </p:nvSpPr>
          <p:spPr>
            <a:xfrm>
              <a:off x="5616065" y="3423466"/>
              <a:ext cx="415141" cy="360765"/>
            </a:xfrm>
            <a:prstGeom prst="hexagon">
              <a:avLst/>
            </a:prstGeom>
            <a:solidFill>
              <a:srgbClr val="322F2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4"/>
            <p:cNvSpPr/>
            <p:nvPr/>
          </p:nvSpPr>
          <p:spPr>
            <a:xfrm>
              <a:off x="6840569" y="2172241"/>
              <a:ext cx="267283" cy="231920"/>
            </a:xfrm>
            <a:prstGeom prst="hexagon">
              <a:avLst/>
            </a:prstGeom>
            <a:solidFill>
              <a:srgbClr val="322F2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MH_Other_5"/>
            <p:cNvSpPr/>
            <p:nvPr/>
          </p:nvSpPr>
          <p:spPr>
            <a:xfrm>
              <a:off x="6239468" y="2033089"/>
              <a:ext cx="395237" cy="343586"/>
            </a:xfrm>
            <a:prstGeom prst="hexagon">
              <a:avLst/>
            </a:prstGeom>
            <a:solidFill>
              <a:srgbClr val="322F2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MH_Other_6"/>
            <p:cNvSpPr/>
            <p:nvPr/>
          </p:nvSpPr>
          <p:spPr>
            <a:xfrm>
              <a:off x="4485070" y="1777118"/>
              <a:ext cx="162076" cy="140298"/>
            </a:xfrm>
            <a:prstGeom prst="hexagon">
              <a:avLst/>
            </a:prstGeom>
            <a:solidFill>
              <a:srgbClr val="322F2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MH_Other_7"/>
            <p:cNvSpPr/>
            <p:nvPr/>
          </p:nvSpPr>
          <p:spPr>
            <a:xfrm>
              <a:off x="5458661" y="3347305"/>
              <a:ext cx="183686" cy="159195"/>
            </a:xfrm>
            <a:prstGeom prst="hexagon">
              <a:avLst/>
            </a:prstGeom>
            <a:solidFill>
              <a:srgbClr val="322F2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MH_Other_8"/>
            <p:cNvSpPr/>
            <p:nvPr/>
          </p:nvSpPr>
          <p:spPr>
            <a:xfrm>
              <a:off x="6621625" y="2375530"/>
              <a:ext cx="192216" cy="166066"/>
            </a:xfrm>
            <a:prstGeom prst="hexagon">
              <a:avLst/>
            </a:prstGeom>
            <a:solidFill>
              <a:srgbClr val="322F2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MH_Other_9"/>
            <p:cNvSpPr/>
            <p:nvPr/>
          </p:nvSpPr>
          <p:spPr>
            <a:xfrm>
              <a:off x="4206414" y="1941466"/>
              <a:ext cx="319602" cy="277732"/>
            </a:xfrm>
            <a:prstGeom prst="hexagon">
              <a:avLst/>
            </a:prstGeom>
            <a:solidFill>
              <a:srgbClr val="322F2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MH_Other_10"/>
            <p:cNvSpPr/>
            <p:nvPr/>
          </p:nvSpPr>
          <p:spPr>
            <a:xfrm>
              <a:off x="7882971" y="3298630"/>
              <a:ext cx="395237" cy="343586"/>
            </a:xfrm>
            <a:prstGeom prst="hexagon">
              <a:avLst/>
            </a:prstGeom>
            <a:solidFill>
              <a:srgbClr val="322F2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MH_Other_11"/>
            <p:cNvSpPr/>
            <p:nvPr/>
          </p:nvSpPr>
          <p:spPr>
            <a:xfrm>
              <a:off x="8369198" y="3260263"/>
              <a:ext cx="284343" cy="247382"/>
            </a:xfrm>
            <a:prstGeom prst="hexagon">
              <a:avLst/>
            </a:prstGeom>
            <a:solidFill>
              <a:srgbClr val="322F2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MH_Other_12"/>
            <p:cNvSpPr/>
            <p:nvPr/>
          </p:nvSpPr>
          <p:spPr>
            <a:xfrm>
              <a:off x="8283895" y="3559183"/>
              <a:ext cx="190510" cy="166066"/>
            </a:xfrm>
            <a:prstGeom prst="hexagon">
              <a:avLst/>
            </a:prstGeom>
            <a:solidFill>
              <a:srgbClr val="322F2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MH_Other_13"/>
            <p:cNvSpPr/>
            <p:nvPr/>
          </p:nvSpPr>
          <p:spPr>
            <a:xfrm>
              <a:off x="3931738" y="2183694"/>
              <a:ext cx="267283" cy="231920"/>
            </a:xfrm>
            <a:prstGeom prst="hexagon">
              <a:avLst/>
            </a:prstGeom>
            <a:solidFill>
              <a:srgbClr val="322F2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-17780" y="4900295"/>
              <a:ext cx="12283440" cy="1178560"/>
            </a:xfrm>
            <a:prstGeom prst="rect">
              <a:avLst/>
            </a:prstGeom>
            <a:solidFill>
              <a:srgbClr val="322F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749C9A5-99ED-4D1A-B349-689F5CEA70B8}"/>
              </a:ext>
            </a:extLst>
          </p:cNvPr>
          <p:cNvSpPr txBox="1"/>
          <p:nvPr/>
        </p:nvSpPr>
        <p:spPr>
          <a:xfrm>
            <a:off x="3470447" y="5166409"/>
            <a:ext cx="50417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#9Slide04 SFU Fenice Bold" panose="00000700000000000000" pitchFamily="2" charset="0"/>
              </a:rPr>
              <a:t>THẢO</a:t>
            </a:r>
            <a:r>
              <a:rPr lang="en-US" sz="4400" dirty="0">
                <a:solidFill>
                  <a:schemeClr val="bg1"/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4 SFU Fenice Bold" panose="00000700000000000000" pitchFamily="2" charset="0"/>
              </a:rPr>
              <a:t>LUẬN</a:t>
            </a:r>
            <a:r>
              <a:rPr lang="en-US" sz="4400" dirty="0">
                <a:solidFill>
                  <a:schemeClr val="bg1"/>
                </a:solidFill>
                <a:latin typeface="#9Slide04 SFU Fenice Bold" panose="00000700000000000000" pitchFamily="2" charset="0"/>
              </a:rPr>
              <a:t> NHÓM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3C03CF-5514-4EA5-A649-849BD26CF847}"/>
              </a:ext>
            </a:extLst>
          </p:cNvPr>
          <p:cNvSpPr txBox="1"/>
          <p:nvPr/>
        </p:nvSpPr>
        <p:spPr>
          <a:xfrm>
            <a:off x="251795" y="3068313"/>
            <a:ext cx="23751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019CA7-2971-406B-B625-5E94A3E19CE3}"/>
              </a:ext>
            </a:extLst>
          </p:cNvPr>
          <p:cNvSpPr txBox="1"/>
          <p:nvPr/>
        </p:nvSpPr>
        <p:spPr>
          <a:xfrm>
            <a:off x="3469973" y="182919"/>
            <a:ext cx="31647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khắc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endParaRPr lang="en-US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4DA747-7527-4964-B100-7D6A3696113A}"/>
              </a:ext>
            </a:extLst>
          </p:cNvPr>
          <p:cNvSpPr txBox="1"/>
          <p:nvPr/>
        </p:nvSpPr>
        <p:spPr>
          <a:xfrm>
            <a:off x="7622513" y="3733667"/>
            <a:ext cx="4159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Liên </a:t>
            </a:r>
            <a:r>
              <a:rPr lang="vi-V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lang="vi-V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nhân </a:t>
            </a:r>
            <a:r>
              <a:rPr lang="vi-V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vi-V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ta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C43425-42CB-4FDA-9D24-CD705F97E8DF}"/>
              </a:ext>
            </a:extLst>
          </p:cNvPr>
          <p:cNvSpPr txBox="1"/>
          <p:nvPr/>
        </p:nvSpPr>
        <p:spPr>
          <a:xfrm>
            <a:off x="9472396" y="1572867"/>
            <a:ext cx="24678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vi-V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chiêu </a:t>
            </a:r>
            <a:r>
              <a:rPr lang="vi-V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mộ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nhân </a:t>
            </a:r>
            <a:r>
              <a:rPr lang="vi-V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cho </a:t>
            </a:r>
            <a:r>
              <a:rPr lang="vi-V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55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A90E241-A168-4B4F-BE50-AFAAC3E6CA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88" y="432894"/>
            <a:ext cx="4928616" cy="695737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8CD72F-65F5-41DF-A0F9-8AD17662A00D}"/>
              </a:ext>
            </a:extLst>
          </p:cNvPr>
          <p:cNvSpPr txBox="1"/>
          <p:nvPr/>
        </p:nvSpPr>
        <p:spPr>
          <a:xfrm>
            <a:off x="107012" y="109729"/>
            <a:ext cx="5392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II.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ĐỌC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 –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HIỂU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VĂN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BẢN</a:t>
            </a:r>
            <a:endParaRPr lang="en-US" sz="3600" dirty="0">
              <a:solidFill>
                <a:schemeClr val="bg2">
                  <a:lumMod val="25000"/>
                </a:schemeClr>
              </a:solidFill>
              <a:latin typeface="#9Slide04 SFU Fenice Bold" panose="00000700000000000000" pitchFamily="2" charset="0"/>
            </a:endParaRPr>
          </a:p>
        </p:txBody>
      </p:sp>
      <p:sp>
        <p:nvSpPr>
          <p:cNvPr id="27" name="Google Shape;828;p55">
            <a:extLst>
              <a:ext uri="{FF2B5EF4-FFF2-40B4-BE49-F238E27FC236}">
                <a16:creationId xmlns:a16="http://schemas.microsoft.com/office/drawing/2014/main" id="{FC589BDF-A100-4B9B-B9CC-D88DF9FAE977}"/>
              </a:ext>
            </a:extLst>
          </p:cNvPr>
          <p:cNvSpPr txBox="1">
            <a:spLocks/>
          </p:cNvSpPr>
          <p:nvPr/>
        </p:nvSpPr>
        <p:spPr>
          <a:xfrm>
            <a:off x="107012" y="899075"/>
            <a:ext cx="9677068" cy="4335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VAI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HIỀN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QUỐC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GIA</a:t>
            </a:r>
          </a:p>
        </p:txBody>
      </p:sp>
      <p:pic>
        <p:nvPicPr>
          <p:cNvPr id="28" name="图片 19">
            <a:extLst>
              <a:ext uri="{FF2B5EF4-FFF2-40B4-BE49-F238E27FC236}">
                <a16:creationId xmlns:a16="http://schemas.microsoft.com/office/drawing/2014/main" id="{8EEAFAD5-DC9D-41D2-ACFA-CF571C3CEE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3095"/>
            <a:ext cx="4148916" cy="5856725"/>
          </a:xfrm>
          <a:prstGeom prst="rect">
            <a:avLst/>
          </a:prstGeom>
        </p:spPr>
      </p:pic>
      <p:pic>
        <p:nvPicPr>
          <p:cNvPr id="29" name="图片 13">
            <a:extLst>
              <a:ext uri="{FF2B5EF4-FFF2-40B4-BE49-F238E27FC236}">
                <a16:creationId xmlns:a16="http://schemas.microsoft.com/office/drawing/2014/main" id="{0E09C6DB-AEC8-408A-A984-586B957CBC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1" b="15958"/>
          <a:stretch/>
        </p:blipFill>
        <p:spPr>
          <a:xfrm rot="21429962">
            <a:off x="7346198" y="1358850"/>
            <a:ext cx="1365494" cy="923013"/>
          </a:xfrm>
          <a:prstGeom prst="rect">
            <a:avLst/>
          </a:prstGeom>
        </p:spPr>
      </p:pic>
      <p:sp>
        <p:nvSpPr>
          <p:cNvPr id="30" name="Google Shape;752;p51">
            <a:extLst>
              <a:ext uri="{FF2B5EF4-FFF2-40B4-BE49-F238E27FC236}">
                <a16:creationId xmlns:a16="http://schemas.microsoft.com/office/drawing/2014/main" id="{3D5C76D9-F3B7-441D-B88F-A4236A07C87E}"/>
              </a:ext>
            </a:extLst>
          </p:cNvPr>
          <p:cNvSpPr txBox="1">
            <a:spLocks/>
          </p:cNvSpPr>
          <p:nvPr/>
        </p:nvSpPr>
        <p:spPr>
          <a:xfrm>
            <a:off x="6524880" y="2138510"/>
            <a:ext cx="2377500" cy="71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HIỀN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1" name="Google Shape;753;p51">
            <a:extLst>
              <a:ext uri="{FF2B5EF4-FFF2-40B4-BE49-F238E27FC236}">
                <a16:creationId xmlns:a16="http://schemas.microsoft.com/office/drawing/2014/main" id="{EEFFBA3C-FCB7-4554-A83C-04E6555F58C7}"/>
              </a:ext>
            </a:extLst>
          </p:cNvPr>
          <p:cNvSpPr txBox="1">
            <a:spLocks/>
          </p:cNvSpPr>
          <p:nvPr/>
        </p:nvSpPr>
        <p:spPr>
          <a:xfrm>
            <a:off x="3972228" y="2348724"/>
            <a:ext cx="180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endParaRPr lang="en-US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Google Shape;754;p51">
            <a:extLst>
              <a:ext uri="{FF2B5EF4-FFF2-40B4-BE49-F238E27FC236}">
                <a16:creationId xmlns:a16="http://schemas.microsoft.com/office/drawing/2014/main" id="{24BF0C3E-3203-42E8-9618-72505B25D0D2}"/>
              </a:ext>
            </a:extLst>
          </p:cNvPr>
          <p:cNvSpPr txBox="1">
            <a:spLocks/>
          </p:cNvSpPr>
          <p:nvPr/>
        </p:nvSpPr>
        <p:spPr>
          <a:xfrm>
            <a:off x="5266054" y="2342998"/>
            <a:ext cx="180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ĐỨC</a:t>
            </a:r>
            <a:endParaRPr lang="en-US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3" name="Google Shape;752;p51">
            <a:extLst>
              <a:ext uri="{FF2B5EF4-FFF2-40B4-BE49-F238E27FC236}">
                <a16:creationId xmlns:a16="http://schemas.microsoft.com/office/drawing/2014/main" id="{BC8C97FB-BA4F-4119-B719-B71A036AA653}"/>
              </a:ext>
            </a:extLst>
          </p:cNvPr>
          <p:cNvSpPr txBox="1">
            <a:spLocks/>
          </p:cNvSpPr>
          <p:nvPr/>
        </p:nvSpPr>
        <p:spPr>
          <a:xfrm>
            <a:off x="8463468" y="2113436"/>
            <a:ext cx="3112836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KHÍ QUỐC GIA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83407E-3D90-4ED3-B551-895A49A1F406}"/>
              </a:ext>
            </a:extLst>
          </p:cNvPr>
          <p:cNvSpPr txBox="1"/>
          <p:nvPr/>
        </p:nvSpPr>
        <p:spPr>
          <a:xfrm>
            <a:off x="4358798" y="2885754"/>
            <a:ext cx="7543194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gười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lang="vi-VN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cao, </a:t>
            </a:r>
            <a:r>
              <a:rPr lang="vi-VN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vi-VN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rộng</a:t>
            </a:r>
            <a:r>
              <a:rPr lang="vi-VN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vi-VN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vi-VN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đạo</a:t>
            </a:r>
            <a:r>
              <a:rPr lang="vi-VN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đức</a:t>
            </a:r>
            <a:r>
              <a:rPr lang="vi-VN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lang="vi-VN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vi-VN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ban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nên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sống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phát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triển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thịnh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suy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xã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hội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5" name="Picture 20">
            <a:extLst>
              <a:ext uri="{FF2B5EF4-FFF2-40B4-BE49-F238E27FC236}">
                <a16:creationId xmlns:a16="http://schemas.microsoft.com/office/drawing/2014/main" id="{DAEA3E26-09C2-4834-9056-0352621028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124443">
            <a:off x="7839643" y="4043269"/>
            <a:ext cx="581503" cy="32636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A2C9A6F-CD9F-4494-BC00-772C23B8C7F0}"/>
              </a:ext>
            </a:extLst>
          </p:cNvPr>
          <p:cNvSpPr txBox="1"/>
          <p:nvPr/>
        </p:nvSpPr>
        <p:spPr>
          <a:xfrm>
            <a:off x="4358798" y="4353205"/>
            <a:ext cx="7628986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trọng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đãi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hiền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mức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cao </a:t>
            </a:r>
            <a:r>
              <a:rPr lang="vi-VN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vi-VN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</a:t>
            </a:r>
            <a:r>
              <a:rPr lang="vi-VN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cao danh </a:t>
            </a:r>
            <a:r>
              <a:rPr lang="vi-VN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vi-VN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phong </a:t>
            </a:r>
            <a:r>
              <a:rPr lang="vi-VN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chức</a:t>
            </a:r>
            <a:r>
              <a:rPr lang="vi-VN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tước</a:t>
            </a:r>
            <a:r>
              <a:rPr lang="vi-VN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vi-VN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cấp</a:t>
            </a:r>
            <a:r>
              <a:rPr lang="vi-VN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bậc</a:t>
            </a:r>
            <a:r>
              <a:rPr lang="vi-VN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ghi tên </a:t>
            </a:r>
            <a:r>
              <a:rPr lang="vi-VN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vi-VN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vàng</a:t>
            </a:r>
            <a:r>
              <a:rPr lang="vi-VN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ban </a:t>
            </a:r>
            <a:r>
              <a:rPr lang="vi-VN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yến</a:t>
            </a:r>
            <a:r>
              <a:rPr lang="vi-VN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tiệc</a:t>
            </a:r>
            <a:r>
              <a:rPr lang="vi-VN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  <a:endParaRPr lang="vi-VN" sz="2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7" name="Picture 20">
            <a:extLst>
              <a:ext uri="{FF2B5EF4-FFF2-40B4-BE49-F238E27FC236}">
                <a16:creationId xmlns:a16="http://schemas.microsoft.com/office/drawing/2014/main" id="{38F5A1A8-FDE2-4F24-9A78-08202BBC3B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124443">
            <a:off x="7910417" y="5474337"/>
            <a:ext cx="581503" cy="32636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24282DE-F6DA-4C99-9505-1F5BC9DA92AD}"/>
              </a:ext>
            </a:extLst>
          </p:cNvPr>
          <p:cNvSpPr txBox="1"/>
          <p:nvPr/>
        </p:nvSpPr>
        <p:spPr>
          <a:xfrm>
            <a:off x="5062582" y="5917274"/>
            <a:ext cx="6135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Hiền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nhân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tố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quyết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định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hưng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thịnh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quốc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gia</a:t>
            </a:r>
          </a:p>
        </p:txBody>
      </p:sp>
    </p:spTree>
    <p:extLst>
      <p:ext uri="{BB962C8B-B14F-4D97-AF65-F5344CB8AC3E}">
        <p14:creationId xmlns:p14="http://schemas.microsoft.com/office/powerpoint/2010/main" val="3688428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0" grpId="0"/>
      <p:bldP spid="31" grpId="0"/>
      <p:bldP spid="32" grpId="0"/>
      <p:bldP spid="33" grpId="0"/>
      <p:bldP spid="34" grpId="0"/>
      <p:bldP spid="36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9C06892-B1D5-405F-AF31-0BC19E6C8B08}"/>
              </a:ext>
            </a:extLst>
          </p:cNvPr>
          <p:cNvSpPr/>
          <p:nvPr/>
        </p:nvSpPr>
        <p:spPr>
          <a:xfrm>
            <a:off x="263346" y="335437"/>
            <a:ext cx="11603736" cy="6291071"/>
          </a:xfrm>
          <a:prstGeom prst="rect">
            <a:avLst/>
          </a:prstGeom>
          <a:solidFill>
            <a:srgbClr val="F2DDAF">
              <a:alpha val="70000"/>
            </a:srgbClr>
          </a:solidFill>
          <a:ln w="25400">
            <a:solidFill>
              <a:schemeClr val="bg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88B94BB-7F52-430A-8333-7B4DEAA7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1" t="14250" r="4161" b="11990"/>
          <a:stretch/>
        </p:blipFill>
        <p:spPr>
          <a:xfrm flipH="1">
            <a:off x="-753" y="-212069"/>
            <a:ext cx="2501847" cy="24597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692325-ECBF-4215-8EB8-2555CB4A7909}"/>
              </a:ext>
            </a:extLst>
          </p:cNvPr>
          <p:cNvSpPr txBox="1"/>
          <p:nvPr/>
        </p:nvSpPr>
        <p:spPr>
          <a:xfrm>
            <a:off x="2501094" y="335437"/>
            <a:ext cx="5392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II.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ĐỌC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 –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HIỂU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VĂN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BẢN</a:t>
            </a:r>
            <a:endParaRPr lang="en-US" sz="3600" dirty="0">
              <a:solidFill>
                <a:schemeClr val="bg2">
                  <a:lumMod val="25000"/>
                </a:schemeClr>
              </a:solidFill>
              <a:latin typeface="#9Slide04 SFU Fenice Bold" panose="00000700000000000000" pitchFamily="2" charset="0"/>
            </a:endParaRPr>
          </a:p>
        </p:txBody>
      </p:sp>
      <p:sp>
        <p:nvSpPr>
          <p:cNvPr id="11" name="Google Shape;828;p55">
            <a:extLst>
              <a:ext uri="{FF2B5EF4-FFF2-40B4-BE49-F238E27FC236}">
                <a16:creationId xmlns:a16="http://schemas.microsoft.com/office/drawing/2014/main" id="{5E989F9A-4672-4BEE-981A-137B0A995E08}"/>
              </a:ext>
            </a:extLst>
          </p:cNvPr>
          <p:cNvSpPr txBox="1">
            <a:spLocks/>
          </p:cNvSpPr>
          <p:nvPr/>
        </p:nvSpPr>
        <p:spPr>
          <a:xfrm>
            <a:off x="2501094" y="1124783"/>
            <a:ext cx="9677068" cy="4335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Ý NGHĨA TÁC DỤNG CỦA VIỆC KHẮC BIA TIẾN SĨ 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Google Shape;904;p60">
            <a:extLst>
              <a:ext uri="{FF2B5EF4-FFF2-40B4-BE49-F238E27FC236}">
                <a16:creationId xmlns:a16="http://schemas.microsoft.com/office/drawing/2014/main" id="{DF29035A-CB1C-4331-96EF-9AB0FF6D58CE}"/>
              </a:ext>
            </a:extLst>
          </p:cNvPr>
          <p:cNvSpPr txBox="1"/>
          <p:nvPr/>
        </p:nvSpPr>
        <p:spPr>
          <a:xfrm>
            <a:off x="1038103" y="2318266"/>
            <a:ext cx="3837257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</a:t>
            </a:r>
            <a:r>
              <a:rPr lang="en-US" sz="2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Khiến</a:t>
            </a:r>
            <a:r>
              <a:rPr lang="en-US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kẻ</a:t>
            </a:r>
            <a:r>
              <a:rPr lang="en-US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sĩ</a:t>
            </a:r>
            <a:r>
              <a:rPr lang="en-US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trông</a:t>
            </a:r>
            <a:r>
              <a:rPr lang="en-US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mà</a:t>
            </a:r>
            <a:r>
              <a:rPr lang="en-US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phấn</a:t>
            </a:r>
            <a:r>
              <a:rPr lang="en-US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chấn</a:t>
            </a:r>
            <a:r>
              <a:rPr lang="en-US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hâm</a:t>
            </a:r>
            <a:r>
              <a:rPr lang="en-US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</a:t>
            </a:r>
            <a:r>
              <a:rPr lang="en-US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rèn</a:t>
            </a:r>
            <a:r>
              <a:rPr lang="en-US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luyện</a:t>
            </a:r>
            <a:r>
              <a:rPr lang="en-US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danh</a:t>
            </a:r>
            <a:r>
              <a:rPr lang="en-US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tiết, </a:t>
            </a:r>
            <a:r>
              <a:rPr lang="en-US" sz="2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gắng</a:t>
            </a:r>
            <a:r>
              <a:rPr lang="en-US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sức</a:t>
            </a:r>
            <a:r>
              <a:rPr lang="en-US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lang="en-US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vua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  <a:endParaRPr lang="vi-VN" sz="2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Google Shape;906;p60">
            <a:extLst>
              <a:ext uri="{FF2B5EF4-FFF2-40B4-BE49-F238E27FC236}">
                <a16:creationId xmlns:a16="http://schemas.microsoft.com/office/drawing/2014/main" id="{0B57FDC7-729E-4B8E-B91E-C9ED099776F6}"/>
              </a:ext>
            </a:extLst>
          </p:cNvPr>
          <p:cNvSpPr txBox="1"/>
          <p:nvPr/>
        </p:nvSpPr>
        <p:spPr>
          <a:xfrm>
            <a:off x="4573042" y="3797371"/>
            <a:ext cx="2926822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defRPr/>
            </a:pPr>
            <a:r>
              <a:rPr lang="vi-VN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</a:t>
            </a:r>
            <a:r>
              <a:rPr lang="en-US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</a:t>
            </a:r>
            <a:r>
              <a:rPr lang="vi-VN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ẻ ác lấy làm răn, người thiện theo đó mà gắng”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8" name="Google Shape;908;p60">
            <a:extLst>
              <a:ext uri="{FF2B5EF4-FFF2-40B4-BE49-F238E27FC236}">
                <a16:creationId xmlns:a16="http://schemas.microsoft.com/office/drawing/2014/main" id="{6CFF1512-2495-446B-8D2A-1EA955002EC6}"/>
              </a:ext>
            </a:extLst>
          </p:cNvPr>
          <p:cNvSpPr txBox="1"/>
          <p:nvPr/>
        </p:nvSpPr>
        <p:spPr>
          <a:xfrm>
            <a:off x="7613341" y="2521635"/>
            <a:ext cx="2412112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defRPr/>
            </a:pPr>
            <a:r>
              <a:rPr lang="vi-VN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“dẫn việc dĩ vãng (...)  cho </a:t>
            </a:r>
            <a:r>
              <a:rPr lang="en-US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</a:t>
            </a:r>
            <a:r>
              <a:rPr lang="vi-VN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 nước”</a:t>
            </a:r>
            <a:endParaRPr lang="vi-VN" sz="2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19" name="Google Shape;909;p60">
            <a:extLst>
              <a:ext uri="{FF2B5EF4-FFF2-40B4-BE49-F238E27FC236}">
                <a16:creationId xmlns:a16="http://schemas.microsoft.com/office/drawing/2014/main" id="{F65B03CD-C8D3-4705-BE55-C7C1FA1B1AEA}"/>
              </a:ext>
            </a:extLst>
          </p:cNvPr>
          <p:cNvCxnSpPr/>
          <p:nvPr/>
        </p:nvCxnSpPr>
        <p:spPr>
          <a:xfrm>
            <a:off x="2122301" y="3593366"/>
            <a:ext cx="761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910;p60">
            <a:extLst>
              <a:ext uri="{FF2B5EF4-FFF2-40B4-BE49-F238E27FC236}">
                <a16:creationId xmlns:a16="http://schemas.microsoft.com/office/drawing/2014/main" id="{15E4F71F-1A64-4692-A4C7-B71E0F8CC5B9}"/>
              </a:ext>
            </a:extLst>
          </p:cNvPr>
          <p:cNvSpPr/>
          <p:nvPr/>
        </p:nvSpPr>
        <p:spPr>
          <a:xfrm>
            <a:off x="3013506" y="3495631"/>
            <a:ext cx="168600" cy="1734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Google Shape;911;p60">
            <a:extLst>
              <a:ext uri="{FF2B5EF4-FFF2-40B4-BE49-F238E27FC236}">
                <a16:creationId xmlns:a16="http://schemas.microsoft.com/office/drawing/2014/main" id="{FE70431E-0749-4BCC-9E7A-DCD0D05F8228}"/>
              </a:ext>
            </a:extLst>
          </p:cNvPr>
          <p:cNvSpPr/>
          <p:nvPr/>
        </p:nvSpPr>
        <p:spPr>
          <a:xfrm>
            <a:off x="5896614" y="3506666"/>
            <a:ext cx="168600" cy="1734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Google Shape;912;p60">
            <a:extLst>
              <a:ext uri="{FF2B5EF4-FFF2-40B4-BE49-F238E27FC236}">
                <a16:creationId xmlns:a16="http://schemas.microsoft.com/office/drawing/2014/main" id="{810809AF-C219-4023-84E9-9F5EE33FE5DF}"/>
              </a:ext>
            </a:extLst>
          </p:cNvPr>
          <p:cNvSpPr/>
          <p:nvPr/>
        </p:nvSpPr>
        <p:spPr>
          <a:xfrm>
            <a:off x="8833442" y="3490346"/>
            <a:ext cx="168600" cy="1734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Google Shape;913;p60">
            <a:extLst>
              <a:ext uri="{FF2B5EF4-FFF2-40B4-BE49-F238E27FC236}">
                <a16:creationId xmlns:a16="http://schemas.microsoft.com/office/drawing/2014/main" id="{FAC14F7F-68D4-413E-AE73-24C3C829B4D8}"/>
              </a:ext>
            </a:extLst>
          </p:cNvPr>
          <p:cNvSpPr txBox="1"/>
          <p:nvPr/>
        </p:nvSpPr>
        <p:spPr>
          <a:xfrm>
            <a:off x="1891874" y="3866990"/>
            <a:ext cx="2063115" cy="80535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dirty="0" err="1">
                <a:solidFill>
                  <a:srgbClr val="E0DAC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Kích</a:t>
            </a:r>
            <a:r>
              <a:rPr lang="en-US" dirty="0">
                <a:solidFill>
                  <a:srgbClr val="E0DAC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 </a:t>
            </a:r>
            <a:r>
              <a:rPr lang="en-US" dirty="0" err="1">
                <a:solidFill>
                  <a:srgbClr val="E0DAC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thích</a:t>
            </a:r>
            <a:r>
              <a:rPr lang="en-US" dirty="0">
                <a:solidFill>
                  <a:srgbClr val="E0DAC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, động viên </a:t>
            </a:r>
            <a:endParaRPr kumimoji="0" i="0" u="none" strike="noStrike" kern="0" cap="none" spc="0" normalizeH="0" baseline="0" noProof="0" dirty="0">
              <a:ln>
                <a:noFill/>
              </a:ln>
              <a:solidFill>
                <a:srgbClr val="E0DAC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Libre Baskerville"/>
            </a:endParaRPr>
          </a:p>
        </p:txBody>
      </p:sp>
      <p:sp>
        <p:nvSpPr>
          <p:cNvPr id="24" name="Google Shape;913;p60">
            <a:extLst>
              <a:ext uri="{FF2B5EF4-FFF2-40B4-BE49-F238E27FC236}">
                <a16:creationId xmlns:a16="http://schemas.microsoft.com/office/drawing/2014/main" id="{3AE8A49B-5FF2-4139-AF94-01D86E36DC1B}"/>
              </a:ext>
            </a:extLst>
          </p:cNvPr>
          <p:cNvSpPr txBox="1"/>
          <p:nvPr/>
        </p:nvSpPr>
        <p:spPr>
          <a:xfrm>
            <a:off x="5025510" y="2575807"/>
            <a:ext cx="2079408" cy="7244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dirty="0" err="1">
                <a:solidFill>
                  <a:srgbClr val="E0DAC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Noi</a:t>
            </a:r>
            <a:r>
              <a:rPr lang="en-US" dirty="0">
                <a:solidFill>
                  <a:srgbClr val="E0DAC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 </a:t>
            </a:r>
            <a:r>
              <a:rPr lang="en-US" dirty="0" err="1">
                <a:solidFill>
                  <a:srgbClr val="E0DAC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gương</a:t>
            </a:r>
            <a:r>
              <a:rPr lang="en-US" dirty="0">
                <a:solidFill>
                  <a:srgbClr val="E0DAC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 </a:t>
            </a:r>
            <a:r>
              <a:rPr lang="en-US" dirty="0" err="1">
                <a:solidFill>
                  <a:srgbClr val="E0DAC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hiền</a:t>
            </a:r>
            <a:r>
              <a:rPr lang="en-US" dirty="0">
                <a:solidFill>
                  <a:srgbClr val="E0DAC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 tài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E0DA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Ngăn</a:t>
            </a:r>
            <a:r>
              <a:rPr kumimoji="0" lang="en-US" i="0" u="none" strike="noStrike" kern="0" cap="none" spc="0" normalizeH="0" noProof="0" dirty="0">
                <a:ln>
                  <a:noFill/>
                </a:ln>
                <a:solidFill>
                  <a:srgbClr val="E0DA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 </a:t>
            </a:r>
            <a:r>
              <a:rPr kumimoji="0" lang="en-US" i="0" u="none" strike="noStrike" kern="0" cap="none" spc="0" normalizeH="0" noProof="0" dirty="0" err="1">
                <a:ln>
                  <a:noFill/>
                </a:ln>
                <a:solidFill>
                  <a:srgbClr val="E0DA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ngừa</a:t>
            </a:r>
            <a:r>
              <a:rPr kumimoji="0" lang="en-US" i="0" u="none" strike="noStrike" kern="0" cap="none" spc="0" normalizeH="0" noProof="0" dirty="0">
                <a:ln>
                  <a:noFill/>
                </a:ln>
                <a:solidFill>
                  <a:srgbClr val="E0DA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 </a:t>
            </a:r>
            <a:r>
              <a:rPr kumimoji="0" lang="en-US" i="0" u="none" strike="noStrike" kern="0" cap="none" spc="0" normalizeH="0" noProof="0" dirty="0" err="1">
                <a:ln>
                  <a:noFill/>
                </a:ln>
                <a:solidFill>
                  <a:srgbClr val="E0DA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điều</a:t>
            </a:r>
            <a:r>
              <a:rPr kumimoji="0" lang="en-US" i="0" u="none" strike="noStrike" kern="0" cap="none" spc="0" normalizeH="0" noProof="0" dirty="0">
                <a:ln>
                  <a:noFill/>
                </a:ln>
                <a:solidFill>
                  <a:srgbClr val="E0DA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 </a:t>
            </a:r>
            <a:r>
              <a:rPr kumimoji="0" lang="en-US" i="0" u="none" strike="noStrike" kern="0" cap="none" spc="0" normalizeH="0" noProof="0" dirty="0" err="1">
                <a:ln>
                  <a:noFill/>
                </a:ln>
                <a:solidFill>
                  <a:srgbClr val="E0DA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ác</a:t>
            </a:r>
            <a:endParaRPr kumimoji="0" i="0" u="none" strike="noStrike" kern="0" cap="none" spc="0" normalizeH="0" baseline="0" noProof="0" dirty="0">
              <a:ln>
                <a:noFill/>
              </a:ln>
              <a:solidFill>
                <a:srgbClr val="E0DAC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Libre Baskerville"/>
            </a:endParaRPr>
          </a:p>
        </p:txBody>
      </p:sp>
      <p:sp>
        <p:nvSpPr>
          <p:cNvPr id="25" name="Google Shape;913;p60">
            <a:extLst>
              <a:ext uri="{FF2B5EF4-FFF2-40B4-BE49-F238E27FC236}">
                <a16:creationId xmlns:a16="http://schemas.microsoft.com/office/drawing/2014/main" id="{C9790389-1BB9-4D31-9D0A-C3136E3D8BDE}"/>
              </a:ext>
            </a:extLst>
          </p:cNvPr>
          <p:cNvSpPr txBox="1"/>
          <p:nvPr/>
        </p:nvSpPr>
        <p:spPr>
          <a:xfrm>
            <a:off x="7872139" y="3866989"/>
            <a:ext cx="2063115" cy="80535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noProof="0" dirty="0" err="1">
                <a:solidFill>
                  <a:srgbClr val="E0DAC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Đất</a:t>
            </a:r>
            <a:r>
              <a:rPr lang="en-US" noProof="0" dirty="0">
                <a:solidFill>
                  <a:srgbClr val="E0DAC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 </a:t>
            </a:r>
            <a:r>
              <a:rPr lang="en-US" noProof="0" dirty="0" err="1">
                <a:solidFill>
                  <a:srgbClr val="E0DAC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nước</a:t>
            </a:r>
            <a:r>
              <a:rPr lang="en-US" noProof="0" dirty="0">
                <a:solidFill>
                  <a:srgbClr val="E0DAC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 </a:t>
            </a:r>
            <a:r>
              <a:rPr lang="en-US" noProof="0" dirty="0" err="1">
                <a:solidFill>
                  <a:srgbClr val="E0DAC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hưng</a:t>
            </a:r>
            <a:r>
              <a:rPr lang="en-US" noProof="0" dirty="0">
                <a:solidFill>
                  <a:srgbClr val="E0DAC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 </a:t>
            </a:r>
            <a:r>
              <a:rPr lang="en-US" noProof="0" dirty="0" err="1">
                <a:solidFill>
                  <a:srgbClr val="E0DAC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thịnh</a:t>
            </a:r>
            <a:endParaRPr lang="en-US" noProof="0" dirty="0">
              <a:solidFill>
                <a:srgbClr val="E0DAC8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Libre Baskervill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i="0" u="none" strike="noStrike" kern="0" cap="none" spc="0" normalizeH="0" baseline="0" dirty="0" err="1">
                <a:ln>
                  <a:noFill/>
                </a:ln>
                <a:solidFill>
                  <a:srgbClr val="E0DA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Bền</a:t>
            </a:r>
            <a:r>
              <a:rPr kumimoji="0" lang="en-US" i="0" u="none" strike="noStrike" kern="0" cap="none" spc="0" normalizeH="0" dirty="0">
                <a:ln>
                  <a:noFill/>
                </a:ln>
                <a:solidFill>
                  <a:srgbClr val="E0DA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 </a:t>
            </a:r>
            <a:r>
              <a:rPr kumimoji="0" lang="en-US" i="0" u="none" strike="noStrike" kern="0" cap="none" spc="0" normalizeH="0" dirty="0" err="1">
                <a:ln>
                  <a:noFill/>
                </a:ln>
                <a:solidFill>
                  <a:srgbClr val="E0DA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vững</a:t>
            </a:r>
            <a:r>
              <a:rPr kumimoji="0" lang="en-US" i="0" u="none" strike="noStrike" kern="0" cap="none" spc="0" normalizeH="0" dirty="0">
                <a:ln>
                  <a:noFill/>
                </a:ln>
                <a:solidFill>
                  <a:srgbClr val="E0DA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 </a:t>
            </a:r>
            <a:r>
              <a:rPr kumimoji="0" lang="en-US" i="0" u="none" strike="noStrike" kern="0" cap="none" spc="0" normalizeH="0" dirty="0" err="1">
                <a:ln>
                  <a:noFill/>
                </a:ln>
                <a:solidFill>
                  <a:srgbClr val="E0DA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lâu</a:t>
            </a:r>
            <a:r>
              <a:rPr kumimoji="0" lang="en-US" i="0" u="none" strike="noStrike" kern="0" cap="none" spc="0" normalizeH="0" dirty="0">
                <a:ln>
                  <a:noFill/>
                </a:ln>
                <a:solidFill>
                  <a:srgbClr val="E0DA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 </a:t>
            </a:r>
            <a:r>
              <a:rPr kumimoji="0" lang="en-US" i="0" u="none" strike="noStrike" kern="0" cap="none" spc="0" normalizeH="0" dirty="0" err="1">
                <a:ln>
                  <a:noFill/>
                </a:ln>
                <a:solidFill>
                  <a:srgbClr val="E0DA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rPr>
              <a:t>dài</a:t>
            </a:r>
            <a:endParaRPr kumimoji="0" i="0" u="none" strike="noStrike" kern="0" cap="none" spc="0" normalizeH="0" baseline="0" noProof="0" dirty="0">
              <a:ln>
                <a:noFill/>
              </a:ln>
              <a:solidFill>
                <a:srgbClr val="E0DAC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Libre Baskerville"/>
            </a:endParaRPr>
          </a:p>
        </p:txBody>
      </p:sp>
      <p:cxnSp>
        <p:nvCxnSpPr>
          <p:cNvPr id="26" name="Google Shape;909;p60">
            <a:extLst>
              <a:ext uri="{FF2B5EF4-FFF2-40B4-BE49-F238E27FC236}">
                <a16:creationId xmlns:a16="http://schemas.microsoft.com/office/drawing/2014/main" id="{50F060D0-3354-44A4-A727-3399F4067F41}"/>
              </a:ext>
            </a:extLst>
          </p:cNvPr>
          <p:cNvCxnSpPr/>
          <p:nvPr/>
        </p:nvCxnSpPr>
        <p:spPr>
          <a:xfrm>
            <a:off x="2122301" y="5559817"/>
            <a:ext cx="761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910;p60">
            <a:extLst>
              <a:ext uri="{FF2B5EF4-FFF2-40B4-BE49-F238E27FC236}">
                <a16:creationId xmlns:a16="http://schemas.microsoft.com/office/drawing/2014/main" id="{1F99B5ED-E9A5-42F2-80EA-4D02BC375C97}"/>
              </a:ext>
            </a:extLst>
          </p:cNvPr>
          <p:cNvSpPr/>
          <p:nvPr/>
        </p:nvSpPr>
        <p:spPr>
          <a:xfrm>
            <a:off x="2954926" y="5473117"/>
            <a:ext cx="168600" cy="1734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Google Shape;912;p60">
            <a:extLst>
              <a:ext uri="{FF2B5EF4-FFF2-40B4-BE49-F238E27FC236}">
                <a16:creationId xmlns:a16="http://schemas.microsoft.com/office/drawing/2014/main" id="{33207EEE-2911-4B33-9F98-2C3B93EAAF47}"/>
              </a:ext>
            </a:extLst>
          </p:cNvPr>
          <p:cNvSpPr/>
          <p:nvPr/>
        </p:nvSpPr>
        <p:spPr>
          <a:xfrm>
            <a:off x="8819397" y="5473117"/>
            <a:ext cx="168600" cy="1734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Google Shape;904;p60">
            <a:extLst>
              <a:ext uri="{FF2B5EF4-FFF2-40B4-BE49-F238E27FC236}">
                <a16:creationId xmlns:a16="http://schemas.microsoft.com/office/drawing/2014/main" id="{4D6DAAB0-B681-4A16-8B31-8BA7D94777AB}"/>
              </a:ext>
            </a:extLst>
          </p:cNvPr>
          <p:cNvSpPr txBox="1"/>
          <p:nvPr/>
        </p:nvSpPr>
        <p:spPr>
          <a:xfrm>
            <a:off x="998212" y="4439129"/>
            <a:ext cx="3025147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defRPr/>
            </a:pPr>
            <a:endParaRPr lang="vi-VN" sz="2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Tôn vinh quá khứ, làm gương cho thế hệ mai sau</a:t>
            </a:r>
          </a:p>
          <a:p>
            <a:pPr algn="just">
              <a:defRPr/>
            </a:pPr>
            <a:endParaRPr lang="vi-VN" sz="2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0" name="Google Shape;908;p60">
            <a:extLst>
              <a:ext uri="{FF2B5EF4-FFF2-40B4-BE49-F238E27FC236}">
                <a16:creationId xmlns:a16="http://schemas.microsoft.com/office/drawing/2014/main" id="{F464F3A9-05B8-40BE-ABE9-EB2894E1DB34}"/>
              </a:ext>
            </a:extLst>
          </p:cNvPr>
          <p:cNvSpPr txBox="1"/>
          <p:nvPr/>
        </p:nvSpPr>
        <p:spPr>
          <a:xfrm>
            <a:off x="7013396" y="5789049"/>
            <a:ext cx="3780602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defRPr/>
            </a:pP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Tạo dựng truyền thống hiếu học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E747CC4-F24D-4552-87C6-B0AF052551C4}"/>
              </a:ext>
            </a:extLst>
          </p:cNvPr>
          <p:cNvGrpSpPr/>
          <p:nvPr/>
        </p:nvGrpSpPr>
        <p:grpSpPr>
          <a:xfrm>
            <a:off x="4402188" y="4771826"/>
            <a:ext cx="3234341" cy="549332"/>
            <a:chOff x="3110673" y="3180657"/>
            <a:chExt cx="3234341" cy="549332"/>
          </a:xfrm>
        </p:grpSpPr>
        <p:sp>
          <p:nvSpPr>
            <p:cNvPr id="32" name="Google Shape;903;p60">
              <a:extLst>
                <a:ext uri="{FF2B5EF4-FFF2-40B4-BE49-F238E27FC236}">
                  <a16:creationId xmlns:a16="http://schemas.microsoft.com/office/drawing/2014/main" id="{C24C8798-C2A6-4127-AF7E-47F4A9C4FD7A}"/>
                </a:ext>
              </a:extLst>
            </p:cNvPr>
            <p:cNvSpPr txBox="1"/>
            <p:nvPr/>
          </p:nvSpPr>
          <p:spPr>
            <a:xfrm>
              <a:off x="3418192" y="3353189"/>
              <a:ext cx="2926822" cy="37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F694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Libre Baskerville"/>
                </a:rPr>
                <a:t>NGƯỜI</a:t>
              </a:r>
              <a:r>
                <a:rPr kumimoji="0" lang="en" sz="2400" b="1" i="0" u="none" strike="noStrike" kern="0" cap="none" spc="0" normalizeH="0" noProof="0" dirty="0">
                  <a:ln>
                    <a:noFill/>
                  </a:ln>
                  <a:solidFill>
                    <a:srgbClr val="7F694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Libre Baskerville"/>
                </a:rPr>
                <a:t> ĐỜI SAU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endParaRPr>
            </a:p>
          </p:txBody>
        </p:sp>
        <p:grpSp>
          <p:nvGrpSpPr>
            <p:cNvPr id="33" name="Google Shape;1000;p65">
              <a:extLst>
                <a:ext uri="{FF2B5EF4-FFF2-40B4-BE49-F238E27FC236}">
                  <a16:creationId xmlns:a16="http://schemas.microsoft.com/office/drawing/2014/main" id="{A4EB8D50-1A59-44C1-94C0-3DEBA68FAA7D}"/>
                </a:ext>
              </a:extLst>
            </p:cNvPr>
            <p:cNvGrpSpPr/>
            <p:nvPr/>
          </p:nvGrpSpPr>
          <p:grpSpPr>
            <a:xfrm>
              <a:off x="3110673" y="3180657"/>
              <a:ext cx="570017" cy="423367"/>
              <a:chOff x="3486572" y="2433470"/>
              <a:chExt cx="379328" cy="281738"/>
            </a:xfrm>
          </p:grpSpPr>
          <p:sp>
            <p:nvSpPr>
              <p:cNvPr id="34" name="Google Shape;1001;p65">
                <a:extLst>
                  <a:ext uri="{FF2B5EF4-FFF2-40B4-BE49-F238E27FC236}">
                    <a16:creationId xmlns:a16="http://schemas.microsoft.com/office/drawing/2014/main" id="{9A9FDDEB-6811-44DE-826A-750829751D49}"/>
                  </a:ext>
                </a:extLst>
              </p:cNvPr>
              <p:cNvSpPr/>
              <p:nvPr/>
            </p:nvSpPr>
            <p:spPr>
              <a:xfrm>
                <a:off x="3549217" y="2556544"/>
                <a:ext cx="253724" cy="139858"/>
              </a:xfrm>
              <a:custGeom>
                <a:avLst/>
                <a:gdLst/>
                <a:ahLst/>
                <a:cxnLst/>
                <a:rect l="l" t="t" r="r" b="b"/>
                <a:pathLst>
                  <a:path w="16946" h="9341" extrusionOk="0">
                    <a:moveTo>
                      <a:pt x="0" y="1"/>
                    </a:moveTo>
                    <a:lnTo>
                      <a:pt x="0" y="6371"/>
                    </a:lnTo>
                    <a:cubicBezTo>
                      <a:pt x="2447" y="8323"/>
                      <a:pt x="5443" y="9341"/>
                      <a:pt x="8469" y="9341"/>
                    </a:cubicBezTo>
                    <a:cubicBezTo>
                      <a:pt x="10071" y="9341"/>
                      <a:pt x="11682" y="9056"/>
                      <a:pt x="13224" y="8474"/>
                    </a:cubicBezTo>
                    <a:cubicBezTo>
                      <a:pt x="13498" y="8389"/>
                      <a:pt x="13771" y="8284"/>
                      <a:pt x="14023" y="8158"/>
                    </a:cubicBezTo>
                    <a:cubicBezTo>
                      <a:pt x="15075" y="7696"/>
                      <a:pt x="16042" y="7086"/>
                      <a:pt x="16946" y="6371"/>
                    </a:cubicBezTo>
                    <a:lnTo>
                      <a:pt x="1694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Google Shape;1002;p65">
                <a:extLst>
                  <a:ext uri="{FF2B5EF4-FFF2-40B4-BE49-F238E27FC236}">
                    <a16:creationId xmlns:a16="http://schemas.microsoft.com/office/drawing/2014/main" id="{AE065431-F024-4934-952F-D9E4F7EFF445}"/>
                  </a:ext>
                </a:extLst>
              </p:cNvPr>
              <p:cNvSpPr/>
              <p:nvPr/>
            </p:nvSpPr>
            <p:spPr>
              <a:xfrm>
                <a:off x="3549532" y="2556544"/>
                <a:ext cx="62016" cy="129392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8642" extrusionOk="0">
                    <a:moveTo>
                      <a:pt x="0" y="1"/>
                    </a:moveTo>
                    <a:lnTo>
                      <a:pt x="0" y="6371"/>
                    </a:lnTo>
                    <a:cubicBezTo>
                      <a:pt x="1241" y="7359"/>
                      <a:pt x="2649" y="8137"/>
                      <a:pt x="4142" y="8642"/>
                    </a:cubicBezTo>
                    <a:lnTo>
                      <a:pt x="4142" y="1"/>
                    </a:lnTo>
                    <a:close/>
                  </a:path>
                </a:pathLst>
              </a:custGeom>
              <a:solidFill>
                <a:srgbClr val="634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Google Shape;1003;p65">
                <a:extLst>
                  <a:ext uri="{FF2B5EF4-FFF2-40B4-BE49-F238E27FC236}">
                    <a16:creationId xmlns:a16="http://schemas.microsoft.com/office/drawing/2014/main" id="{F9C93B31-7892-4859-A3E7-2D962CAD792A}"/>
                  </a:ext>
                </a:extLst>
              </p:cNvPr>
              <p:cNvSpPr/>
              <p:nvPr/>
            </p:nvSpPr>
            <p:spPr>
              <a:xfrm>
                <a:off x="3746734" y="2570079"/>
                <a:ext cx="12921" cy="113342"/>
              </a:xfrm>
              <a:custGeom>
                <a:avLst/>
                <a:gdLst/>
                <a:ahLst/>
                <a:cxnLst/>
                <a:rect l="l" t="t" r="r" b="b"/>
                <a:pathLst>
                  <a:path w="863" h="7570" extrusionOk="0">
                    <a:moveTo>
                      <a:pt x="432" y="1"/>
                    </a:moveTo>
                    <a:cubicBezTo>
                      <a:pt x="216" y="1"/>
                      <a:pt x="1" y="148"/>
                      <a:pt x="32" y="442"/>
                    </a:cubicBezTo>
                    <a:lnTo>
                      <a:pt x="32" y="7570"/>
                    </a:lnTo>
                    <a:cubicBezTo>
                      <a:pt x="306" y="7485"/>
                      <a:pt x="579" y="7380"/>
                      <a:pt x="831" y="7254"/>
                    </a:cubicBezTo>
                    <a:lnTo>
                      <a:pt x="831" y="442"/>
                    </a:lnTo>
                    <a:cubicBezTo>
                      <a:pt x="863" y="148"/>
                      <a:pt x="647" y="1"/>
                      <a:pt x="432" y="1"/>
                    </a:cubicBezTo>
                    <a:close/>
                  </a:path>
                </a:pathLst>
              </a:custGeom>
              <a:solidFill>
                <a:srgbClr val="5E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Google Shape;1004;p65">
                <a:extLst>
                  <a:ext uri="{FF2B5EF4-FFF2-40B4-BE49-F238E27FC236}">
                    <a16:creationId xmlns:a16="http://schemas.microsoft.com/office/drawing/2014/main" id="{C72A425C-0F13-4F2F-9D28-44EF2B310420}"/>
                  </a:ext>
                </a:extLst>
              </p:cNvPr>
              <p:cNvSpPr/>
              <p:nvPr/>
            </p:nvSpPr>
            <p:spPr>
              <a:xfrm>
                <a:off x="3549532" y="2556544"/>
                <a:ext cx="253410" cy="56057"/>
              </a:xfrm>
              <a:custGeom>
                <a:avLst/>
                <a:gdLst/>
                <a:ahLst/>
                <a:cxnLst/>
                <a:rect l="l" t="t" r="r" b="b"/>
                <a:pathLst>
                  <a:path w="16925" h="3744" extrusionOk="0">
                    <a:moveTo>
                      <a:pt x="0" y="1"/>
                    </a:moveTo>
                    <a:lnTo>
                      <a:pt x="0" y="526"/>
                    </a:lnTo>
                    <a:lnTo>
                      <a:pt x="8452" y="3743"/>
                    </a:lnTo>
                    <a:lnTo>
                      <a:pt x="16925" y="526"/>
                    </a:lnTo>
                    <a:lnTo>
                      <a:pt x="16925" y="1"/>
                    </a:lnTo>
                    <a:close/>
                  </a:path>
                </a:pathLst>
              </a:custGeom>
              <a:solidFill>
                <a:srgbClr val="5E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Google Shape;1005;p65">
                <a:extLst>
                  <a:ext uri="{FF2B5EF4-FFF2-40B4-BE49-F238E27FC236}">
                    <a16:creationId xmlns:a16="http://schemas.microsoft.com/office/drawing/2014/main" id="{01156192-0F18-42AA-B883-84598CBAF0D3}"/>
                  </a:ext>
                </a:extLst>
              </p:cNvPr>
              <p:cNvSpPr/>
              <p:nvPr/>
            </p:nvSpPr>
            <p:spPr>
              <a:xfrm>
                <a:off x="3486572" y="2433470"/>
                <a:ext cx="379328" cy="171255"/>
              </a:xfrm>
              <a:custGeom>
                <a:avLst/>
                <a:gdLst/>
                <a:ahLst/>
                <a:cxnLst/>
                <a:rect l="l" t="t" r="r" b="b"/>
                <a:pathLst>
                  <a:path w="25335" h="11438" extrusionOk="0">
                    <a:moveTo>
                      <a:pt x="12657" y="0"/>
                    </a:moveTo>
                    <a:lnTo>
                      <a:pt x="0" y="4836"/>
                    </a:lnTo>
                    <a:lnTo>
                      <a:pt x="0" y="6623"/>
                    </a:lnTo>
                    <a:lnTo>
                      <a:pt x="12657" y="11437"/>
                    </a:lnTo>
                    <a:lnTo>
                      <a:pt x="25335" y="6623"/>
                    </a:lnTo>
                    <a:lnTo>
                      <a:pt x="25335" y="4836"/>
                    </a:lnTo>
                    <a:lnTo>
                      <a:pt x="12657" y="0"/>
                    </a:lnTo>
                    <a:close/>
                  </a:path>
                </a:pathLst>
              </a:custGeom>
              <a:solidFill>
                <a:srgbClr val="9F8F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Google Shape;1006;p65">
                <a:extLst>
                  <a:ext uri="{FF2B5EF4-FFF2-40B4-BE49-F238E27FC236}">
                    <a16:creationId xmlns:a16="http://schemas.microsoft.com/office/drawing/2014/main" id="{8D8EDBC4-C01E-4F8A-8398-9F0D0E34BA08}"/>
                  </a:ext>
                </a:extLst>
              </p:cNvPr>
              <p:cNvSpPr/>
              <p:nvPr/>
            </p:nvSpPr>
            <p:spPr>
              <a:xfrm>
                <a:off x="3486572" y="2505862"/>
                <a:ext cx="189507" cy="98863"/>
              </a:xfrm>
              <a:custGeom>
                <a:avLst/>
                <a:gdLst/>
                <a:ahLst/>
                <a:cxnLst/>
                <a:rect l="l" t="t" r="r" b="b"/>
                <a:pathLst>
                  <a:path w="12657" h="6603" extrusionOk="0">
                    <a:moveTo>
                      <a:pt x="0" y="1"/>
                    </a:moveTo>
                    <a:lnTo>
                      <a:pt x="0" y="1788"/>
                    </a:lnTo>
                    <a:lnTo>
                      <a:pt x="12657" y="6602"/>
                    </a:lnTo>
                    <a:lnTo>
                      <a:pt x="12657" y="48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34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Google Shape;1007;p65">
                <a:extLst>
                  <a:ext uri="{FF2B5EF4-FFF2-40B4-BE49-F238E27FC236}">
                    <a16:creationId xmlns:a16="http://schemas.microsoft.com/office/drawing/2014/main" id="{BBA6FE5A-6321-43C0-9379-3C167D2FB129}"/>
                  </a:ext>
                </a:extLst>
              </p:cNvPr>
              <p:cNvSpPr/>
              <p:nvPr/>
            </p:nvSpPr>
            <p:spPr>
              <a:xfrm>
                <a:off x="3667994" y="2491294"/>
                <a:ext cx="111650" cy="223914"/>
              </a:xfrm>
              <a:custGeom>
                <a:avLst/>
                <a:gdLst/>
                <a:ahLst/>
                <a:cxnLst/>
                <a:rect l="l" t="t" r="r" b="b"/>
                <a:pathLst>
                  <a:path w="7457" h="14955" extrusionOk="0">
                    <a:moveTo>
                      <a:pt x="560" y="0"/>
                    </a:moveTo>
                    <a:cubicBezTo>
                      <a:pt x="189" y="0"/>
                      <a:pt x="1" y="537"/>
                      <a:pt x="393" y="742"/>
                    </a:cubicBezTo>
                    <a:lnTo>
                      <a:pt x="6679" y="3581"/>
                    </a:lnTo>
                    <a:lnTo>
                      <a:pt x="6679" y="14577"/>
                    </a:lnTo>
                    <a:cubicBezTo>
                      <a:pt x="6679" y="14787"/>
                      <a:pt x="6847" y="14955"/>
                      <a:pt x="7057" y="14955"/>
                    </a:cubicBezTo>
                    <a:cubicBezTo>
                      <a:pt x="7268" y="14955"/>
                      <a:pt x="7457" y="14787"/>
                      <a:pt x="7457" y="14577"/>
                    </a:cubicBezTo>
                    <a:lnTo>
                      <a:pt x="7457" y="3328"/>
                    </a:lnTo>
                    <a:cubicBezTo>
                      <a:pt x="7436" y="3181"/>
                      <a:pt x="7352" y="3034"/>
                      <a:pt x="7226" y="2971"/>
                    </a:cubicBezTo>
                    <a:lnTo>
                      <a:pt x="708" y="28"/>
                    </a:lnTo>
                    <a:cubicBezTo>
                      <a:pt x="656" y="9"/>
                      <a:pt x="607" y="0"/>
                      <a:pt x="5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3B7CF01-CDD9-41AE-B349-FB8ED6BAB463}"/>
              </a:ext>
            </a:extLst>
          </p:cNvPr>
          <p:cNvGrpSpPr/>
          <p:nvPr/>
        </p:nvGrpSpPr>
        <p:grpSpPr>
          <a:xfrm>
            <a:off x="4287309" y="1809759"/>
            <a:ext cx="4015442" cy="527389"/>
            <a:chOff x="2985320" y="859144"/>
            <a:chExt cx="3425532" cy="527389"/>
          </a:xfrm>
        </p:grpSpPr>
        <p:sp>
          <p:nvSpPr>
            <p:cNvPr id="42" name="Google Shape;903;p60">
              <a:extLst>
                <a:ext uri="{FF2B5EF4-FFF2-40B4-BE49-F238E27FC236}">
                  <a16:creationId xmlns:a16="http://schemas.microsoft.com/office/drawing/2014/main" id="{DDFA3650-79DA-42B3-A477-4A8A596BC4E4}"/>
                </a:ext>
              </a:extLst>
            </p:cNvPr>
            <p:cNvSpPr txBox="1"/>
            <p:nvPr/>
          </p:nvSpPr>
          <p:spPr>
            <a:xfrm>
              <a:off x="3193627" y="1009733"/>
              <a:ext cx="3217225" cy="37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F694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Libre Baskerville"/>
                </a:rPr>
                <a:t>      NGƯỜI</a:t>
              </a:r>
              <a:r>
                <a:rPr kumimoji="0" lang="en" sz="2400" b="1" i="0" u="none" strike="noStrike" kern="0" cap="none" spc="0" normalizeH="0" noProof="0" dirty="0">
                  <a:ln>
                    <a:noFill/>
                  </a:ln>
                  <a:solidFill>
                    <a:srgbClr val="7F694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Libre Baskerville"/>
                </a:rPr>
                <a:t> ĐƯƠNG THỜI 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Libre Baskerville"/>
              </a:endParaRPr>
            </a:p>
          </p:txBody>
        </p:sp>
        <p:grpSp>
          <p:nvGrpSpPr>
            <p:cNvPr id="43" name="Google Shape;1000;p65">
              <a:extLst>
                <a:ext uri="{FF2B5EF4-FFF2-40B4-BE49-F238E27FC236}">
                  <a16:creationId xmlns:a16="http://schemas.microsoft.com/office/drawing/2014/main" id="{16E71D50-5879-4D79-8A47-E7AF679DE07D}"/>
                </a:ext>
              </a:extLst>
            </p:cNvPr>
            <p:cNvGrpSpPr/>
            <p:nvPr/>
          </p:nvGrpSpPr>
          <p:grpSpPr>
            <a:xfrm>
              <a:off x="2985320" y="859144"/>
              <a:ext cx="570017" cy="423367"/>
              <a:chOff x="3486572" y="2433470"/>
              <a:chExt cx="379328" cy="281738"/>
            </a:xfrm>
          </p:grpSpPr>
          <p:sp>
            <p:nvSpPr>
              <p:cNvPr id="44" name="Google Shape;1001;p65">
                <a:extLst>
                  <a:ext uri="{FF2B5EF4-FFF2-40B4-BE49-F238E27FC236}">
                    <a16:creationId xmlns:a16="http://schemas.microsoft.com/office/drawing/2014/main" id="{7C206858-6AB1-460C-A95A-871F47B817EC}"/>
                  </a:ext>
                </a:extLst>
              </p:cNvPr>
              <p:cNvSpPr/>
              <p:nvPr/>
            </p:nvSpPr>
            <p:spPr>
              <a:xfrm>
                <a:off x="3549217" y="2556544"/>
                <a:ext cx="253724" cy="139858"/>
              </a:xfrm>
              <a:custGeom>
                <a:avLst/>
                <a:gdLst/>
                <a:ahLst/>
                <a:cxnLst/>
                <a:rect l="l" t="t" r="r" b="b"/>
                <a:pathLst>
                  <a:path w="16946" h="9341" extrusionOk="0">
                    <a:moveTo>
                      <a:pt x="0" y="1"/>
                    </a:moveTo>
                    <a:lnTo>
                      <a:pt x="0" y="6371"/>
                    </a:lnTo>
                    <a:cubicBezTo>
                      <a:pt x="2447" y="8323"/>
                      <a:pt x="5443" y="9341"/>
                      <a:pt x="8469" y="9341"/>
                    </a:cubicBezTo>
                    <a:cubicBezTo>
                      <a:pt x="10071" y="9341"/>
                      <a:pt x="11682" y="9056"/>
                      <a:pt x="13224" y="8474"/>
                    </a:cubicBezTo>
                    <a:cubicBezTo>
                      <a:pt x="13498" y="8389"/>
                      <a:pt x="13771" y="8284"/>
                      <a:pt x="14023" y="8158"/>
                    </a:cubicBezTo>
                    <a:cubicBezTo>
                      <a:pt x="15075" y="7696"/>
                      <a:pt x="16042" y="7086"/>
                      <a:pt x="16946" y="6371"/>
                    </a:cubicBezTo>
                    <a:lnTo>
                      <a:pt x="1694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Google Shape;1002;p65">
                <a:extLst>
                  <a:ext uri="{FF2B5EF4-FFF2-40B4-BE49-F238E27FC236}">
                    <a16:creationId xmlns:a16="http://schemas.microsoft.com/office/drawing/2014/main" id="{C5D4DDF5-0DDC-42CA-8600-B0871EA24023}"/>
                  </a:ext>
                </a:extLst>
              </p:cNvPr>
              <p:cNvSpPr/>
              <p:nvPr/>
            </p:nvSpPr>
            <p:spPr>
              <a:xfrm>
                <a:off x="3549532" y="2556544"/>
                <a:ext cx="62016" cy="129392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8642" extrusionOk="0">
                    <a:moveTo>
                      <a:pt x="0" y="1"/>
                    </a:moveTo>
                    <a:lnTo>
                      <a:pt x="0" y="6371"/>
                    </a:lnTo>
                    <a:cubicBezTo>
                      <a:pt x="1241" y="7359"/>
                      <a:pt x="2649" y="8137"/>
                      <a:pt x="4142" y="8642"/>
                    </a:cubicBezTo>
                    <a:lnTo>
                      <a:pt x="4142" y="1"/>
                    </a:lnTo>
                    <a:close/>
                  </a:path>
                </a:pathLst>
              </a:custGeom>
              <a:solidFill>
                <a:srgbClr val="634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Google Shape;1003;p65">
                <a:extLst>
                  <a:ext uri="{FF2B5EF4-FFF2-40B4-BE49-F238E27FC236}">
                    <a16:creationId xmlns:a16="http://schemas.microsoft.com/office/drawing/2014/main" id="{5735FF03-AF01-43C2-B57A-6C306FAEB897}"/>
                  </a:ext>
                </a:extLst>
              </p:cNvPr>
              <p:cNvSpPr/>
              <p:nvPr/>
            </p:nvSpPr>
            <p:spPr>
              <a:xfrm>
                <a:off x="3746734" y="2570079"/>
                <a:ext cx="12921" cy="113342"/>
              </a:xfrm>
              <a:custGeom>
                <a:avLst/>
                <a:gdLst/>
                <a:ahLst/>
                <a:cxnLst/>
                <a:rect l="l" t="t" r="r" b="b"/>
                <a:pathLst>
                  <a:path w="863" h="7570" extrusionOk="0">
                    <a:moveTo>
                      <a:pt x="432" y="1"/>
                    </a:moveTo>
                    <a:cubicBezTo>
                      <a:pt x="216" y="1"/>
                      <a:pt x="1" y="148"/>
                      <a:pt x="32" y="442"/>
                    </a:cubicBezTo>
                    <a:lnTo>
                      <a:pt x="32" y="7570"/>
                    </a:lnTo>
                    <a:cubicBezTo>
                      <a:pt x="306" y="7485"/>
                      <a:pt x="579" y="7380"/>
                      <a:pt x="831" y="7254"/>
                    </a:cubicBezTo>
                    <a:lnTo>
                      <a:pt x="831" y="442"/>
                    </a:lnTo>
                    <a:cubicBezTo>
                      <a:pt x="863" y="148"/>
                      <a:pt x="647" y="1"/>
                      <a:pt x="432" y="1"/>
                    </a:cubicBezTo>
                    <a:close/>
                  </a:path>
                </a:pathLst>
              </a:custGeom>
              <a:solidFill>
                <a:srgbClr val="5E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Google Shape;1004;p65">
                <a:extLst>
                  <a:ext uri="{FF2B5EF4-FFF2-40B4-BE49-F238E27FC236}">
                    <a16:creationId xmlns:a16="http://schemas.microsoft.com/office/drawing/2014/main" id="{EC4AAC13-42EC-48D1-B27B-50754EE29439}"/>
                  </a:ext>
                </a:extLst>
              </p:cNvPr>
              <p:cNvSpPr/>
              <p:nvPr/>
            </p:nvSpPr>
            <p:spPr>
              <a:xfrm>
                <a:off x="3549532" y="2556544"/>
                <a:ext cx="253410" cy="56057"/>
              </a:xfrm>
              <a:custGeom>
                <a:avLst/>
                <a:gdLst/>
                <a:ahLst/>
                <a:cxnLst/>
                <a:rect l="l" t="t" r="r" b="b"/>
                <a:pathLst>
                  <a:path w="16925" h="3744" extrusionOk="0">
                    <a:moveTo>
                      <a:pt x="0" y="1"/>
                    </a:moveTo>
                    <a:lnTo>
                      <a:pt x="0" y="526"/>
                    </a:lnTo>
                    <a:lnTo>
                      <a:pt x="8452" y="3743"/>
                    </a:lnTo>
                    <a:lnTo>
                      <a:pt x="16925" y="526"/>
                    </a:lnTo>
                    <a:lnTo>
                      <a:pt x="16925" y="1"/>
                    </a:lnTo>
                    <a:close/>
                  </a:path>
                </a:pathLst>
              </a:custGeom>
              <a:solidFill>
                <a:srgbClr val="5E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Google Shape;1005;p65">
                <a:extLst>
                  <a:ext uri="{FF2B5EF4-FFF2-40B4-BE49-F238E27FC236}">
                    <a16:creationId xmlns:a16="http://schemas.microsoft.com/office/drawing/2014/main" id="{18717A06-E1EE-468E-BE82-1328D1277109}"/>
                  </a:ext>
                </a:extLst>
              </p:cNvPr>
              <p:cNvSpPr/>
              <p:nvPr/>
            </p:nvSpPr>
            <p:spPr>
              <a:xfrm>
                <a:off x="3486572" y="2433470"/>
                <a:ext cx="379328" cy="171255"/>
              </a:xfrm>
              <a:custGeom>
                <a:avLst/>
                <a:gdLst/>
                <a:ahLst/>
                <a:cxnLst/>
                <a:rect l="l" t="t" r="r" b="b"/>
                <a:pathLst>
                  <a:path w="25335" h="11438" extrusionOk="0">
                    <a:moveTo>
                      <a:pt x="12657" y="0"/>
                    </a:moveTo>
                    <a:lnTo>
                      <a:pt x="0" y="4836"/>
                    </a:lnTo>
                    <a:lnTo>
                      <a:pt x="0" y="6623"/>
                    </a:lnTo>
                    <a:lnTo>
                      <a:pt x="12657" y="11437"/>
                    </a:lnTo>
                    <a:lnTo>
                      <a:pt x="25335" y="6623"/>
                    </a:lnTo>
                    <a:lnTo>
                      <a:pt x="25335" y="4836"/>
                    </a:lnTo>
                    <a:lnTo>
                      <a:pt x="12657" y="0"/>
                    </a:lnTo>
                    <a:close/>
                  </a:path>
                </a:pathLst>
              </a:custGeom>
              <a:solidFill>
                <a:srgbClr val="9F8F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Google Shape;1006;p65">
                <a:extLst>
                  <a:ext uri="{FF2B5EF4-FFF2-40B4-BE49-F238E27FC236}">
                    <a16:creationId xmlns:a16="http://schemas.microsoft.com/office/drawing/2014/main" id="{9C62B1DA-E6A2-40BA-B234-9E91F7A76236}"/>
                  </a:ext>
                </a:extLst>
              </p:cNvPr>
              <p:cNvSpPr/>
              <p:nvPr/>
            </p:nvSpPr>
            <p:spPr>
              <a:xfrm>
                <a:off x="3486572" y="2505862"/>
                <a:ext cx="189507" cy="98863"/>
              </a:xfrm>
              <a:custGeom>
                <a:avLst/>
                <a:gdLst/>
                <a:ahLst/>
                <a:cxnLst/>
                <a:rect l="l" t="t" r="r" b="b"/>
                <a:pathLst>
                  <a:path w="12657" h="6603" extrusionOk="0">
                    <a:moveTo>
                      <a:pt x="0" y="1"/>
                    </a:moveTo>
                    <a:lnTo>
                      <a:pt x="0" y="1788"/>
                    </a:lnTo>
                    <a:lnTo>
                      <a:pt x="12657" y="6602"/>
                    </a:lnTo>
                    <a:lnTo>
                      <a:pt x="12657" y="48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349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Google Shape;1007;p65">
                <a:extLst>
                  <a:ext uri="{FF2B5EF4-FFF2-40B4-BE49-F238E27FC236}">
                    <a16:creationId xmlns:a16="http://schemas.microsoft.com/office/drawing/2014/main" id="{3D1D0356-DDAE-4E85-9B76-23E9DD9C13EB}"/>
                  </a:ext>
                </a:extLst>
              </p:cNvPr>
              <p:cNvSpPr/>
              <p:nvPr/>
            </p:nvSpPr>
            <p:spPr>
              <a:xfrm>
                <a:off x="3667994" y="2491294"/>
                <a:ext cx="111650" cy="223914"/>
              </a:xfrm>
              <a:custGeom>
                <a:avLst/>
                <a:gdLst/>
                <a:ahLst/>
                <a:cxnLst/>
                <a:rect l="l" t="t" r="r" b="b"/>
                <a:pathLst>
                  <a:path w="7457" h="14955" extrusionOk="0">
                    <a:moveTo>
                      <a:pt x="560" y="0"/>
                    </a:moveTo>
                    <a:cubicBezTo>
                      <a:pt x="189" y="0"/>
                      <a:pt x="1" y="537"/>
                      <a:pt x="393" y="742"/>
                    </a:cubicBezTo>
                    <a:lnTo>
                      <a:pt x="6679" y="3581"/>
                    </a:lnTo>
                    <a:lnTo>
                      <a:pt x="6679" y="14577"/>
                    </a:lnTo>
                    <a:cubicBezTo>
                      <a:pt x="6679" y="14787"/>
                      <a:pt x="6847" y="14955"/>
                      <a:pt x="7057" y="14955"/>
                    </a:cubicBezTo>
                    <a:cubicBezTo>
                      <a:pt x="7268" y="14955"/>
                      <a:pt x="7457" y="14787"/>
                      <a:pt x="7457" y="14577"/>
                    </a:cubicBezTo>
                    <a:lnTo>
                      <a:pt x="7457" y="3328"/>
                    </a:lnTo>
                    <a:cubicBezTo>
                      <a:pt x="7436" y="3181"/>
                      <a:pt x="7352" y="3034"/>
                      <a:pt x="7226" y="2971"/>
                    </a:cubicBezTo>
                    <a:lnTo>
                      <a:pt x="708" y="28"/>
                    </a:lnTo>
                    <a:cubicBezTo>
                      <a:pt x="656" y="9"/>
                      <a:pt x="607" y="0"/>
                      <a:pt x="5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56712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18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4">
            <a:extLst>
              <a:ext uri="{FF2B5EF4-FFF2-40B4-BE49-F238E27FC236}">
                <a16:creationId xmlns:a16="http://schemas.microsoft.com/office/drawing/2014/main" id="{93D7E201-8103-47CC-B41A-A991AD871A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660"/>
            <a:ext cx="5497548" cy="8248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B7C652-F3FE-44B4-8CE2-91931506AFE2}"/>
              </a:ext>
            </a:extLst>
          </p:cNvPr>
          <p:cNvSpPr txBox="1"/>
          <p:nvPr/>
        </p:nvSpPr>
        <p:spPr>
          <a:xfrm>
            <a:off x="2647398" y="326293"/>
            <a:ext cx="5392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II.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ĐỌC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 –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HIỂU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VĂN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BẢN</a:t>
            </a:r>
            <a:endParaRPr lang="en-US" sz="3600" dirty="0">
              <a:solidFill>
                <a:schemeClr val="bg2">
                  <a:lumMod val="25000"/>
                </a:schemeClr>
              </a:solidFill>
              <a:latin typeface="#9Slide04 SFU Fenice Bold" panose="000007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B0FA5-869D-4CBC-B644-1B13F98A6321}"/>
              </a:ext>
            </a:extLst>
          </p:cNvPr>
          <p:cNvSpPr txBox="1"/>
          <p:nvPr/>
        </p:nvSpPr>
        <p:spPr>
          <a:xfrm>
            <a:off x="2647398" y="1116257"/>
            <a:ext cx="3094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EF8091F1-29FC-4231-B7DA-93920C70FC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1" b="15958"/>
          <a:stretch/>
        </p:blipFill>
        <p:spPr>
          <a:xfrm rot="20674137" flipH="1">
            <a:off x="6875424" y="3462376"/>
            <a:ext cx="5673619" cy="3835111"/>
          </a:xfrm>
          <a:prstGeom prst="rect">
            <a:avLst/>
          </a:prstGeom>
        </p:spPr>
      </p:pic>
      <p:sp>
        <p:nvSpPr>
          <p:cNvPr id="17" name="Google Shape;930;p62">
            <a:extLst>
              <a:ext uri="{FF2B5EF4-FFF2-40B4-BE49-F238E27FC236}">
                <a16:creationId xmlns:a16="http://schemas.microsoft.com/office/drawing/2014/main" id="{7C19101D-FFDF-4A12-987E-71130890D3AA}"/>
              </a:ext>
            </a:extLst>
          </p:cNvPr>
          <p:cNvSpPr txBox="1">
            <a:spLocks/>
          </p:cNvSpPr>
          <p:nvPr/>
        </p:nvSpPr>
        <p:spPr>
          <a:xfrm>
            <a:off x="6467466" y="2368749"/>
            <a:ext cx="5787125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kê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lập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Google Shape;933;p62">
            <a:extLst>
              <a:ext uri="{FF2B5EF4-FFF2-40B4-BE49-F238E27FC236}">
                <a16:creationId xmlns:a16="http://schemas.microsoft.com/office/drawing/2014/main" id="{D5EC5E7D-55CD-434A-811D-3B42E19BD2DA}"/>
              </a:ext>
            </a:extLst>
          </p:cNvPr>
          <p:cNvSpPr txBox="1">
            <a:spLocks/>
          </p:cNvSpPr>
          <p:nvPr/>
        </p:nvSpPr>
        <p:spPr>
          <a:xfrm>
            <a:off x="1588372" y="3741987"/>
            <a:ext cx="7052708" cy="116742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Lập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luận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chặt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chẽ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sắc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bén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giàu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sức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thuyết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phục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Google Shape;930;p62">
            <a:extLst>
              <a:ext uri="{FF2B5EF4-FFF2-40B4-BE49-F238E27FC236}">
                <a16:creationId xmlns:a16="http://schemas.microsoft.com/office/drawing/2014/main" id="{EB67D5D5-3C51-41CC-8F5A-7AEEB82BB215}"/>
              </a:ext>
            </a:extLst>
          </p:cNvPr>
          <p:cNvSpPr txBox="1">
            <a:spLocks/>
          </p:cNvSpPr>
          <p:nvPr/>
        </p:nvSpPr>
        <p:spPr>
          <a:xfrm>
            <a:off x="61753" y="2368749"/>
            <a:ext cx="385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Lập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lập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Google Shape;930;p62">
            <a:extLst>
              <a:ext uri="{FF2B5EF4-FFF2-40B4-BE49-F238E27FC236}">
                <a16:creationId xmlns:a16="http://schemas.microsoft.com/office/drawing/2014/main" id="{62FD59D8-C420-4DCE-90D5-6FF922D0407B}"/>
              </a:ext>
            </a:extLst>
          </p:cNvPr>
          <p:cNvSpPr txBox="1">
            <a:spLocks/>
          </p:cNvSpPr>
          <p:nvPr/>
        </p:nvSpPr>
        <p:spPr>
          <a:xfrm>
            <a:off x="3656710" y="3022119"/>
            <a:ext cx="385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cấu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00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56E00664-8604-491A-9898-6DD72982B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2" t="3635" r="908" b="29436"/>
          <a:stretch/>
        </p:blipFill>
        <p:spPr>
          <a:xfrm>
            <a:off x="0" y="0"/>
            <a:ext cx="12185660" cy="2396535"/>
          </a:xfrm>
          <a:prstGeom prst="rect">
            <a:avLst/>
          </a:prstGeom>
        </p:spPr>
      </p:pic>
      <p:pic>
        <p:nvPicPr>
          <p:cNvPr id="27" name="图片 7">
            <a:extLst>
              <a:ext uri="{FF2B5EF4-FFF2-40B4-BE49-F238E27FC236}">
                <a16:creationId xmlns:a16="http://schemas.microsoft.com/office/drawing/2014/main" id="{B6B88CF4-BB74-4ED8-8590-A49E2A55BB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0" r="41848"/>
          <a:stretch/>
        </p:blipFill>
        <p:spPr>
          <a:xfrm rot="16200000">
            <a:off x="4305886" y="-438457"/>
            <a:ext cx="3200696" cy="773491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5B4B5D-EF37-4290-B7AE-BD6CCCC52521}"/>
              </a:ext>
            </a:extLst>
          </p:cNvPr>
          <p:cNvSpPr txBox="1"/>
          <p:nvPr/>
        </p:nvSpPr>
        <p:spPr>
          <a:xfrm>
            <a:off x="3257844" y="2496163"/>
            <a:ext cx="5296777" cy="13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D66E49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VẬN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66E49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D66E49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DỤNG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66E49">
                  <a:lumMod val="50000"/>
                </a:srgbClr>
              </a:solidFill>
              <a:effectLst/>
              <a:uLnTx/>
              <a:uFillTx/>
              <a:latin typeface="#9Slide03 SFU Grenoble" panose="00000500000000000000" pitchFamily="2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F42511-4BC7-479C-99F2-77FA13597668}"/>
              </a:ext>
            </a:extLst>
          </p:cNvPr>
          <p:cNvSpPr txBox="1"/>
          <p:nvPr/>
        </p:nvSpPr>
        <p:spPr>
          <a:xfrm>
            <a:off x="1000246" y="5128976"/>
            <a:ext cx="10620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15896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56E00664-8604-491A-9898-6DD72982B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2" t="3635" r="908" b="29436"/>
          <a:stretch/>
        </p:blipFill>
        <p:spPr>
          <a:xfrm>
            <a:off x="0" y="0"/>
            <a:ext cx="12185660" cy="2396535"/>
          </a:xfrm>
          <a:prstGeom prst="rect">
            <a:avLst/>
          </a:prstGeom>
        </p:spPr>
      </p:pic>
      <p:pic>
        <p:nvPicPr>
          <p:cNvPr id="27" name="图片 7">
            <a:extLst>
              <a:ext uri="{FF2B5EF4-FFF2-40B4-BE49-F238E27FC236}">
                <a16:creationId xmlns:a16="http://schemas.microsoft.com/office/drawing/2014/main" id="{B6B88CF4-BB74-4ED8-8590-A49E2A55BB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0" r="41848"/>
          <a:stretch/>
        </p:blipFill>
        <p:spPr>
          <a:xfrm rot="16200000">
            <a:off x="4305886" y="-438457"/>
            <a:ext cx="3200696" cy="773491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5B4B5D-EF37-4290-B7AE-BD6CCCC52521}"/>
              </a:ext>
            </a:extLst>
          </p:cNvPr>
          <p:cNvSpPr txBox="1"/>
          <p:nvPr/>
        </p:nvSpPr>
        <p:spPr>
          <a:xfrm>
            <a:off x="3257844" y="2496163"/>
            <a:ext cx="5296777" cy="13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D66E49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LIÊN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66E49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D66E49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HỆ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66E49">
                  <a:lumMod val="50000"/>
                </a:srgbClr>
              </a:solidFill>
              <a:effectLst/>
              <a:uLnTx/>
              <a:uFillTx/>
              <a:latin typeface="#9Slide03 SFU Grenoble" panose="000005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462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0BDEA5C-43D8-491F-98A8-1FCF73ED52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7" name="MAON">
            <a:extLst>
              <a:ext uri="{FF2B5EF4-FFF2-40B4-BE49-F238E27FC236}">
                <a16:creationId xmlns:a16="http://schemas.microsoft.com/office/drawing/2014/main" id="{744A1C00-7370-41FD-AF39-30272F230ED9}"/>
              </a:ext>
            </a:extLst>
          </p:cNvPr>
          <p:cNvSpPr txBox="1"/>
          <p:nvPr/>
        </p:nvSpPr>
        <p:spPr>
          <a:xfrm>
            <a:off x="3610709" y="2325271"/>
            <a:ext cx="487517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60" rIns="2286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1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Bodoni SvtyTwo ITC TT-Book"/>
              </a:rPr>
              <a:t>第一部分</a:t>
            </a:r>
            <a:endParaRPr kumimoji="0" sz="2400" b="0" i="0" u="none" strike="noStrike" kern="0" cap="none" spc="17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  <a:sym typeface="Bodoni SvtyTwo ITC TT-Book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28A2BC-DFE9-4453-8639-4762644EB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97" y="236263"/>
            <a:ext cx="11238275" cy="631867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3E3F22E-24B7-4E0C-BAC4-3BD26F4D40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3057" y="1804056"/>
            <a:ext cx="2827839" cy="5191104"/>
          </a:xfrm>
          <a:prstGeom prst="rect">
            <a:avLst/>
          </a:prstGeom>
        </p:spPr>
      </p:pic>
      <p:sp>
        <p:nvSpPr>
          <p:cNvPr id="27" name="Google Shape;966;p65">
            <a:extLst>
              <a:ext uri="{FF2B5EF4-FFF2-40B4-BE49-F238E27FC236}">
                <a16:creationId xmlns:a16="http://schemas.microsoft.com/office/drawing/2014/main" id="{A2902B78-C730-4D2C-B24B-CB407F60CE1F}"/>
              </a:ext>
            </a:extLst>
          </p:cNvPr>
          <p:cNvSpPr txBox="1">
            <a:spLocks/>
          </p:cNvSpPr>
          <p:nvPr/>
        </p:nvSpPr>
        <p:spPr>
          <a:xfrm>
            <a:off x="868681" y="1152144"/>
            <a:ext cx="4205074" cy="6000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Hiền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vẫn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Hiền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trụ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quốc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8" name="Google Shape;974;p65">
            <a:extLst>
              <a:ext uri="{FF2B5EF4-FFF2-40B4-BE49-F238E27FC236}">
                <a16:creationId xmlns:a16="http://schemas.microsoft.com/office/drawing/2014/main" id="{E86D1BF2-E0B1-42EA-9D67-BBBDEC588813}"/>
              </a:ext>
            </a:extLst>
          </p:cNvPr>
          <p:cNvGrpSpPr/>
          <p:nvPr/>
        </p:nvGrpSpPr>
        <p:grpSpPr>
          <a:xfrm>
            <a:off x="4494846" y="1122807"/>
            <a:ext cx="438157" cy="758439"/>
            <a:chOff x="1802465" y="1962854"/>
            <a:chExt cx="265373" cy="351944"/>
          </a:xfrm>
        </p:grpSpPr>
        <p:sp>
          <p:nvSpPr>
            <p:cNvPr id="29" name="Google Shape;975;p65">
              <a:extLst>
                <a:ext uri="{FF2B5EF4-FFF2-40B4-BE49-F238E27FC236}">
                  <a16:creationId xmlns:a16="http://schemas.microsoft.com/office/drawing/2014/main" id="{3CD478C9-B5A2-4C89-98BD-8FE5C62CF36F}"/>
                </a:ext>
              </a:extLst>
            </p:cNvPr>
            <p:cNvSpPr/>
            <p:nvPr/>
          </p:nvSpPr>
          <p:spPr>
            <a:xfrm>
              <a:off x="1802465" y="2243020"/>
              <a:ext cx="265373" cy="71778"/>
            </a:xfrm>
            <a:custGeom>
              <a:avLst/>
              <a:gdLst/>
              <a:ahLst/>
              <a:cxnLst/>
              <a:rect l="l" t="t" r="r" b="b"/>
              <a:pathLst>
                <a:path w="17724" h="4794" extrusionOk="0">
                  <a:moveTo>
                    <a:pt x="2397" y="0"/>
                  </a:moveTo>
                  <a:cubicBezTo>
                    <a:pt x="1072" y="0"/>
                    <a:pt x="0" y="1073"/>
                    <a:pt x="0" y="2397"/>
                  </a:cubicBezTo>
                  <a:cubicBezTo>
                    <a:pt x="0" y="3722"/>
                    <a:pt x="1072" y="4794"/>
                    <a:pt x="2397" y="4794"/>
                  </a:cubicBezTo>
                  <a:lnTo>
                    <a:pt x="17724" y="4794"/>
                  </a:lnTo>
                  <a:lnTo>
                    <a:pt x="17724" y="0"/>
                  </a:lnTo>
                  <a:close/>
                </a:path>
              </a:pathLst>
            </a:custGeom>
            <a:solidFill>
              <a:srgbClr val="FFF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976;p65">
              <a:extLst>
                <a:ext uri="{FF2B5EF4-FFF2-40B4-BE49-F238E27FC236}">
                  <a16:creationId xmlns:a16="http://schemas.microsoft.com/office/drawing/2014/main" id="{8AE8DA93-4E16-4A5A-936A-0F004BEF3E80}"/>
                </a:ext>
              </a:extLst>
            </p:cNvPr>
            <p:cNvSpPr/>
            <p:nvPr/>
          </p:nvSpPr>
          <p:spPr>
            <a:xfrm>
              <a:off x="1802465" y="2208074"/>
              <a:ext cx="265373" cy="83442"/>
            </a:xfrm>
            <a:custGeom>
              <a:avLst/>
              <a:gdLst/>
              <a:ahLst/>
              <a:cxnLst/>
              <a:rect l="l" t="t" r="r" b="b"/>
              <a:pathLst>
                <a:path w="17724" h="5573" extrusionOk="0">
                  <a:moveTo>
                    <a:pt x="2397" y="1"/>
                  </a:moveTo>
                  <a:cubicBezTo>
                    <a:pt x="1724" y="1"/>
                    <a:pt x="1135" y="568"/>
                    <a:pt x="694" y="1010"/>
                  </a:cubicBezTo>
                  <a:cubicBezTo>
                    <a:pt x="252" y="1451"/>
                    <a:pt x="0" y="4079"/>
                    <a:pt x="0" y="4731"/>
                  </a:cubicBezTo>
                  <a:cubicBezTo>
                    <a:pt x="0" y="5026"/>
                    <a:pt x="42" y="5299"/>
                    <a:pt x="147" y="5572"/>
                  </a:cubicBezTo>
                  <a:cubicBezTo>
                    <a:pt x="484" y="4647"/>
                    <a:pt x="1388" y="4016"/>
                    <a:pt x="2397" y="4016"/>
                  </a:cubicBezTo>
                  <a:lnTo>
                    <a:pt x="17724" y="4016"/>
                  </a:lnTo>
                  <a:lnTo>
                    <a:pt x="17724" y="947"/>
                  </a:lnTo>
                  <a:lnTo>
                    <a:pt x="23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977;p65">
              <a:extLst>
                <a:ext uri="{FF2B5EF4-FFF2-40B4-BE49-F238E27FC236}">
                  <a16:creationId xmlns:a16="http://schemas.microsoft.com/office/drawing/2014/main" id="{F2EE6953-231E-41E0-8A9F-3692DF3A9033}"/>
                </a:ext>
              </a:extLst>
            </p:cNvPr>
            <p:cNvSpPr/>
            <p:nvPr/>
          </p:nvSpPr>
          <p:spPr>
            <a:xfrm>
              <a:off x="1802465" y="1962854"/>
              <a:ext cx="35889" cy="316069"/>
            </a:xfrm>
            <a:custGeom>
              <a:avLst/>
              <a:gdLst/>
              <a:ahLst/>
              <a:cxnLst/>
              <a:rect l="l" t="t" r="r" b="b"/>
              <a:pathLst>
                <a:path w="2397" h="21110" extrusionOk="0">
                  <a:moveTo>
                    <a:pt x="2397" y="1"/>
                  </a:moveTo>
                  <a:cubicBezTo>
                    <a:pt x="1072" y="1"/>
                    <a:pt x="0" y="1073"/>
                    <a:pt x="0" y="2397"/>
                  </a:cubicBezTo>
                  <a:lnTo>
                    <a:pt x="0" y="21109"/>
                  </a:lnTo>
                  <a:cubicBezTo>
                    <a:pt x="0" y="19785"/>
                    <a:pt x="1072" y="18712"/>
                    <a:pt x="2397" y="18712"/>
                  </a:cubicBezTo>
                  <a:lnTo>
                    <a:pt x="23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978;p65">
              <a:extLst>
                <a:ext uri="{FF2B5EF4-FFF2-40B4-BE49-F238E27FC236}">
                  <a16:creationId xmlns:a16="http://schemas.microsoft.com/office/drawing/2014/main" id="{1D686FE1-8DE6-40CF-8E9C-15452EA61BA2}"/>
                </a:ext>
              </a:extLst>
            </p:cNvPr>
            <p:cNvSpPr/>
            <p:nvPr/>
          </p:nvSpPr>
          <p:spPr>
            <a:xfrm>
              <a:off x="1837082" y="2286141"/>
              <a:ext cx="230756" cy="8834"/>
            </a:xfrm>
            <a:custGeom>
              <a:avLst/>
              <a:gdLst/>
              <a:ahLst/>
              <a:cxnLst/>
              <a:rect l="l" t="t" r="r" b="b"/>
              <a:pathLst>
                <a:path w="15412" h="590" extrusionOk="0">
                  <a:moveTo>
                    <a:pt x="1" y="1"/>
                  </a:moveTo>
                  <a:lnTo>
                    <a:pt x="1" y="589"/>
                  </a:lnTo>
                  <a:lnTo>
                    <a:pt x="15412" y="589"/>
                  </a:lnTo>
                  <a:lnTo>
                    <a:pt x="154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979;p65">
              <a:extLst>
                <a:ext uri="{FF2B5EF4-FFF2-40B4-BE49-F238E27FC236}">
                  <a16:creationId xmlns:a16="http://schemas.microsoft.com/office/drawing/2014/main" id="{382D24F8-95B8-4BD2-8BAE-9841E384E05B}"/>
                </a:ext>
              </a:extLst>
            </p:cNvPr>
            <p:cNvSpPr/>
            <p:nvPr/>
          </p:nvSpPr>
          <p:spPr>
            <a:xfrm>
              <a:off x="1900041" y="2262843"/>
              <a:ext cx="167797" cy="9148"/>
            </a:xfrm>
            <a:custGeom>
              <a:avLst/>
              <a:gdLst/>
              <a:ahLst/>
              <a:cxnLst/>
              <a:rect l="l" t="t" r="r" b="b"/>
              <a:pathLst>
                <a:path w="11207" h="611" extrusionOk="0">
                  <a:moveTo>
                    <a:pt x="1" y="1"/>
                  </a:moveTo>
                  <a:lnTo>
                    <a:pt x="1" y="611"/>
                  </a:lnTo>
                  <a:lnTo>
                    <a:pt x="11207" y="611"/>
                  </a:lnTo>
                  <a:lnTo>
                    <a:pt x="112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980;p65">
              <a:extLst>
                <a:ext uri="{FF2B5EF4-FFF2-40B4-BE49-F238E27FC236}">
                  <a16:creationId xmlns:a16="http://schemas.microsoft.com/office/drawing/2014/main" id="{4D4B78E7-849A-4E08-AA13-36286EB6C3CD}"/>
                </a:ext>
              </a:extLst>
            </p:cNvPr>
            <p:cNvSpPr/>
            <p:nvPr/>
          </p:nvSpPr>
          <p:spPr>
            <a:xfrm>
              <a:off x="1838339" y="1962854"/>
              <a:ext cx="229498" cy="280180"/>
            </a:xfrm>
            <a:custGeom>
              <a:avLst/>
              <a:gdLst/>
              <a:ahLst/>
              <a:cxnLst/>
              <a:rect l="l" t="t" r="r" b="b"/>
              <a:pathLst>
                <a:path w="15328" h="18713" extrusionOk="0">
                  <a:moveTo>
                    <a:pt x="1" y="1"/>
                  </a:moveTo>
                  <a:lnTo>
                    <a:pt x="1" y="18712"/>
                  </a:lnTo>
                  <a:lnTo>
                    <a:pt x="15328" y="18712"/>
                  </a:lnTo>
                  <a:lnTo>
                    <a:pt x="15328" y="1"/>
                  </a:lnTo>
                  <a:close/>
                </a:path>
              </a:pathLst>
            </a:custGeom>
            <a:solidFill>
              <a:srgbClr val="5E5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981;p65">
              <a:extLst>
                <a:ext uri="{FF2B5EF4-FFF2-40B4-BE49-F238E27FC236}">
                  <a16:creationId xmlns:a16="http://schemas.microsoft.com/office/drawing/2014/main" id="{D99A129C-E205-445D-98B4-5FCE72DF380C}"/>
                </a:ext>
              </a:extLst>
            </p:cNvPr>
            <p:cNvSpPr/>
            <p:nvPr/>
          </p:nvSpPr>
          <p:spPr>
            <a:xfrm>
              <a:off x="1854091" y="1978905"/>
              <a:ext cx="197697" cy="248394"/>
            </a:xfrm>
            <a:custGeom>
              <a:avLst/>
              <a:gdLst/>
              <a:ahLst/>
              <a:cxnLst/>
              <a:rect l="l" t="t" r="r" b="b"/>
              <a:pathLst>
                <a:path w="13204" h="16590" extrusionOk="0">
                  <a:moveTo>
                    <a:pt x="0" y="1"/>
                  </a:moveTo>
                  <a:lnTo>
                    <a:pt x="0" y="16589"/>
                  </a:lnTo>
                  <a:lnTo>
                    <a:pt x="13203" y="16589"/>
                  </a:lnTo>
                  <a:lnTo>
                    <a:pt x="132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6" name="Google Shape;1000;p65">
            <a:extLst>
              <a:ext uri="{FF2B5EF4-FFF2-40B4-BE49-F238E27FC236}">
                <a16:creationId xmlns:a16="http://schemas.microsoft.com/office/drawing/2014/main" id="{48972620-5D7D-49DA-BE84-3CDB8C0EEA84}"/>
              </a:ext>
            </a:extLst>
          </p:cNvPr>
          <p:cNvGrpSpPr/>
          <p:nvPr/>
        </p:nvGrpSpPr>
        <p:grpSpPr>
          <a:xfrm>
            <a:off x="5751389" y="1122807"/>
            <a:ext cx="716634" cy="694705"/>
            <a:chOff x="3486572" y="2433470"/>
            <a:chExt cx="379328" cy="281738"/>
          </a:xfrm>
        </p:grpSpPr>
        <p:sp>
          <p:nvSpPr>
            <p:cNvPr id="37" name="Google Shape;1001;p65">
              <a:extLst>
                <a:ext uri="{FF2B5EF4-FFF2-40B4-BE49-F238E27FC236}">
                  <a16:creationId xmlns:a16="http://schemas.microsoft.com/office/drawing/2014/main" id="{B048EB23-2712-4ACB-8DAA-C1F084646311}"/>
                </a:ext>
              </a:extLst>
            </p:cNvPr>
            <p:cNvSpPr/>
            <p:nvPr/>
          </p:nvSpPr>
          <p:spPr>
            <a:xfrm>
              <a:off x="3549217" y="2556544"/>
              <a:ext cx="253724" cy="139858"/>
            </a:xfrm>
            <a:custGeom>
              <a:avLst/>
              <a:gdLst/>
              <a:ahLst/>
              <a:cxnLst/>
              <a:rect l="l" t="t" r="r" b="b"/>
              <a:pathLst>
                <a:path w="16946" h="9341" extrusionOk="0">
                  <a:moveTo>
                    <a:pt x="0" y="1"/>
                  </a:moveTo>
                  <a:lnTo>
                    <a:pt x="0" y="6371"/>
                  </a:lnTo>
                  <a:cubicBezTo>
                    <a:pt x="2447" y="8323"/>
                    <a:pt x="5443" y="9341"/>
                    <a:pt x="8469" y="9341"/>
                  </a:cubicBezTo>
                  <a:cubicBezTo>
                    <a:pt x="10071" y="9341"/>
                    <a:pt x="11682" y="9056"/>
                    <a:pt x="13224" y="8474"/>
                  </a:cubicBezTo>
                  <a:cubicBezTo>
                    <a:pt x="13498" y="8389"/>
                    <a:pt x="13771" y="8284"/>
                    <a:pt x="14023" y="8158"/>
                  </a:cubicBezTo>
                  <a:cubicBezTo>
                    <a:pt x="15075" y="7696"/>
                    <a:pt x="16042" y="7086"/>
                    <a:pt x="16946" y="6371"/>
                  </a:cubicBezTo>
                  <a:lnTo>
                    <a:pt x="169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1002;p65">
              <a:extLst>
                <a:ext uri="{FF2B5EF4-FFF2-40B4-BE49-F238E27FC236}">
                  <a16:creationId xmlns:a16="http://schemas.microsoft.com/office/drawing/2014/main" id="{C1E6612B-2E69-4C1B-91D5-A7B2C0D83D63}"/>
                </a:ext>
              </a:extLst>
            </p:cNvPr>
            <p:cNvSpPr/>
            <p:nvPr/>
          </p:nvSpPr>
          <p:spPr>
            <a:xfrm>
              <a:off x="3549532" y="2556544"/>
              <a:ext cx="62016" cy="129392"/>
            </a:xfrm>
            <a:custGeom>
              <a:avLst/>
              <a:gdLst/>
              <a:ahLst/>
              <a:cxnLst/>
              <a:rect l="l" t="t" r="r" b="b"/>
              <a:pathLst>
                <a:path w="4142" h="8642" extrusionOk="0">
                  <a:moveTo>
                    <a:pt x="0" y="1"/>
                  </a:moveTo>
                  <a:lnTo>
                    <a:pt x="0" y="6371"/>
                  </a:lnTo>
                  <a:cubicBezTo>
                    <a:pt x="1241" y="7359"/>
                    <a:pt x="2649" y="8137"/>
                    <a:pt x="4142" y="8642"/>
                  </a:cubicBezTo>
                  <a:lnTo>
                    <a:pt x="4142" y="1"/>
                  </a:lnTo>
                  <a:close/>
                </a:path>
              </a:pathLst>
            </a:custGeom>
            <a:solidFill>
              <a:srgbClr val="634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1003;p65">
              <a:extLst>
                <a:ext uri="{FF2B5EF4-FFF2-40B4-BE49-F238E27FC236}">
                  <a16:creationId xmlns:a16="http://schemas.microsoft.com/office/drawing/2014/main" id="{E852F961-9E16-40CB-9BBB-11293DC50480}"/>
                </a:ext>
              </a:extLst>
            </p:cNvPr>
            <p:cNvSpPr/>
            <p:nvPr/>
          </p:nvSpPr>
          <p:spPr>
            <a:xfrm>
              <a:off x="3746734" y="2570079"/>
              <a:ext cx="12921" cy="113342"/>
            </a:xfrm>
            <a:custGeom>
              <a:avLst/>
              <a:gdLst/>
              <a:ahLst/>
              <a:cxnLst/>
              <a:rect l="l" t="t" r="r" b="b"/>
              <a:pathLst>
                <a:path w="863" h="7570" extrusionOk="0">
                  <a:moveTo>
                    <a:pt x="432" y="1"/>
                  </a:moveTo>
                  <a:cubicBezTo>
                    <a:pt x="216" y="1"/>
                    <a:pt x="1" y="148"/>
                    <a:pt x="32" y="442"/>
                  </a:cubicBezTo>
                  <a:lnTo>
                    <a:pt x="32" y="7570"/>
                  </a:lnTo>
                  <a:cubicBezTo>
                    <a:pt x="306" y="7485"/>
                    <a:pt x="579" y="7380"/>
                    <a:pt x="831" y="7254"/>
                  </a:cubicBezTo>
                  <a:lnTo>
                    <a:pt x="831" y="442"/>
                  </a:lnTo>
                  <a:cubicBezTo>
                    <a:pt x="863" y="148"/>
                    <a:pt x="647" y="1"/>
                    <a:pt x="432" y="1"/>
                  </a:cubicBezTo>
                  <a:close/>
                </a:path>
              </a:pathLst>
            </a:custGeom>
            <a:solidFill>
              <a:srgbClr val="5E5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1004;p65">
              <a:extLst>
                <a:ext uri="{FF2B5EF4-FFF2-40B4-BE49-F238E27FC236}">
                  <a16:creationId xmlns:a16="http://schemas.microsoft.com/office/drawing/2014/main" id="{CACC5075-FD3D-437E-8345-4CB437A2D7C3}"/>
                </a:ext>
              </a:extLst>
            </p:cNvPr>
            <p:cNvSpPr/>
            <p:nvPr/>
          </p:nvSpPr>
          <p:spPr>
            <a:xfrm>
              <a:off x="3549532" y="2556544"/>
              <a:ext cx="253410" cy="56057"/>
            </a:xfrm>
            <a:custGeom>
              <a:avLst/>
              <a:gdLst/>
              <a:ahLst/>
              <a:cxnLst/>
              <a:rect l="l" t="t" r="r" b="b"/>
              <a:pathLst>
                <a:path w="16925" h="3744" extrusionOk="0">
                  <a:moveTo>
                    <a:pt x="0" y="1"/>
                  </a:moveTo>
                  <a:lnTo>
                    <a:pt x="0" y="526"/>
                  </a:lnTo>
                  <a:lnTo>
                    <a:pt x="8452" y="3743"/>
                  </a:lnTo>
                  <a:lnTo>
                    <a:pt x="16925" y="526"/>
                  </a:lnTo>
                  <a:lnTo>
                    <a:pt x="16925" y="1"/>
                  </a:lnTo>
                  <a:close/>
                </a:path>
              </a:pathLst>
            </a:custGeom>
            <a:solidFill>
              <a:srgbClr val="5E5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1005;p65">
              <a:extLst>
                <a:ext uri="{FF2B5EF4-FFF2-40B4-BE49-F238E27FC236}">
                  <a16:creationId xmlns:a16="http://schemas.microsoft.com/office/drawing/2014/main" id="{C341A8F7-41D9-4FE7-B565-9C6A9969B317}"/>
                </a:ext>
              </a:extLst>
            </p:cNvPr>
            <p:cNvSpPr/>
            <p:nvPr/>
          </p:nvSpPr>
          <p:spPr>
            <a:xfrm>
              <a:off x="3486572" y="2433470"/>
              <a:ext cx="379328" cy="171255"/>
            </a:xfrm>
            <a:custGeom>
              <a:avLst/>
              <a:gdLst/>
              <a:ahLst/>
              <a:cxnLst/>
              <a:rect l="l" t="t" r="r" b="b"/>
              <a:pathLst>
                <a:path w="25335" h="11438" extrusionOk="0">
                  <a:moveTo>
                    <a:pt x="12657" y="0"/>
                  </a:moveTo>
                  <a:lnTo>
                    <a:pt x="0" y="4836"/>
                  </a:lnTo>
                  <a:lnTo>
                    <a:pt x="0" y="6623"/>
                  </a:lnTo>
                  <a:lnTo>
                    <a:pt x="12657" y="11437"/>
                  </a:lnTo>
                  <a:lnTo>
                    <a:pt x="25335" y="6623"/>
                  </a:lnTo>
                  <a:lnTo>
                    <a:pt x="25335" y="4836"/>
                  </a:lnTo>
                  <a:lnTo>
                    <a:pt x="12657" y="0"/>
                  </a:lnTo>
                  <a:close/>
                </a:path>
              </a:pathLst>
            </a:custGeom>
            <a:solidFill>
              <a:srgbClr val="9F8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1006;p65">
              <a:extLst>
                <a:ext uri="{FF2B5EF4-FFF2-40B4-BE49-F238E27FC236}">
                  <a16:creationId xmlns:a16="http://schemas.microsoft.com/office/drawing/2014/main" id="{A07219ED-EBED-443E-AD8E-B5FCEBB74342}"/>
                </a:ext>
              </a:extLst>
            </p:cNvPr>
            <p:cNvSpPr/>
            <p:nvPr/>
          </p:nvSpPr>
          <p:spPr>
            <a:xfrm>
              <a:off x="3486572" y="2505862"/>
              <a:ext cx="189507" cy="98863"/>
            </a:xfrm>
            <a:custGeom>
              <a:avLst/>
              <a:gdLst/>
              <a:ahLst/>
              <a:cxnLst/>
              <a:rect l="l" t="t" r="r" b="b"/>
              <a:pathLst>
                <a:path w="12657" h="6603" extrusionOk="0">
                  <a:moveTo>
                    <a:pt x="0" y="1"/>
                  </a:moveTo>
                  <a:lnTo>
                    <a:pt x="0" y="1788"/>
                  </a:lnTo>
                  <a:lnTo>
                    <a:pt x="12657" y="6602"/>
                  </a:lnTo>
                  <a:lnTo>
                    <a:pt x="12657" y="48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34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1007;p65">
              <a:extLst>
                <a:ext uri="{FF2B5EF4-FFF2-40B4-BE49-F238E27FC236}">
                  <a16:creationId xmlns:a16="http://schemas.microsoft.com/office/drawing/2014/main" id="{3B0678BB-2B9A-4A83-A422-F15A45045A38}"/>
                </a:ext>
              </a:extLst>
            </p:cNvPr>
            <p:cNvSpPr/>
            <p:nvPr/>
          </p:nvSpPr>
          <p:spPr>
            <a:xfrm>
              <a:off x="3667994" y="2491294"/>
              <a:ext cx="111650" cy="223914"/>
            </a:xfrm>
            <a:custGeom>
              <a:avLst/>
              <a:gdLst/>
              <a:ahLst/>
              <a:cxnLst/>
              <a:rect l="l" t="t" r="r" b="b"/>
              <a:pathLst>
                <a:path w="7457" h="14955" extrusionOk="0">
                  <a:moveTo>
                    <a:pt x="560" y="0"/>
                  </a:moveTo>
                  <a:cubicBezTo>
                    <a:pt x="189" y="0"/>
                    <a:pt x="1" y="537"/>
                    <a:pt x="393" y="742"/>
                  </a:cubicBezTo>
                  <a:lnTo>
                    <a:pt x="6679" y="3581"/>
                  </a:lnTo>
                  <a:lnTo>
                    <a:pt x="6679" y="14577"/>
                  </a:lnTo>
                  <a:cubicBezTo>
                    <a:pt x="6679" y="14787"/>
                    <a:pt x="6847" y="14955"/>
                    <a:pt x="7057" y="14955"/>
                  </a:cubicBezTo>
                  <a:cubicBezTo>
                    <a:pt x="7268" y="14955"/>
                    <a:pt x="7457" y="14787"/>
                    <a:pt x="7457" y="14577"/>
                  </a:cubicBezTo>
                  <a:lnTo>
                    <a:pt x="7457" y="3328"/>
                  </a:lnTo>
                  <a:cubicBezTo>
                    <a:pt x="7436" y="3181"/>
                    <a:pt x="7352" y="3034"/>
                    <a:pt x="7226" y="2971"/>
                  </a:cubicBezTo>
                  <a:lnTo>
                    <a:pt x="708" y="28"/>
                  </a:lnTo>
                  <a:cubicBezTo>
                    <a:pt x="656" y="9"/>
                    <a:pt x="607" y="0"/>
                    <a:pt x="5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4" name="Google Shape;966;p65">
            <a:extLst>
              <a:ext uri="{FF2B5EF4-FFF2-40B4-BE49-F238E27FC236}">
                <a16:creationId xmlns:a16="http://schemas.microsoft.com/office/drawing/2014/main" id="{18E1D999-81BF-4D87-BCDC-A6C255409812}"/>
              </a:ext>
            </a:extLst>
          </p:cNvPr>
          <p:cNvSpPr txBox="1">
            <a:spLocks/>
          </p:cNvSpPr>
          <p:nvPr/>
        </p:nvSpPr>
        <p:spPr>
          <a:xfrm>
            <a:off x="6691824" y="1177049"/>
            <a:ext cx="3942648" cy="6000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Xã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hội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&amp;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quyền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đều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coi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trọng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hiền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chăm lo,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triển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nuôi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dưỡng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hiền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5029FA2-C8A6-4DC1-9E41-187966FF77D6}"/>
              </a:ext>
            </a:extLst>
          </p:cNvPr>
          <p:cNvSpPr txBox="1"/>
          <p:nvPr/>
        </p:nvSpPr>
        <p:spPr>
          <a:xfrm>
            <a:off x="2450592" y="2748511"/>
            <a:ext cx="6626218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 đó con hãy bày tỏ suy nghĩ của em về hai dữ kiện sau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296F9FB-E25F-4D08-B346-6B843D831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07" y="3357177"/>
            <a:ext cx="3318848" cy="1893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B641FA-B9CA-4D9D-8A17-4C4882CE5F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983" y="3395599"/>
            <a:ext cx="3592006" cy="1855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0DAF0A5-AC9F-4FAA-BE33-4CB6934D1F10}"/>
              </a:ext>
            </a:extLst>
          </p:cNvPr>
          <p:cNvSpPr txBox="1"/>
          <p:nvPr/>
        </p:nvSpPr>
        <p:spPr>
          <a:xfrm>
            <a:off x="1517904" y="5810980"/>
            <a:ext cx="80284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 con tập đoàn lớn tuyển dụng nhân tài như thế nào?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44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文框 19">
            <a:extLst>
              <a:ext uri="{FF2B5EF4-FFF2-40B4-BE49-F238E27FC236}">
                <a16:creationId xmlns:a16="http://schemas.microsoft.com/office/drawing/2014/main" id="{17442094-DC1A-49A9-A1B3-AA1BDDFDEEB0}"/>
              </a:ext>
            </a:extLst>
          </p:cNvPr>
          <p:cNvSpPr/>
          <p:nvPr/>
        </p:nvSpPr>
        <p:spPr>
          <a:xfrm>
            <a:off x="1114505" y="359111"/>
            <a:ext cx="10196623" cy="1204513"/>
          </a:xfrm>
          <a:prstGeom prst="frame">
            <a:avLst>
              <a:gd name="adj1" fmla="val 421"/>
            </a:avLst>
          </a:prstGeom>
          <a:solidFill>
            <a:srgbClr val="578656"/>
          </a:solidFill>
          <a:ln>
            <a:solidFill>
              <a:srgbClr val="7F7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pic>
        <p:nvPicPr>
          <p:cNvPr id="21" name="图片 10">
            <a:extLst>
              <a:ext uri="{FF2B5EF4-FFF2-40B4-BE49-F238E27FC236}">
                <a16:creationId xmlns:a16="http://schemas.microsoft.com/office/drawing/2014/main" id="{199386FD-B20C-4F64-AB51-D0A07BA695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95"/>
            <a:ext cx="3103772" cy="21727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1E9CA0-E939-43C8-B71B-3FDFBF0961CC}"/>
              </a:ext>
            </a:extLst>
          </p:cNvPr>
          <p:cNvSpPr txBox="1"/>
          <p:nvPr/>
        </p:nvSpPr>
        <p:spPr>
          <a:xfrm>
            <a:off x="3624009" y="407369"/>
            <a:ext cx="49439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M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TIÊU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78495">
                  <a:lumMod val="50000"/>
                </a:srgbClr>
              </a:solidFill>
              <a:effectLst/>
              <a:uLnTx/>
              <a:uFillTx/>
              <a:latin typeface="#9Slide03 SFU Grenoble" panose="00000500000000000000" pitchFamily="2" charset="0"/>
              <a:cs typeface="+mn-cs"/>
            </a:endParaRPr>
          </a:p>
        </p:txBody>
      </p:sp>
      <p:pic>
        <p:nvPicPr>
          <p:cNvPr id="23" name="图片 1">
            <a:extLst>
              <a:ext uri="{FF2B5EF4-FFF2-40B4-BE49-F238E27FC236}">
                <a16:creationId xmlns:a16="http://schemas.microsoft.com/office/drawing/2014/main" id="{5670C5E4-1444-4174-9EE4-E6E45004D2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43" y="2470104"/>
            <a:ext cx="4542567" cy="4425296"/>
          </a:xfrm>
          <a:prstGeom prst="rect">
            <a:avLst/>
          </a:prstGeom>
        </p:spPr>
      </p:pic>
      <p:pic>
        <p:nvPicPr>
          <p:cNvPr id="24" name="图片 29">
            <a:extLst>
              <a:ext uri="{FF2B5EF4-FFF2-40B4-BE49-F238E27FC236}">
                <a16:creationId xmlns:a16="http://schemas.microsoft.com/office/drawing/2014/main" id="{B3C9ADBA-7F06-4AD7-BE4B-EA926CE25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27216">
            <a:off x="4651978" y="1616054"/>
            <a:ext cx="1564942" cy="155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7E29CB-5718-40DF-8996-955E9626F4A9}"/>
              </a:ext>
            </a:extLst>
          </p:cNvPr>
          <p:cNvSpPr txBox="1"/>
          <p:nvPr/>
        </p:nvSpPr>
        <p:spPr>
          <a:xfrm>
            <a:off x="5089249" y="2103019"/>
            <a:ext cx="837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01</a:t>
            </a:r>
          </a:p>
        </p:txBody>
      </p:sp>
      <p:pic>
        <p:nvPicPr>
          <p:cNvPr id="25" name="图片 29">
            <a:extLst>
              <a:ext uri="{FF2B5EF4-FFF2-40B4-BE49-F238E27FC236}">
                <a16:creationId xmlns:a16="http://schemas.microsoft.com/office/drawing/2014/main" id="{51D95A03-8AC0-4279-937F-21A4D2678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27216">
            <a:off x="4651978" y="2952379"/>
            <a:ext cx="1564942" cy="155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4D1FD7A-58C4-4AE1-A4DF-0D3B12771A27}"/>
              </a:ext>
            </a:extLst>
          </p:cNvPr>
          <p:cNvSpPr txBox="1"/>
          <p:nvPr/>
        </p:nvSpPr>
        <p:spPr>
          <a:xfrm>
            <a:off x="5063914" y="3477121"/>
            <a:ext cx="837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02</a:t>
            </a:r>
          </a:p>
        </p:txBody>
      </p:sp>
      <p:pic>
        <p:nvPicPr>
          <p:cNvPr id="29" name="图片 29">
            <a:extLst>
              <a:ext uri="{FF2B5EF4-FFF2-40B4-BE49-F238E27FC236}">
                <a16:creationId xmlns:a16="http://schemas.microsoft.com/office/drawing/2014/main" id="{A45824B8-294E-447A-8224-CE11CF608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27216">
            <a:off x="4651978" y="4238389"/>
            <a:ext cx="1564942" cy="155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A6C5EAC-23E7-4665-B65D-BAC566CB3C5E}"/>
              </a:ext>
            </a:extLst>
          </p:cNvPr>
          <p:cNvSpPr txBox="1"/>
          <p:nvPr/>
        </p:nvSpPr>
        <p:spPr>
          <a:xfrm>
            <a:off x="5109440" y="4796942"/>
            <a:ext cx="837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03</a:t>
            </a:r>
          </a:p>
        </p:txBody>
      </p:sp>
      <p:pic>
        <p:nvPicPr>
          <p:cNvPr id="33" name="图片 29">
            <a:extLst>
              <a:ext uri="{FF2B5EF4-FFF2-40B4-BE49-F238E27FC236}">
                <a16:creationId xmlns:a16="http://schemas.microsoft.com/office/drawing/2014/main" id="{F3C3BEB8-7030-4A35-A369-6B530ADF7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27216">
            <a:off x="4651978" y="5430230"/>
            <a:ext cx="1564942" cy="155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08BB0AD-54DE-421C-8F49-1FE8A664D523}"/>
              </a:ext>
            </a:extLst>
          </p:cNvPr>
          <p:cNvSpPr txBox="1"/>
          <p:nvPr/>
        </p:nvSpPr>
        <p:spPr>
          <a:xfrm>
            <a:off x="5089249" y="5920639"/>
            <a:ext cx="837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04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6F89A2-1132-433A-BCBA-49D00E6B704F}"/>
              </a:ext>
            </a:extLst>
          </p:cNvPr>
          <p:cNvSpPr txBox="1"/>
          <p:nvPr/>
        </p:nvSpPr>
        <p:spPr>
          <a:xfrm>
            <a:off x="6096000" y="193895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A8DF7F-B5E5-4A0F-AC98-C6BA0D645AB1}"/>
              </a:ext>
            </a:extLst>
          </p:cNvPr>
          <p:cNvSpPr txBox="1"/>
          <p:nvPr/>
        </p:nvSpPr>
        <p:spPr>
          <a:xfrm>
            <a:off x="6096000" y="3506520"/>
            <a:ext cx="61950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F5FDA5-B247-494E-BB68-CC39B616D6AB}"/>
              </a:ext>
            </a:extLst>
          </p:cNvPr>
          <p:cNvSpPr txBox="1"/>
          <p:nvPr/>
        </p:nvSpPr>
        <p:spPr>
          <a:xfrm>
            <a:off x="6096000" y="4553964"/>
            <a:ext cx="61950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9A32490-368C-4125-85A2-075956378A51}"/>
              </a:ext>
            </a:extLst>
          </p:cNvPr>
          <p:cNvSpPr txBox="1"/>
          <p:nvPr/>
        </p:nvSpPr>
        <p:spPr>
          <a:xfrm>
            <a:off x="6096000" y="5547893"/>
            <a:ext cx="619506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Chiêu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nhân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như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  <p:bldP spid="3" grpId="0"/>
      <p:bldP spid="26" grpId="0"/>
      <p:bldP spid="32" grpId="0"/>
      <p:bldP spid="34" grpId="0"/>
      <p:bldP spid="35" grpId="0"/>
      <p:bldP spid="36" grpId="0"/>
      <p:bldP spid="37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56E00664-8604-491A-9898-6DD72982B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2" t="3635" r="908" b="29436"/>
          <a:stretch/>
        </p:blipFill>
        <p:spPr>
          <a:xfrm>
            <a:off x="0" y="0"/>
            <a:ext cx="12185660" cy="2396535"/>
          </a:xfrm>
          <a:prstGeom prst="rect">
            <a:avLst/>
          </a:prstGeom>
        </p:spPr>
      </p:pic>
      <p:pic>
        <p:nvPicPr>
          <p:cNvPr id="27" name="图片 7">
            <a:extLst>
              <a:ext uri="{FF2B5EF4-FFF2-40B4-BE49-F238E27FC236}">
                <a16:creationId xmlns:a16="http://schemas.microsoft.com/office/drawing/2014/main" id="{B6B88CF4-BB74-4ED8-8590-A49E2A55BB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0" r="41848"/>
          <a:stretch/>
        </p:blipFill>
        <p:spPr>
          <a:xfrm rot="16200000">
            <a:off x="4272878" y="-520753"/>
            <a:ext cx="2999823" cy="773491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5B4B5D-EF37-4290-B7AE-BD6CCCC52521}"/>
              </a:ext>
            </a:extLst>
          </p:cNvPr>
          <p:cNvSpPr txBox="1"/>
          <p:nvPr/>
        </p:nvSpPr>
        <p:spPr>
          <a:xfrm>
            <a:off x="3472319" y="2426072"/>
            <a:ext cx="46009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D66E49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K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D66E49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HỞI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66E49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D66E49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ĐỘNG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66E49">
                  <a:lumMod val="50000"/>
                </a:srgbClr>
              </a:solidFill>
              <a:effectLst/>
              <a:uLnTx/>
              <a:uFillTx/>
              <a:latin typeface="#9Slide03 SFU Grenoble" panose="000005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848299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4">
            <a:extLst>
              <a:ext uri="{FF2B5EF4-FFF2-40B4-BE49-F238E27FC236}">
                <a16:creationId xmlns:a16="http://schemas.microsoft.com/office/drawing/2014/main" id="{93D7E201-8103-47CC-B41A-A991AD871A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97548" cy="82486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317752-8960-457F-AF07-135893C974C6}"/>
              </a:ext>
            </a:extLst>
          </p:cNvPr>
          <p:cNvSpPr txBox="1"/>
          <p:nvPr/>
        </p:nvSpPr>
        <p:spPr>
          <a:xfrm>
            <a:off x="3467862" y="400550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  <a:cs typeface="Calibri" panose="020F0502020204030204" pitchFamily="34" charset="0"/>
              </a:rPr>
              <a:t>NHÂN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  <a:cs typeface="Calibri" panose="020F0502020204030204" pitchFamily="34" charset="0"/>
              </a:rPr>
              <a:t>TÀI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  <a:cs typeface="Calibri" panose="020F0502020204030204" pitchFamily="34" charset="0"/>
              </a:rPr>
              <a:t>ĐẤT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  <a:cs typeface="Calibri" panose="020F0502020204030204" pitchFamily="34" charset="0"/>
              </a:rPr>
              <a:t>VIỆT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0" name="图片 10">
            <a:extLst>
              <a:ext uri="{FF2B5EF4-FFF2-40B4-BE49-F238E27FC236}">
                <a16:creationId xmlns:a16="http://schemas.microsoft.com/office/drawing/2014/main" id="{2FB09EB9-BDA0-4663-A635-F777A9D2C7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8228" y="-107234"/>
            <a:ext cx="3331644" cy="2332273"/>
          </a:xfrm>
          <a:prstGeom prst="rect">
            <a:avLst/>
          </a:prstGeom>
        </p:spPr>
      </p:pic>
      <p:sp>
        <p:nvSpPr>
          <p:cNvPr id="21" name="Google Shape;660;p49">
            <a:extLst>
              <a:ext uri="{FF2B5EF4-FFF2-40B4-BE49-F238E27FC236}">
                <a16:creationId xmlns:a16="http://schemas.microsoft.com/office/drawing/2014/main" id="{4A821DC4-8746-437F-B3D3-3A726F4304EC}"/>
              </a:ext>
            </a:extLst>
          </p:cNvPr>
          <p:cNvSpPr txBox="1">
            <a:spLocks/>
          </p:cNvSpPr>
          <p:nvPr/>
        </p:nvSpPr>
        <p:spPr>
          <a:xfrm>
            <a:off x="5160306" y="1616220"/>
            <a:ext cx="7715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ĐÂY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AI?</a:t>
            </a:r>
          </a:p>
        </p:txBody>
      </p:sp>
      <p:sp>
        <p:nvSpPr>
          <p:cNvPr id="23" name="Google Shape;662;p49">
            <a:extLst>
              <a:ext uri="{FF2B5EF4-FFF2-40B4-BE49-F238E27FC236}">
                <a16:creationId xmlns:a16="http://schemas.microsoft.com/office/drawing/2014/main" id="{67E90588-B4EE-4012-BCBC-74A19FC08A5D}"/>
              </a:ext>
            </a:extLst>
          </p:cNvPr>
          <p:cNvSpPr txBox="1">
            <a:spLocks/>
          </p:cNvSpPr>
          <p:nvPr/>
        </p:nvSpPr>
        <p:spPr>
          <a:xfrm>
            <a:off x="2356104" y="3156604"/>
            <a:ext cx="5242559" cy="15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kỷ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XVIII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nổi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ham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thông minh,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nhớ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tốt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đương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thời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coi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"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thần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Vân</a:t>
            </a:r>
            <a:r>
              <a:rPr 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đài</a:t>
            </a:r>
            <a:r>
              <a:rPr 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loại</a:t>
            </a:r>
            <a:r>
              <a:rPr 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ngữ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 - 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"</a:t>
            </a:r>
            <a:r>
              <a:rPr lang="vi-VN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bách</a:t>
            </a:r>
            <a:r>
              <a:rPr lang="vi-VN" sz="180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khoa thư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", trong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tri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triết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khoa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văn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...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đường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nay.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BC411F-495D-4351-8355-8D6F1DE0B0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8" b="100000" l="4854" r="91748">
                        <a14:foregroundMark x1="57282" y1="5714" x2="48058" y2="21224"/>
                        <a14:foregroundMark x1="67961" y1="19184" x2="92233" y2="20408"/>
                        <a14:foregroundMark x1="33495" y1="42857" x2="4854" y2="71020"/>
                        <a14:foregroundMark x1="31553" y1="42857" x2="12136" y2="54286"/>
                        <a14:foregroundMark x1="57767" y1="90204" x2="85437" y2="79184"/>
                        <a14:foregroundMark x1="89320" y1="91429" x2="86408" y2="53469"/>
                        <a14:foregroundMark x1="85922" y1="53469" x2="82039" y2="46939"/>
                        <a14:foregroundMark x1="35437" y1="15102" x2="20388" y2="12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074" y="1799070"/>
            <a:ext cx="3331644" cy="3962392"/>
          </a:xfrm>
          <a:prstGeom prst="rect">
            <a:avLst/>
          </a:prstGeom>
          <a:effectLst>
            <a:glow rad="228600">
              <a:schemeClr val="accent4">
                <a:satMod val="175000"/>
                <a:alpha val="20000"/>
              </a:schemeClr>
            </a:glow>
          </a:effectLst>
        </p:spPr>
      </p:pic>
      <p:pic>
        <p:nvPicPr>
          <p:cNvPr id="25" name="y2mate.com - Đồng hồ đếm ngược 20 giây  20 second countdown_480p">
            <a:hlinkClick r:id="" action="ppaction://media"/>
            <a:extLst>
              <a:ext uri="{FF2B5EF4-FFF2-40B4-BE49-F238E27FC236}">
                <a16:creationId xmlns:a16="http://schemas.microsoft.com/office/drawing/2014/main" id="{06614625-4AD6-40B1-974C-234BD35936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71441" y="5902688"/>
            <a:ext cx="1376061" cy="773430"/>
          </a:xfrm>
          <a:prstGeom prst="rect">
            <a:avLst/>
          </a:prstGeom>
        </p:spPr>
      </p:pic>
      <p:sp>
        <p:nvSpPr>
          <p:cNvPr id="26" name="Google Shape;661;p49">
            <a:extLst>
              <a:ext uri="{FF2B5EF4-FFF2-40B4-BE49-F238E27FC236}">
                <a16:creationId xmlns:a16="http://schemas.microsoft.com/office/drawing/2014/main" id="{5EE9FDBA-84E3-48A1-9EB5-375AD06CD337}"/>
              </a:ext>
            </a:extLst>
          </p:cNvPr>
          <p:cNvSpPr txBox="1">
            <a:spLocks/>
          </p:cNvSpPr>
          <p:nvPr/>
        </p:nvSpPr>
        <p:spPr>
          <a:xfrm>
            <a:off x="8170074" y="5944312"/>
            <a:ext cx="3060000" cy="6048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35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3" grpId="0" build="p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4">
            <a:extLst>
              <a:ext uri="{FF2B5EF4-FFF2-40B4-BE49-F238E27FC236}">
                <a16:creationId xmlns:a16="http://schemas.microsoft.com/office/drawing/2014/main" id="{93D7E201-8103-47CC-B41A-A991AD871A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97548" cy="82486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317752-8960-457F-AF07-135893C974C6}"/>
              </a:ext>
            </a:extLst>
          </p:cNvPr>
          <p:cNvSpPr txBox="1"/>
          <p:nvPr/>
        </p:nvSpPr>
        <p:spPr>
          <a:xfrm>
            <a:off x="3467862" y="400550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Calibri" panose="020F0502020204030204" pitchFamily="34" charset="0"/>
              </a:rPr>
              <a:t>TÀI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Calibri" panose="020F0502020204030204" pitchFamily="34" charset="0"/>
              </a:rPr>
              <a:t>VIỆT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pic>
        <p:nvPicPr>
          <p:cNvPr id="20" name="图片 10">
            <a:extLst>
              <a:ext uri="{FF2B5EF4-FFF2-40B4-BE49-F238E27FC236}">
                <a16:creationId xmlns:a16="http://schemas.microsoft.com/office/drawing/2014/main" id="{2FB09EB9-BDA0-4663-A635-F777A9D2C7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8228" y="-107234"/>
            <a:ext cx="3331644" cy="2332273"/>
          </a:xfrm>
          <a:prstGeom prst="rect">
            <a:avLst/>
          </a:prstGeom>
        </p:spPr>
      </p:pic>
      <p:sp>
        <p:nvSpPr>
          <p:cNvPr id="21" name="Google Shape;660;p49">
            <a:extLst>
              <a:ext uri="{FF2B5EF4-FFF2-40B4-BE49-F238E27FC236}">
                <a16:creationId xmlns:a16="http://schemas.microsoft.com/office/drawing/2014/main" id="{4A821DC4-8746-437F-B3D3-3A726F4304EC}"/>
              </a:ext>
            </a:extLst>
          </p:cNvPr>
          <p:cNvSpPr txBox="1">
            <a:spLocks/>
          </p:cNvSpPr>
          <p:nvPr/>
        </p:nvSpPr>
        <p:spPr>
          <a:xfrm>
            <a:off x="5160306" y="1616220"/>
            <a:ext cx="7715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AI?</a:t>
            </a:r>
          </a:p>
        </p:txBody>
      </p:sp>
      <p:sp>
        <p:nvSpPr>
          <p:cNvPr id="9" name="Google Shape;661;p49">
            <a:extLst>
              <a:ext uri="{FF2B5EF4-FFF2-40B4-BE49-F238E27FC236}">
                <a16:creationId xmlns:a16="http://schemas.microsoft.com/office/drawing/2014/main" id="{43A89E04-DAEE-4FDF-9733-96B4A0F924B6}"/>
              </a:ext>
            </a:extLst>
          </p:cNvPr>
          <p:cNvSpPr txBox="1">
            <a:spLocks/>
          </p:cNvSpPr>
          <p:nvPr/>
        </p:nvSpPr>
        <p:spPr>
          <a:xfrm>
            <a:off x="8035507" y="5739475"/>
            <a:ext cx="3331645" cy="6018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LƯƠNG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VINH</a:t>
            </a:r>
          </a:p>
        </p:txBody>
      </p:sp>
      <p:sp>
        <p:nvSpPr>
          <p:cNvPr id="10" name="Google Shape;662;p49">
            <a:extLst>
              <a:ext uri="{FF2B5EF4-FFF2-40B4-BE49-F238E27FC236}">
                <a16:creationId xmlns:a16="http://schemas.microsoft.com/office/drawing/2014/main" id="{57637AA2-3620-4E0D-902B-7288E4B39A1E}"/>
              </a:ext>
            </a:extLst>
          </p:cNvPr>
          <p:cNvSpPr txBox="1">
            <a:spLocks/>
          </p:cNvSpPr>
          <p:nvPr/>
        </p:nvSpPr>
        <p:spPr>
          <a:xfrm>
            <a:off x="1509653" y="3178185"/>
            <a:ext cx="5184801" cy="15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gọi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Trạng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Lường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nổi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thoại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voi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tờ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qua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</a:t>
            </a:r>
            <a:r>
              <a:rPr lang="vi-VN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Đại</a:t>
            </a:r>
            <a:r>
              <a:rPr lang="vi-VN" sz="180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vi-VN" sz="180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lang="vi-VN" sz="180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pháp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”, “</a:t>
            </a:r>
            <a:r>
              <a:rPr lang="vi-VN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Khải</a:t>
            </a:r>
            <a:r>
              <a:rPr lang="vi-VN" sz="180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minh </a:t>
            </a:r>
            <a:r>
              <a:rPr lang="vi-VN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lang="vi-VN" sz="180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đưa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chương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trình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thi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cử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suốt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450 năm trong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lịch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dục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Việt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cấp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dân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lập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nổi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F4C26C-7EDE-4D46-94FB-EFBF7613C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38" b="97813" l="9939" r="89755">
                        <a14:foregroundMark x1="61315" y1="49583" x2="75535" y2="67188"/>
                        <a14:foregroundMark x1="73700" y1="59271" x2="77829" y2="68542"/>
                        <a14:foregroundMark x1="37309" y1="85938" x2="34862" y2="91042"/>
                        <a14:foregroundMark x1="68807" y1="86146" x2="70336" y2="90521"/>
                        <a14:foregroundMark x1="29664" y1="90521" x2="34098" y2="92396"/>
                        <a14:foregroundMark x1="23853" y1="72917" x2="25382" y2="67604"/>
                        <a14:foregroundMark x1="55505" y1="33333" x2="55810" y2="4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433" y="1315557"/>
            <a:ext cx="3459847" cy="4418524"/>
          </a:xfrm>
          <a:prstGeom prst="rect">
            <a:avLst/>
          </a:prstGeom>
          <a:effectLst>
            <a:glow rad="76200">
              <a:schemeClr val="bg2">
                <a:lumMod val="50000"/>
                <a:alpha val="69000"/>
              </a:schemeClr>
            </a:glow>
          </a:effectLst>
        </p:spPr>
      </p:pic>
      <p:pic>
        <p:nvPicPr>
          <p:cNvPr id="12" name="y2mate.com - Đồng hồ đếm ngược 20 giây  20 second countdown_480p">
            <a:hlinkClick r:id="" action="ppaction://media"/>
            <a:extLst>
              <a:ext uri="{FF2B5EF4-FFF2-40B4-BE49-F238E27FC236}">
                <a16:creationId xmlns:a16="http://schemas.microsoft.com/office/drawing/2014/main" id="{1DA37430-4432-475C-8145-4CFC9297B0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80372" y="5734081"/>
            <a:ext cx="1376061" cy="77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 animBg="1"/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4">
            <a:extLst>
              <a:ext uri="{FF2B5EF4-FFF2-40B4-BE49-F238E27FC236}">
                <a16:creationId xmlns:a16="http://schemas.microsoft.com/office/drawing/2014/main" id="{93D7E201-8103-47CC-B41A-A991AD871A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97548" cy="82486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317752-8960-457F-AF07-135893C974C6}"/>
              </a:ext>
            </a:extLst>
          </p:cNvPr>
          <p:cNvSpPr txBox="1"/>
          <p:nvPr/>
        </p:nvSpPr>
        <p:spPr>
          <a:xfrm>
            <a:off x="3467862" y="400550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Calibri" panose="020F0502020204030204" pitchFamily="34" charset="0"/>
              </a:rPr>
              <a:t>TÀI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Calibri" panose="020F0502020204030204" pitchFamily="34" charset="0"/>
              </a:rPr>
              <a:t>VIỆT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pic>
        <p:nvPicPr>
          <p:cNvPr id="20" name="图片 10">
            <a:extLst>
              <a:ext uri="{FF2B5EF4-FFF2-40B4-BE49-F238E27FC236}">
                <a16:creationId xmlns:a16="http://schemas.microsoft.com/office/drawing/2014/main" id="{2FB09EB9-BDA0-4663-A635-F777A9D2C7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8228" y="-107234"/>
            <a:ext cx="3331644" cy="2332273"/>
          </a:xfrm>
          <a:prstGeom prst="rect">
            <a:avLst/>
          </a:prstGeom>
        </p:spPr>
      </p:pic>
      <p:sp>
        <p:nvSpPr>
          <p:cNvPr id="21" name="Google Shape;660;p49">
            <a:extLst>
              <a:ext uri="{FF2B5EF4-FFF2-40B4-BE49-F238E27FC236}">
                <a16:creationId xmlns:a16="http://schemas.microsoft.com/office/drawing/2014/main" id="{4A821DC4-8746-437F-B3D3-3A726F4304EC}"/>
              </a:ext>
            </a:extLst>
          </p:cNvPr>
          <p:cNvSpPr txBox="1">
            <a:spLocks/>
          </p:cNvSpPr>
          <p:nvPr/>
        </p:nvSpPr>
        <p:spPr>
          <a:xfrm>
            <a:off x="5160306" y="1616220"/>
            <a:ext cx="7715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AI?</a:t>
            </a:r>
          </a:p>
        </p:txBody>
      </p:sp>
      <p:sp>
        <p:nvSpPr>
          <p:cNvPr id="13" name="Google Shape;661;p49">
            <a:extLst>
              <a:ext uri="{FF2B5EF4-FFF2-40B4-BE49-F238E27FC236}">
                <a16:creationId xmlns:a16="http://schemas.microsoft.com/office/drawing/2014/main" id="{4CF78A9A-1019-4FF6-884F-42034279B06D}"/>
              </a:ext>
            </a:extLst>
          </p:cNvPr>
          <p:cNvSpPr txBox="1">
            <a:spLocks/>
          </p:cNvSpPr>
          <p:nvPr/>
        </p:nvSpPr>
        <p:spPr>
          <a:xfrm>
            <a:off x="9132000" y="5758465"/>
            <a:ext cx="3060000" cy="569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TÔN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TÙNG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Google Shape;662;p49">
            <a:extLst>
              <a:ext uri="{FF2B5EF4-FFF2-40B4-BE49-F238E27FC236}">
                <a16:creationId xmlns:a16="http://schemas.microsoft.com/office/drawing/2014/main" id="{E7C2CD3B-0AA3-4507-BC8E-4BDB791BCAD6}"/>
              </a:ext>
            </a:extLst>
          </p:cNvPr>
          <p:cNvSpPr txBox="1">
            <a:spLocks/>
          </p:cNvSpPr>
          <p:nvPr/>
        </p:nvSpPr>
        <p:spPr>
          <a:xfrm>
            <a:off x="2084832" y="3338625"/>
            <a:ext cx="5025701" cy="15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1912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1982, sinh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tại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Thanh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Hóa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lên ở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Huế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lĩnh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vực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năm 1960, ông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nghiên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cứu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công “Phương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pháp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mổ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gan khô”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Phương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gắn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liền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mạng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Tám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công,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trong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tiên xây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Đại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Y khoa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1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Việt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629D30-E448-45B8-9DB7-41416FD39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4" b="100000" l="4103" r="97949">
                        <a14:foregroundMark x1="38462" y1="49612" x2="4615" y2="60465"/>
                        <a14:foregroundMark x1="25641" y1="59302" x2="63590" y2="83721"/>
                        <a14:foregroundMark x1="46667" y1="71705" x2="92821" y2="93798"/>
                        <a14:foregroundMark x1="71795" y1="82171" x2="91795" y2="55039"/>
                        <a14:foregroundMark x1="15897" y1="95736" x2="8205" y2="96512"/>
                        <a14:backgroundMark x1="10256" y1="10078" x2="15897" y2="43023"/>
                        <a14:backgroundMark x1="24103" y1="43411" x2="20000" y2="57752"/>
                        <a14:backgroundMark x1="79487" y1="18217" x2="73333" y2="39922"/>
                        <a14:backgroundMark x1="73333" y1="39922" x2="72821" y2="46124"/>
                        <a14:backgroundMark x1="20000" y1="56589" x2="0" y2="61628"/>
                        <a14:backgroundMark x1="5641" y1="90310" x2="11795" y2="98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00" y="1792224"/>
            <a:ext cx="3287871" cy="3790237"/>
          </a:xfrm>
          <a:prstGeom prst="rect">
            <a:avLst/>
          </a:prstGeom>
          <a:effectLst>
            <a:glow rad="127000">
              <a:schemeClr val="accent6">
                <a:lumMod val="40000"/>
                <a:lumOff val="60000"/>
              </a:schemeClr>
            </a:glow>
          </a:effectLst>
        </p:spPr>
      </p:pic>
      <p:pic>
        <p:nvPicPr>
          <p:cNvPr id="16" name="y2mate.com - Đồng hồ đếm ngược 20 giây  20 second countdown_480p">
            <a:hlinkClick r:id="" action="ppaction://media"/>
            <a:extLst>
              <a:ext uri="{FF2B5EF4-FFF2-40B4-BE49-F238E27FC236}">
                <a16:creationId xmlns:a16="http://schemas.microsoft.com/office/drawing/2014/main" id="{E38D86BB-FB4C-49D8-8D15-67B0E83D27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29406" y="5662087"/>
            <a:ext cx="1376061" cy="77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2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3" grpId="0" animBg="1"/>
      <p:bldP spid="1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4">
            <a:extLst>
              <a:ext uri="{FF2B5EF4-FFF2-40B4-BE49-F238E27FC236}">
                <a16:creationId xmlns:a16="http://schemas.microsoft.com/office/drawing/2014/main" id="{93D7E201-8103-47CC-B41A-A991AD871A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97548" cy="82486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317752-8960-457F-AF07-135893C974C6}"/>
              </a:ext>
            </a:extLst>
          </p:cNvPr>
          <p:cNvSpPr txBox="1"/>
          <p:nvPr/>
        </p:nvSpPr>
        <p:spPr>
          <a:xfrm>
            <a:off x="3467862" y="400550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Calibri" panose="020F0502020204030204" pitchFamily="34" charset="0"/>
              </a:rPr>
              <a:t>TÀI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Calibri" panose="020F0502020204030204" pitchFamily="34" charset="0"/>
              </a:rPr>
              <a:t>VIỆT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pic>
        <p:nvPicPr>
          <p:cNvPr id="20" name="图片 10">
            <a:extLst>
              <a:ext uri="{FF2B5EF4-FFF2-40B4-BE49-F238E27FC236}">
                <a16:creationId xmlns:a16="http://schemas.microsoft.com/office/drawing/2014/main" id="{2FB09EB9-BDA0-4663-A635-F777A9D2C7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8228" y="-107234"/>
            <a:ext cx="3331644" cy="2332273"/>
          </a:xfrm>
          <a:prstGeom prst="rect">
            <a:avLst/>
          </a:prstGeom>
        </p:spPr>
      </p:pic>
      <p:sp>
        <p:nvSpPr>
          <p:cNvPr id="21" name="Google Shape;660;p49">
            <a:extLst>
              <a:ext uri="{FF2B5EF4-FFF2-40B4-BE49-F238E27FC236}">
                <a16:creationId xmlns:a16="http://schemas.microsoft.com/office/drawing/2014/main" id="{4A821DC4-8746-437F-B3D3-3A726F4304EC}"/>
              </a:ext>
            </a:extLst>
          </p:cNvPr>
          <p:cNvSpPr txBox="1">
            <a:spLocks/>
          </p:cNvSpPr>
          <p:nvPr/>
        </p:nvSpPr>
        <p:spPr>
          <a:xfrm>
            <a:off x="5160306" y="1616220"/>
            <a:ext cx="7715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AI?</a:t>
            </a:r>
          </a:p>
        </p:txBody>
      </p:sp>
      <p:sp>
        <p:nvSpPr>
          <p:cNvPr id="10" name="Google Shape;661;p49">
            <a:extLst>
              <a:ext uri="{FF2B5EF4-FFF2-40B4-BE49-F238E27FC236}">
                <a16:creationId xmlns:a16="http://schemas.microsoft.com/office/drawing/2014/main" id="{8C5A4B8D-E0E8-4AAB-BBC4-597EE25A02F5}"/>
              </a:ext>
            </a:extLst>
          </p:cNvPr>
          <p:cNvSpPr txBox="1">
            <a:spLocks/>
          </p:cNvSpPr>
          <p:nvPr/>
        </p:nvSpPr>
        <p:spPr>
          <a:xfrm>
            <a:off x="8551268" y="6007609"/>
            <a:ext cx="3061612" cy="5481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Google Shape;662;p49">
            <a:extLst>
              <a:ext uri="{FF2B5EF4-FFF2-40B4-BE49-F238E27FC236}">
                <a16:creationId xmlns:a16="http://schemas.microsoft.com/office/drawing/2014/main" id="{2DBABA28-FBFD-44D6-93C5-3D999A76B4C4}"/>
              </a:ext>
            </a:extLst>
          </p:cNvPr>
          <p:cNvSpPr txBox="1">
            <a:spLocks/>
          </p:cNvSpPr>
          <p:nvPr/>
        </p:nvSpPr>
        <p:spPr>
          <a:xfrm>
            <a:off x="2544464" y="3338625"/>
            <a:ext cx="4149990" cy="15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Ông </a:t>
            </a:r>
            <a:r>
              <a:rPr lang="vi-VN" sz="20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 thật của ông là Phạm Quang Lễ, quê ông ở Vĩnh Long. Ông là nhà khoa học lớn và một kỹ sư quân sự, đồng thời là nhà quản lý khoa học kỹ thuật cấp cao</a:t>
            </a:r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Ông là cha đẻ của ngành công nghiệp quốc phòng Việt Nam.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236C1E-732B-42FE-AC68-C8C654F0C3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44" b="99301" l="1000" r="99500">
                        <a14:foregroundMark x1="53500" y1="18881" x2="53000" y2="45105"/>
                        <a14:foregroundMark x1="58500" y1="64685" x2="62000" y2="84266"/>
                        <a14:foregroundMark x1="38500" y1="62937" x2="38000" y2="82867"/>
                        <a14:foregroundMark x1="29000" y1="54895" x2="3000" y2="67832"/>
                        <a14:backgroundMark x1="28500" y1="55245" x2="5500" y2="52098"/>
                        <a14:backgroundMark x1="80500" y1="36364" x2="87000" y2="55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268" y="1359185"/>
            <a:ext cx="3193792" cy="446831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y2mate.com - Đồng hồ đếm ngược 20 giây  20 second countdown_480p">
            <a:hlinkClick r:id="" action="ppaction://media"/>
            <a:extLst>
              <a:ext uri="{FF2B5EF4-FFF2-40B4-BE49-F238E27FC236}">
                <a16:creationId xmlns:a16="http://schemas.microsoft.com/office/drawing/2014/main" id="{E61D0E0A-60B1-47D0-8624-7678968B97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31687" y="5308369"/>
            <a:ext cx="1376061" cy="77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0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0" grpId="0" animBg="1"/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56E00664-8604-491A-9898-6DD72982B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2" t="3635" r="908" b="29436"/>
          <a:stretch/>
        </p:blipFill>
        <p:spPr>
          <a:xfrm>
            <a:off x="0" y="0"/>
            <a:ext cx="12185660" cy="2396535"/>
          </a:xfrm>
          <a:prstGeom prst="rect">
            <a:avLst/>
          </a:prstGeom>
        </p:spPr>
      </p:pic>
      <p:pic>
        <p:nvPicPr>
          <p:cNvPr id="27" name="图片 7">
            <a:extLst>
              <a:ext uri="{FF2B5EF4-FFF2-40B4-BE49-F238E27FC236}">
                <a16:creationId xmlns:a16="http://schemas.microsoft.com/office/drawing/2014/main" id="{B6B88CF4-BB74-4ED8-8590-A49E2A55BB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0" r="41848"/>
          <a:stretch/>
        </p:blipFill>
        <p:spPr>
          <a:xfrm rot="16200000">
            <a:off x="4305886" y="-438457"/>
            <a:ext cx="3200696" cy="773491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5B4B5D-EF37-4290-B7AE-BD6CCCC52521}"/>
              </a:ext>
            </a:extLst>
          </p:cNvPr>
          <p:cNvSpPr txBox="1"/>
          <p:nvPr/>
        </p:nvSpPr>
        <p:spPr>
          <a:xfrm>
            <a:off x="3609478" y="1828651"/>
            <a:ext cx="5296777" cy="291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D66E49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HÌNH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66E49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D66E49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cs typeface="+mn-cs"/>
              </a:rPr>
              <a:t>THÀNH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66E49">
                  <a:lumMod val="50000"/>
                </a:srgbClr>
              </a:solidFill>
              <a:effectLst/>
              <a:uLnTx/>
              <a:uFillTx/>
              <a:latin typeface="#9Slide03 SFU Grenoble" panose="0000050000000000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srgbClr val="D66E49">
                    <a:lumMod val="50000"/>
                  </a:srgbClr>
                </a:solidFill>
                <a:latin typeface="#9Slide03 SFU Grenoble" panose="00000500000000000000" pitchFamily="2" charset="0"/>
              </a:rPr>
              <a:t>KIẾN</a:t>
            </a:r>
            <a:r>
              <a:rPr lang="en-US" sz="6600" dirty="0">
                <a:solidFill>
                  <a:srgbClr val="D66E49">
                    <a:lumMod val="50000"/>
                  </a:srgbClr>
                </a:solidFill>
                <a:latin typeface="#9Slide03 SFU Grenoble" panose="00000500000000000000" pitchFamily="2" charset="0"/>
              </a:rPr>
              <a:t> </a:t>
            </a:r>
            <a:r>
              <a:rPr lang="en-US" sz="6600" dirty="0" err="1">
                <a:solidFill>
                  <a:srgbClr val="D66E49">
                    <a:lumMod val="50000"/>
                  </a:srgbClr>
                </a:solidFill>
                <a:latin typeface="#9Slide03 SFU Grenoble" panose="00000500000000000000" pitchFamily="2" charset="0"/>
              </a:rPr>
              <a:t>THỨC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66E49">
                  <a:lumMod val="50000"/>
                </a:srgbClr>
              </a:solidFill>
              <a:effectLst/>
              <a:uLnTx/>
              <a:uFillTx/>
              <a:latin typeface="#9Slide03 SFU Grenoble" panose="000005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27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9C06892-B1D5-405F-AF31-0BC19E6C8B08}"/>
              </a:ext>
            </a:extLst>
          </p:cNvPr>
          <p:cNvSpPr/>
          <p:nvPr/>
        </p:nvSpPr>
        <p:spPr>
          <a:xfrm>
            <a:off x="294132" y="335437"/>
            <a:ext cx="11603736" cy="6291071"/>
          </a:xfrm>
          <a:prstGeom prst="rect">
            <a:avLst/>
          </a:prstGeom>
          <a:solidFill>
            <a:srgbClr val="F2DDAF">
              <a:alpha val="70000"/>
            </a:srgbClr>
          </a:solidFill>
          <a:ln w="25400">
            <a:solidFill>
              <a:schemeClr val="bg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88B94BB-7F52-430A-8333-7B4DEAA7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1" t="14250" r="4161" b="11990"/>
          <a:stretch/>
        </p:blipFill>
        <p:spPr>
          <a:xfrm flipH="1">
            <a:off x="-753" y="-212069"/>
            <a:ext cx="2501847" cy="24597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19AE57-9472-40AA-A9EE-590CC53A21C7}"/>
              </a:ext>
            </a:extLst>
          </p:cNvPr>
          <p:cNvSpPr txBox="1"/>
          <p:nvPr/>
        </p:nvSpPr>
        <p:spPr>
          <a:xfrm>
            <a:off x="2421338" y="310897"/>
            <a:ext cx="4315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I.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TÌM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HIỂU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 CHUNG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077F53-B316-4FFD-8705-00368BE7C748}"/>
              </a:ext>
            </a:extLst>
          </p:cNvPr>
          <p:cNvSpPr txBox="1"/>
          <p:nvPr/>
        </p:nvSpPr>
        <p:spPr>
          <a:xfrm flipH="1">
            <a:off x="2421338" y="1105859"/>
            <a:ext cx="3346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u="sng" dirty="0" err="1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TÁC</a:t>
            </a:r>
            <a:r>
              <a:rPr lang="en-US" sz="2800" u="sng" dirty="0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  </a:t>
            </a:r>
            <a:r>
              <a:rPr lang="en-US" sz="2800" u="sng" dirty="0" err="1">
                <a:solidFill>
                  <a:schemeClr val="bg2">
                    <a:lumMod val="25000"/>
                  </a:schemeClr>
                </a:solidFill>
                <a:latin typeface="#9Slide04 SFU Fenice Bold" panose="00000700000000000000" pitchFamily="2" charset="0"/>
              </a:rPr>
              <a:t>GIẢ</a:t>
            </a:r>
            <a:endParaRPr lang="en-US" sz="2800" u="sng" dirty="0">
              <a:solidFill>
                <a:schemeClr val="bg2">
                  <a:lumMod val="25000"/>
                </a:schemeClr>
              </a:solidFill>
              <a:latin typeface="#9Slide04 SFU Fenice Bold" panose="00000700000000000000" pitchFamily="2" charset="0"/>
            </a:endParaRPr>
          </a:p>
          <a:p>
            <a:endParaRPr lang="en-US" sz="2800" u="sng" dirty="0">
              <a:solidFill>
                <a:schemeClr val="bg2">
                  <a:lumMod val="25000"/>
                </a:schemeClr>
              </a:solidFill>
              <a:latin typeface="#9Slide04 SFU Fenice Bold" panose="00000700000000000000" pitchFamily="2" charset="0"/>
            </a:endParaRPr>
          </a:p>
        </p:txBody>
      </p:sp>
      <p:pic>
        <p:nvPicPr>
          <p:cNvPr id="15" name="图片 4" descr="图片包含 屏幕截图&#10;&#10;描述已自动生成">
            <a:extLst>
              <a:ext uri="{FF2B5EF4-FFF2-40B4-BE49-F238E27FC236}">
                <a16:creationId xmlns:a16="http://schemas.microsoft.com/office/drawing/2014/main" id="{BF83896C-57F6-4C3C-8D8B-6B1F150981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2024" y="1336357"/>
            <a:ext cx="9438518" cy="5267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57EDF7-CACA-4371-9045-661C8EFB58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630" l="5941" r="90594">
                        <a14:foregroundMark x1="54377" y1="16027" x2="59592" y2="22964"/>
                        <a14:foregroundMark x1="51980" y1="31852" x2="51980" y2="39259"/>
                        <a14:foregroundMark x1="49321" y1="26700" x2="50495" y2="42222"/>
                        <a14:foregroundMark x1="49010" y1="22593" x2="49211" y2="25247"/>
                        <a14:foregroundMark x1="51980" y1="37407" x2="50495" y2="64074"/>
                        <a14:foregroundMark x1="45471" y1="19053" x2="42574" y2="21481"/>
                        <a14:foregroundMark x1="42574" y1="21481" x2="43069" y2="23333"/>
                        <a14:foregroundMark x1="19307" y1="70000" x2="18317" y2="78148"/>
                        <a14:foregroundMark x1="23267" y1="67778" x2="43564" y2="81481"/>
                        <a14:foregroundMark x1="69307" y1="60741" x2="83663" y2="75926"/>
                        <a14:foregroundMark x1="84158" y1="67037" x2="84158" y2="75926"/>
                        <a14:foregroundMark x1="88119" y1="62222" x2="88119" y2="74074"/>
                        <a14:foregroundMark x1="90099" y1="85185" x2="88614" y2="91481"/>
                        <a14:foregroundMark x1="87129" y1="81111" x2="86634" y2="80741"/>
                        <a14:foregroundMark x1="85149" y1="74815" x2="92574" y2="89259"/>
                        <a14:foregroundMark x1="87624" y1="79259" x2="92079" y2="95556"/>
                        <a14:foregroundMark x1="82673" y1="82222" x2="82673" y2="88519"/>
                        <a14:foregroundMark x1="78218" y1="84074" x2="81683" y2="95185"/>
                        <a14:foregroundMark x1="74752" y1="81481" x2="74752" y2="87037"/>
                        <a14:foregroundMark x1="69307" y1="83704" x2="69307" y2="92222"/>
                        <a14:foregroundMark x1="63861" y1="85185" x2="63366" y2="92222"/>
                        <a14:foregroundMark x1="54950" y1="80000" x2="54950" y2="87037"/>
                        <a14:foregroundMark x1="53465" y1="80741" x2="53465" y2="85185"/>
                        <a14:foregroundMark x1="50495" y1="81111" x2="50000" y2="91481"/>
                        <a14:foregroundMark x1="45050" y1="81111" x2="45050" y2="89259"/>
                        <a14:foregroundMark x1="43564" y1="80741" x2="37129" y2="93704"/>
                        <a14:foregroundMark x1="34653" y1="82963" x2="34653" y2="84444"/>
                        <a14:foregroundMark x1="29208" y1="77037" x2="27228" y2="88519"/>
                        <a14:foregroundMark x1="24257" y1="82593" x2="23267" y2="87037"/>
                        <a14:foregroundMark x1="17822" y1="77778" x2="17822" y2="83333"/>
                        <a14:foregroundMark x1="19307" y1="77407" x2="20792" y2="86296"/>
                        <a14:foregroundMark x1="9406" y1="79259" x2="5941" y2="82963"/>
                        <a14:foregroundMark x1="8416" y1="84444" x2="7921" y2="96296"/>
                        <a14:foregroundMark x1="9901" y1="91852" x2="9901" y2="99630"/>
                        <a14:foregroundMark x1="17327" y1="89630" x2="18317" y2="95556"/>
                        <a14:foregroundMark x1="22772" y1="99630" x2="22772" y2="99630"/>
                        <a14:foregroundMark x1="19307" y1="97778" x2="69802" y2="98148"/>
                        <a14:foregroundMark x1="69802" y1="98148" x2="83663" y2="97407"/>
                        <a14:backgroundMark x1="31683" y1="24444" x2="26238" y2="34074"/>
                        <a14:backgroundMark x1="28713" y1="32963" x2="23267" y2="45556"/>
                        <a14:backgroundMark x1="23267" y1="45556" x2="23267" y2="47778"/>
                        <a14:backgroundMark x1="50990" y1="11111" x2="58416" y2="11481"/>
                        <a14:backgroundMark x1="63861" y1="24444" x2="59901" y2="3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00" y="-311632"/>
            <a:ext cx="4483525" cy="5774324"/>
          </a:xfrm>
          <a:prstGeom prst="rect">
            <a:avLst/>
          </a:prstGeom>
          <a:ln>
            <a:noFill/>
          </a:ln>
          <a:effectLst>
            <a:glow>
              <a:schemeClr val="accent2">
                <a:lumMod val="60000"/>
                <a:lumOff val="40000"/>
              </a:schemeClr>
            </a:glow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9BF8C8-7C57-4514-9478-78E4044341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630" l="5941" r="90594">
                        <a14:foregroundMark x1="54377" y1="16027" x2="59592" y2="22964"/>
                        <a14:foregroundMark x1="51980" y1="31852" x2="51980" y2="39259"/>
                        <a14:foregroundMark x1="49321" y1="26700" x2="50495" y2="42222"/>
                        <a14:foregroundMark x1="49010" y1="22593" x2="49211" y2="25247"/>
                        <a14:foregroundMark x1="51980" y1="37407" x2="50495" y2="64074"/>
                        <a14:foregroundMark x1="45471" y1="19053" x2="42574" y2="21481"/>
                        <a14:foregroundMark x1="42574" y1="21481" x2="43069" y2="23333"/>
                        <a14:foregroundMark x1="19307" y1="70000" x2="18317" y2="78148"/>
                        <a14:foregroundMark x1="23267" y1="67778" x2="43564" y2="81481"/>
                        <a14:foregroundMark x1="69307" y1="60741" x2="83663" y2="75926"/>
                        <a14:foregroundMark x1="84158" y1="67037" x2="84158" y2="75926"/>
                        <a14:foregroundMark x1="88119" y1="62222" x2="88119" y2="74074"/>
                        <a14:foregroundMark x1="90099" y1="85185" x2="88614" y2="91481"/>
                        <a14:foregroundMark x1="87129" y1="81111" x2="86634" y2="80741"/>
                        <a14:foregroundMark x1="85149" y1="74815" x2="92574" y2="89259"/>
                        <a14:foregroundMark x1="87624" y1="79259" x2="92079" y2="95556"/>
                        <a14:foregroundMark x1="82673" y1="82222" x2="82673" y2="88519"/>
                        <a14:foregroundMark x1="78218" y1="84074" x2="81683" y2="95185"/>
                        <a14:foregroundMark x1="74752" y1="81481" x2="74752" y2="87037"/>
                        <a14:foregroundMark x1="69307" y1="83704" x2="69307" y2="92222"/>
                        <a14:foregroundMark x1="63861" y1="85185" x2="63366" y2="92222"/>
                        <a14:foregroundMark x1="54950" y1="80000" x2="54950" y2="87037"/>
                        <a14:foregroundMark x1="53465" y1="80741" x2="53465" y2="85185"/>
                        <a14:foregroundMark x1="50495" y1="81111" x2="50000" y2="91481"/>
                        <a14:foregroundMark x1="45050" y1="81111" x2="45050" y2="89259"/>
                        <a14:foregroundMark x1="43564" y1="80741" x2="37129" y2="93704"/>
                        <a14:foregroundMark x1="34653" y1="82963" x2="34653" y2="84444"/>
                        <a14:foregroundMark x1="29208" y1="77037" x2="27228" y2="88519"/>
                        <a14:foregroundMark x1="24257" y1="82593" x2="23267" y2="87037"/>
                        <a14:foregroundMark x1="17822" y1="77778" x2="17822" y2="83333"/>
                        <a14:foregroundMark x1="19307" y1="77407" x2="20792" y2="86296"/>
                        <a14:foregroundMark x1="9406" y1="79259" x2="5941" y2="82963"/>
                        <a14:foregroundMark x1="8416" y1="84444" x2="7921" y2="96296"/>
                        <a14:foregroundMark x1="9901" y1="91852" x2="9901" y2="99630"/>
                        <a14:foregroundMark x1="17327" y1="89630" x2="18317" y2="95556"/>
                        <a14:foregroundMark x1="22772" y1="99630" x2="22772" y2="99630"/>
                        <a14:foregroundMark x1="19307" y1="97778" x2="69802" y2="98148"/>
                        <a14:foregroundMark x1="69802" y1="98148" x2="83663" y2="97407"/>
                        <a14:backgroundMark x1="31683" y1="24444" x2="26238" y2="34074"/>
                        <a14:backgroundMark x1="28713" y1="32963" x2="23267" y2="45556"/>
                        <a14:backgroundMark x1="23267" y1="45556" x2="23267" y2="47778"/>
                        <a14:backgroundMark x1="50990" y1="11111" x2="58416" y2="11481"/>
                        <a14:backgroundMark x1="63861" y1="24444" x2="59901" y2="3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312" y="634062"/>
            <a:ext cx="3696032" cy="5138143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lumMod val="60000"/>
                <a:lumOff val="40000"/>
                <a:alpha val="40000"/>
              </a:schemeClr>
            </a:glow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4BE27D-F507-458F-B858-11BC8C23C4B5}"/>
              </a:ext>
            </a:extLst>
          </p:cNvPr>
          <p:cNvSpPr txBox="1"/>
          <p:nvPr/>
        </p:nvSpPr>
        <p:spPr>
          <a:xfrm>
            <a:off x="1113010" y="2729072"/>
            <a:ext cx="6286500" cy="2459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 Nhân Trung (1418-1499), </a:t>
            </a:r>
            <a:r>
              <a:rPr lang="vi-VN" sz="2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Yên Ninh, </a:t>
            </a:r>
            <a:r>
              <a:rPr lang="vi-VN" sz="2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Yên </a:t>
            </a:r>
            <a:r>
              <a:rPr lang="vi-VN" sz="2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vi-VN" sz="2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Giang).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1469 ông </a:t>
            </a:r>
            <a:r>
              <a:rPr lang="vi-VN" sz="2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đỗ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chương, </a:t>
            </a:r>
            <a:r>
              <a:rPr lang="vi-VN" sz="2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vua Lê </a:t>
            </a:r>
            <a:r>
              <a:rPr lang="vi-VN" sz="2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Thánh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Tông phong </a:t>
            </a:r>
            <a:r>
              <a:rPr lang="vi-VN" sz="2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Tao </a:t>
            </a:r>
            <a:r>
              <a:rPr lang="vi-VN" sz="2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nguyên </a:t>
            </a:r>
            <a:r>
              <a:rPr lang="vi-VN" sz="2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súy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2211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082602"/>
  <p:tag name="ISPRING_SCORM_RATE_SLIDES" val="0"/>
  <p:tag name="ISPRING_SCORM_PASSING_SCORE" val="0.000000"/>
  <p:tag name="ISPRING_ULTRA_SCORM_COURSE_ID" val="93A20FC1-D0B4-4CD1-A837-BE2F56BB4D2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八批\318084"/>
  <p:tag name="ISPRING_FIRST_PUBLISH" val="1"/>
  <p:tag name="ISPRING_SCORM_RATE_QUIZZES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mxy2thj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D374A"/>
      </a:accent1>
      <a:accent2>
        <a:srgbClr val="6A868F"/>
      </a:accent2>
      <a:accent3>
        <a:srgbClr val="31778E"/>
      </a:accent3>
      <a:accent4>
        <a:srgbClr val="D6C88B"/>
      </a:accent4>
      <a:accent5>
        <a:srgbClr val="D66E49"/>
      </a:accent5>
      <a:accent6>
        <a:srgbClr val="649EB2"/>
      </a:accent6>
      <a:hlink>
        <a:srgbClr val="BD374A"/>
      </a:hlink>
      <a:folHlink>
        <a:srgbClr val="BFBFBF"/>
      </a:folHlink>
    </a:clrScheme>
    <a:fontScheme name="z1xxsuea">
      <a:majorFont>
        <a:latin typeface="" panose="020F0302020204030204"/>
        <a:ea typeface="字魂103号-海棠手书"/>
        <a:cs typeface=""/>
      </a:majorFont>
      <a:minorFont>
        <a:latin typeface="" panose="020F0502020204030204"/>
        <a:ea typeface="字魂103号-海棠手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003e0f15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000000"/>
        </a:solidFill>
        <a:ln>
          <a:noFill/>
        </a:ln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round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D374A"/>
    </a:accent1>
    <a:accent2>
      <a:srgbClr val="6A868F"/>
    </a:accent2>
    <a:accent3>
      <a:srgbClr val="31778E"/>
    </a:accent3>
    <a:accent4>
      <a:srgbClr val="D6C88B"/>
    </a:accent4>
    <a:accent5>
      <a:srgbClr val="D66E49"/>
    </a:accent5>
    <a:accent6>
      <a:srgbClr val="649EB2"/>
    </a:accent6>
    <a:hlink>
      <a:srgbClr val="BD374A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D374A"/>
    </a:accent1>
    <a:accent2>
      <a:srgbClr val="6A868F"/>
    </a:accent2>
    <a:accent3>
      <a:srgbClr val="31778E"/>
    </a:accent3>
    <a:accent4>
      <a:srgbClr val="D6C88B"/>
    </a:accent4>
    <a:accent5>
      <a:srgbClr val="D66E49"/>
    </a:accent5>
    <a:accent6>
      <a:srgbClr val="649EB2"/>
    </a:accent6>
    <a:hlink>
      <a:srgbClr val="BD374A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D374A"/>
    </a:accent1>
    <a:accent2>
      <a:srgbClr val="6A868F"/>
    </a:accent2>
    <a:accent3>
      <a:srgbClr val="31778E"/>
    </a:accent3>
    <a:accent4>
      <a:srgbClr val="D6C88B"/>
    </a:accent4>
    <a:accent5>
      <a:srgbClr val="D66E49"/>
    </a:accent5>
    <a:accent6>
      <a:srgbClr val="649EB2"/>
    </a:accent6>
    <a:hlink>
      <a:srgbClr val="BD374A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D374A"/>
    </a:accent1>
    <a:accent2>
      <a:srgbClr val="6A868F"/>
    </a:accent2>
    <a:accent3>
      <a:srgbClr val="31778E"/>
    </a:accent3>
    <a:accent4>
      <a:srgbClr val="D6C88B"/>
    </a:accent4>
    <a:accent5>
      <a:srgbClr val="D66E49"/>
    </a:accent5>
    <a:accent6>
      <a:srgbClr val="649EB2"/>
    </a:accent6>
    <a:hlink>
      <a:srgbClr val="BD374A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D374A"/>
    </a:accent1>
    <a:accent2>
      <a:srgbClr val="6A868F"/>
    </a:accent2>
    <a:accent3>
      <a:srgbClr val="31778E"/>
    </a:accent3>
    <a:accent4>
      <a:srgbClr val="D6C88B"/>
    </a:accent4>
    <a:accent5>
      <a:srgbClr val="D66E49"/>
    </a:accent5>
    <a:accent6>
      <a:srgbClr val="649EB2"/>
    </a:accent6>
    <a:hlink>
      <a:srgbClr val="BD374A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D374A"/>
    </a:accent1>
    <a:accent2>
      <a:srgbClr val="6A868F"/>
    </a:accent2>
    <a:accent3>
      <a:srgbClr val="31778E"/>
    </a:accent3>
    <a:accent4>
      <a:srgbClr val="D6C88B"/>
    </a:accent4>
    <a:accent5>
      <a:srgbClr val="D66E49"/>
    </a:accent5>
    <a:accent6>
      <a:srgbClr val="649EB2"/>
    </a:accent6>
    <a:hlink>
      <a:srgbClr val="BD374A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987</Words>
  <Application>Microsoft Office PowerPoint</Application>
  <PresentationFormat>Widescreen</PresentationFormat>
  <Paragraphs>105</Paragraphs>
  <Slides>17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等线</vt:lpstr>
      <vt:lpstr>#9Slide03 Arima Madurai Black</vt:lpstr>
      <vt:lpstr>#9Slide03 SFU Grenoble</vt:lpstr>
      <vt:lpstr>#9Slide04 SFU Fenice Bold</vt:lpstr>
      <vt:lpstr>Arial</vt:lpstr>
      <vt:lpstr>Bodoni SvtyTwo ITC TT-Book</vt:lpstr>
      <vt:lpstr>Calibri</vt:lpstr>
      <vt:lpstr>Cambria</vt:lpstr>
      <vt:lpstr>Century Schoolbook</vt:lpstr>
      <vt:lpstr>Libre Baskerville</vt:lpstr>
      <vt:lpstr>Roboto</vt:lpstr>
      <vt:lpstr>Wingdings</vt:lpstr>
      <vt:lpstr>仓耳玄三M W05</vt:lpstr>
      <vt:lpstr>字魂103号-海棠手书</vt:lpstr>
      <vt:lpstr>字魂59号-创粗黑</vt:lpstr>
      <vt:lpstr>Office 主题​​</vt:lpstr>
      <vt:lpstr>1_Office 主题​​</vt:lpstr>
      <vt:lpstr>Office Theme</vt:lpstr>
      <vt:lpstr>2_Office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082602</dc:title>
  <dc:creator>龙时富</dc:creator>
  <cp:lastModifiedBy>Administrator</cp:lastModifiedBy>
  <cp:revision>27</cp:revision>
  <dcterms:created xsi:type="dcterms:W3CDTF">2017-08-21T08:09:36Z</dcterms:created>
  <dcterms:modified xsi:type="dcterms:W3CDTF">2022-08-15T01:10:57Z</dcterms:modified>
</cp:coreProperties>
</file>