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1" r:id="rId6"/>
    <p:sldId id="263" r:id="rId7"/>
    <p:sldId id="265" r:id="rId8"/>
    <p:sldId id="26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B85F79-B0B1-40FC-9504-D76E105D15D6}" type="datetimeFigureOut">
              <a:rPr lang="en-US" smtClean="0"/>
              <a:t>26/8/2022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36924-ECD5-40B6-B084-80E7986DB955}" type="slidenum">
              <a:rPr lang="en-US" smtClean="0"/>
              <a:t>‹#›</a:t>
            </a:fld>
            <a:endParaRPr lang="en-US"/>
          </a:p>
        </p:txBody>
      </p:sp>
    </p:spTree>
    <p:extLst>
      <p:ext uri="{BB962C8B-B14F-4D97-AF65-F5344CB8AC3E}">
        <p14:creationId xmlns:p14="http://schemas.microsoft.com/office/powerpoint/2010/main" val="3726491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85F79-B0B1-40FC-9504-D76E105D15D6}" type="datetimeFigureOut">
              <a:rPr lang="en-US" smtClean="0"/>
              <a:t>26/8/2022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36924-ECD5-40B6-B084-80E7986DB955}" type="slidenum">
              <a:rPr lang="en-US" smtClean="0"/>
              <a:t>‹#›</a:t>
            </a:fld>
            <a:endParaRPr lang="en-US"/>
          </a:p>
        </p:txBody>
      </p:sp>
    </p:spTree>
    <p:extLst>
      <p:ext uri="{BB962C8B-B14F-4D97-AF65-F5344CB8AC3E}">
        <p14:creationId xmlns:p14="http://schemas.microsoft.com/office/powerpoint/2010/main" val="490243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85F79-B0B1-40FC-9504-D76E105D15D6}" type="datetimeFigureOut">
              <a:rPr lang="en-US" smtClean="0"/>
              <a:t>26/8/2022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36924-ECD5-40B6-B084-80E7986DB955}" type="slidenum">
              <a:rPr lang="en-US" smtClean="0"/>
              <a:t>‹#›</a:t>
            </a:fld>
            <a:endParaRPr lang="en-US"/>
          </a:p>
        </p:txBody>
      </p:sp>
    </p:spTree>
    <p:extLst>
      <p:ext uri="{BB962C8B-B14F-4D97-AF65-F5344CB8AC3E}">
        <p14:creationId xmlns:p14="http://schemas.microsoft.com/office/powerpoint/2010/main" val="769339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B85F79-B0B1-40FC-9504-D76E105D15D6}" type="datetimeFigureOut">
              <a:rPr lang="en-US" smtClean="0"/>
              <a:t>26/8/2022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36924-ECD5-40B6-B084-80E7986DB955}" type="slidenum">
              <a:rPr lang="en-US" smtClean="0"/>
              <a:t>‹#›</a:t>
            </a:fld>
            <a:endParaRPr lang="en-US"/>
          </a:p>
        </p:txBody>
      </p:sp>
    </p:spTree>
    <p:extLst>
      <p:ext uri="{BB962C8B-B14F-4D97-AF65-F5344CB8AC3E}">
        <p14:creationId xmlns:p14="http://schemas.microsoft.com/office/powerpoint/2010/main" val="252789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B85F79-B0B1-40FC-9504-D76E105D15D6}" type="datetimeFigureOut">
              <a:rPr lang="en-US" smtClean="0"/>
              <a:t>26/8/2022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36924-ECD5-40B6-B084-80E7986DB955}" type="slidenum">
              <a:rPr lang="en-US" smtClean="0"/>
              <a:t>‹#›</a:t>
            </a:fld>
            <a:endParaRPr lang="en-US"/>
          </a:p>
        </p:txBody>
      </p:sp>
    </p:spTree>
    <p:extLst>
      <p:ext uri="{BB962C8B-B14F-4D97-AF65-F5344CB8AC3E}">
        <p14:creationId xmlns:p14="http://schemas.microsoft.com/office/powerpoint/2010/main" val="72833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B85F79-B0B1-40FC-9504-D76E105D15D6}" type="datetimeFigureOut">
              <a:rPr lang="en-US" smtClean="0"/>
              <a:t>26/8/2022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36924-ECD5-40B6-B084-80E7986DB955}" type="slidenum">
              <a:rPr lang="en-US" smtClean="0"/>
              <a:t>‹#›</a:t>
            </a:fld>
            <a:endParaRPr lang="en-US"/>
          </a:p>
        </p:txBody>
      </p:sp>
    </p:spTree>
    <p:extLst>
      <p:ext uri="{BB962C8B-B14F-4D97-AF65-F5344CB8AC3E}">
        <p14:creationId xmlns:p14="http://schemas.microsoft.com/office/powerpoint/2010/main" val="2666659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B85F79-B0B1-40FC-9504-D76E105D15D6}" type="datetimeFigureOut">
              <a:rPr lang="en-US" smtClean="0"/>
              <a:t>26/8/2022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036924-ECD5-40B6-B084-80E7986DB955}" type="slidenum">
              <a:rPr lang="en-US" smtClean="0"/>
              <a:t>‹#›</a:t>
            </a:fld>
            <a:endParaRPr lang="en-US"/>
          </a:p>
        </p:txBody>
      </p:sp>
    </p:spTree>
    <p:extLst>
      <p:ext uri="{BB962C8B-B14F-4D97-AF65-F5344CB8AC3E}">
        <p14:creationId xmlns:p14="http://schemas.microsoft.com/office/powerpoint/2010/main" val="1862670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B85F79-B0B1-40FC-9504-D76E105D15D6}" type="datetimeFigureOut">
              <a:rPr lang="en-US" smtClean="0"/>
              <a:t>26/8/2022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036924-ECD5-40B6-B084-80E7986DB955}" type="slidenum">
              <a:rPr lang="en-US" smtClean="0"/>
              <a:t>‹#›</a:t>
            </a:fld>
            <a:endParaRPr lang="en-US"/>
          </a:p>
        </p:txBody>
      </p:sp>
    </p:spTree>
    <p:extLst>
      <p:ext uri="{BB962C8B-B14F-4D97-AF65-F5344CB8AC3E}">
        <p14:creationId xmlns:p14="http://schemas.microsoft.com/office/powerpoint/2010/main" val="1715898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85F79-B0B1-40FC-9504-D76E105D15D6}" type="datetimeFigureOut">
              <a:rPr lang="en-US" smtClean="0"/>
              <a:t>26/8/2022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036924-ECD5-40B6-B084-80E7986DB955}" type="slidenum">
              <a:rPr lang="en-US" smtClean="0"/>
              <a:t>‹#›</a:t>
            </a:fld>
            <a:endParaRPr lang="en-US"/>
          </a:p>
        </p:txBody>
      </p:sp>
    </p:spTree>
    <p:extLst>
      <p:ext uri="{BB962C8B-B14F-4D97-AF65-F5344CB8AC3E}">
        <p14:creationId xmlns:p14="http://schemas.microsoft.com/office/powerpoint/2010/main" val="1995688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85F79-B0B1-40FC-9504-D76E105D15D6}" type="datetimeFigureOut">
              <a:rPr lang="en-US" smtClean="0"/>
              <a:t>26/8/2022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36924-ECD5-40B6-B084-80E7986DB955}" type="slidenum">
              <a:rPr lang="en-US" smtClean="0"/>
              <a:t>‹#›</a:t>
            </a:fld>
            <a:endParaRPr lang="en-US"/>
          </a:p>
        </p:txBody>
      </p:sp>
    </p:spTree>
    <p:extLst>
      <p:ext uri="{BB962C8B-B14F-4D97-AF65-F5344CB8AC3E}">
        <p14:creationId xmlns:p14="http://schemas.microsoft.com/office/powerpoint/2010/main" val="984571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85F79-B0B1-40FC-9504-D76E105D15D6}" type="datetimeFigureOut">
              <a:rPr lang="en-US" smtClean="0"/>
              <a:t>26/8/2022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36924-ECD5-40B6-B084-80E7986DB955}" type="slidenum">
              <a:rPr lang="en-US" smtClean="0"/>
              <a:t>‹#›</a:t>
            </a:fld>
            <a:endParaRPr lang="en-US"/>
          </a:p>
        </p:txBody>
      </p:sp>
    </p:spTree>
    <p:extLst>
      <p:ext uri="{BB962C8B-B14F-4D97-AF65-F5344CB8AC3E}">
        <p14:creationId xmlns:p14="http://schemas.microsoft.com/office/powerpoint/2010/main" val="132084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85F79-B0B1-40FC-9504-D76E105D15D6}" type="datetimeFigureOut">
              <a:rPr lang="en-US" smtClean="0"/>
              <a:t>26/8/2022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036924-ECD5-40B6-B084-80E7986DB955}" type="slidenum">
              <a:rPr lang="en-US" smtClean="0"/>
              <a:t>‹#›</a:t>
            </a:fld>
            <a:endParaRPr lang="en-US"/>
          </a:p>
        </p:txBody>
      </p:sp>
    </p:spTree>
    <p:extLst>
      <p:ext uri="{BB962C8B-B14F-4D97-AF65-F5344CB8AC3E}">
        <p14:creationId xmlns:p14="http://schemas.microsoft.com/office/powerpoint/2010/main" val="2624020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0304"/>
            <a:ext cx="9144000" cy="2601533"/>
          </a:xfrm>
        </p:spPr>
        <p:txBody>
          <a:bodyPr/>
          <a:lstStyle/>
          <a:p>
            <a:r>
              <a:rPr lang="en-US" b="1" dirty="0">
                <a:solidFill>
                  <a:srgbClr val="00B050"/>
                </a:solidFill>
                <a:latin typeface="Times New Roman" panose="02020603050405020304" pitchFamily="18" charset="0"/>
                <a:cs typeface="Times New Roman" panose="02020603050405020304" pitchFamily="18" charset="0"/>
              </a:rPr>
              <a:t>NÓI VÀ NGHE </a:t>
            </a:r>
            <a:br>
              <a:rPr lang="en-US" b="1" dirty="0">
                <a:solidFill>
                  <a:srgbClr val="00B050"/>
                </a:solidFill>
                <a:latin typeface="Times New Roman" panose="02020603050405020304" pitchFamily="18" charset="0"/>
                <a:cs typeface="Times New Roman" panose="02020603050405020304" pitchFamily="18" charset="0"/>
              </a:rPr>
            </a:br>
            <a:endParaRPr lang="en-US" dirty="0">
              <a:solidFill>
                <a:srgbClr val="00B050"/>
              </a:solidFill>
            </a:endParaRPr>
          </a:p>
        </p:txBody>
      </p:sp>
      <p:sp>
        <p:nvSpPr>
          <p:cNvPr id="3" name="Subtitle 2"/>
          <p:cNvSpPr>
            <a:spLocks noGrp="1"/>
          </p:cNvSpPr>
          <p:nvPr>
            <p:ph type="subTitle" idx="1"/>
          </p:nvPr>
        </p:nvSpPr>
        <p:spPr>
          <a:xfrm>
            <a:off x="1524000" y="2975020"/>
            <a:ext cx="9144000" cy="2282780"/>
          </a:xfrm>
        </p:spPr>
        <p:txBody>
          <a:bodyPr>
            <a:normAutofit/>
          </a:bodyPr>
          <a:lstStyle/>
          <a:p>
            <a:endParaRPr lang="en-US" b="1" dirty="0" smtClean="0">
              <a:solidFill>
                <a:srgbClr val="FF0000"/>
              </a:solidFill>
              <a:latin typeface="Times New Roman" panose="02020603050405020304" pitchFamily="18" charset="0"/>
              <a:ea typeface="Segoe UI" panose="020B0502040204020203" pitchFamily="34" charset="0"/>
              <a:cs typeface="Times New Roman" panose="02020603050405020304" pitchFamily="18" charset="0"/>
            </a:endParaRPr>
          </a:p>
          <a:p>
            <a:r>
              <a:rPr lang="en-US" sz="3600" b="1" dirty="0" smtClean="0">
                <a:solidFill>
                  <a:srgbClr val="00B050"/>
                </a:solidFill>
                <a:latin typeface="Times New Roman" panose="02020603050405020304" pitchFamily="18" charset="0"/>
                <a:ea typeface="Segoe UI" panose="020B0502040204020203" pitchFamily="34" charset="0"/>
                <a:cs typeface="Times New Roman" panose="02020603050405020304" pitchFamily="18" charset="0"/>
              </a:rPr>
              <a:t>GIỚI </a:t>
            </a:r>
            <a:r>
              <a:rPr lang="en-US" sz="3600" b="1" dirty="0">
                <a:solidFill>
                  <a:srgbClr val="00B050"/>
                </a:solidFill>
                <a:latin typeface="Times New Roman" panose="02020603050405020304" pitchFamily="18" charset="0"/>
                <a:ea typeface="Segoe UI" panose="020B0502040204020203" pitchFamily="34" charset="0"/>
                <a:cs typeface="Times New Roman" panose="02020603050405020304" pitchFamily="18" charset="0"/>
              </a:rPr>
              <a:t>THIỆU, ĐÁNH GIÁ VỀ NỘI DUNG VÀ NGHỆ THUẬT CỦA MỘT TÁC PHẨM THƠ     </a:t>
            </a:r>
            <a:endParaRPr lang="en-US" sz="3600" dirty="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sz="3600" dirty="0">
              <a:solidFill>
                <a:srgbClr val="00B050"/>
              </a:solidFill>
            </a:endParaRPr>
          </a:p>
        </p:txBody>
      </p:sp>
    </p:spTree>
    <p:extLst>
      <p:ext uri="{BB962C8B-B14F-4D97-AF65-F5344CB8AC3E}">
        <p14:creationId xmlns:p14="http://schemas.microsoft.com/office/powerpoint/2010/main" val="3532352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anose="02020603050405020304" pitchFamily="18" charset="0"/>
                <a:cs typeface="Times New Roman" panose="02020603050405020304" pitchFamily="18" charset="0"/>
              </a:rPr>
              <a:t>1. </a:t>
            </a:r>
            <a:r>
              <a:rPr lang="en-US" dirty="0" err="1" smtClean="0">
                <a:solidFill>
                  <a:srgbClr val="FF0000"/>
                </a:solidFill>
                <a:latin typeface="Times New Roman" panose="02020603050405020304" pitchFamily="18" charset="0"/>
                <a:cs typeface="Times New Roman" panose="02020603050405020304" pitchFamily="18" charset="0"/>
              </a:rPr>
              <a:t>Chuẩn</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bị</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nói</a:t>
            </a:r>
            <a:r>
              <a:rPr lang="en-US" dirty="0" smtClean="0">
                <a:solidFill>
                  <a:srgbClr val="FF0000"/>
                </a:solidFill>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200" b="1" dirty="0">
                <a:solidFill>
                  <a:srgbClr val="FF0000"/>
                </a:solidFill>
                <a:latin typeface="Times New Roman" panose="02020603050405020304" pitchFamily="18" charset="0"/>
                <a:cs typeface="Times New Roman" panose="02020603050405020304" pitchFamily="18" charset="0"/>
              </a:rPr>
              <a:t>d. </a:t>
            </a:r>
            <a:r>
              <a:rPr lang="en-US" sz="3200" b="1" dirty="0" err="1">
                <a:solidFill>
                  <a:srgbClr val="FF0000"/>
                </a:solidFill>
                <a:latin typeface="Times New Roman" panose="02020603050405020304" pitchFamily="18" charset="0"/>
                <a:cs typeface="Times New Roman" panose="02020603050405020304" pitchFamily="18" charset="0"/>
              </a:rPr>
              <a:t>Phương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tiện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hỗ</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trợ</a:t>
            </a:r>
            <a:r>
              <a:rPr lang="en-US" sz="3200" b="1" dirty="0">
                <a:solidFill>
                  <a:srgbClr val="FF0000"/>
                </a:solidFill>
                <a:latin typeface="Times New Roman" panose="02020603050405020304" pitchFamily="18" charset="0"/>
                <a:cs typeface="Times New Roman" panose="02020603050405020304" pitchFamily="18" charset="0"/>
              </a:rPr>
              <a:t>:</a:t>
            </a:r>
            <a:endParaRPr lang="en-US" sz="3200" dirty="0">
              <a:solidFill>
                <a:srgbClr val="FF0000"/>
              </a:solidFill>
              <a:latin typeface="Times New Roman" panose="02020603050405020304" pitchFamily="18" charset="0"/>
              <a:cs typeface="Times New Roman" panose="02020603050405020304" pitchFamily="18" charset="0"/>
            </a:endParaRPr>
          </a:p>
          <a:p>
            <a:pPr marL="0" indent="0">
              <a:buNone/>
            </a:pP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Chuẩn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bị</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chiếu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PowerPoit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với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thông</a:t>
            </a:r>
            <a:r>
              <a:rPr lang="en-US" sz="3200" b="1" dirty="0">
                <a:latin typeface="Times New Roman" panose="02020603050405020304" pitchFamily="18" charset="0"/>
                <a:cs typeface="Times New Roman" panose="02020603050405020304" pitchFamily="18" charset="0"/>
              </a:rPr>
              <a:t> tin </a:t>
            </a:r>
            <a:r>
              <a:rPr lang="en-US" sz="3200" b="1" dirty="0" err="1">
                <a:latin typeface="Times New Roman" panose="02020603050405020304" pitchFamily="18" charset="0"/>
                <a:cs typeface="Times New Roman" panose="02020603050405020304" pitchFamily="18" charset="0"/>
              </a:rPr>
              <a:t>chắt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cần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nhắc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số</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lượng</a:t>
            </a:r>
            <a:r>
              <a:rPr lang="en-US" sz="3200" b="1" dirty="0">
                <a:latin typeface="Times New Roman" panose="02020603050405020304" pitchFamily="18" charset="0"/>
                <a:cs typeface="Times New Roman" panose="02020603050405020304" pitchFamily="18" charset="0"/>
              </a:rPr>
              <a:t> slide </a:t>
            </a:r>
            <a:r>
              <a:rPr lang="en-US" sz="3200" b="1" dirty="0" err="1">
                <a:latin typeface="Times New Roman" panose="02020603050405020304" pitchFamily="18" charset="0"/>
                <a:cs typeface="Times New Roman" panose="02020603050405020304" pitchFamily="18" charset="0"/>
              </a:rPr>
              <a:t>sử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dụng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Có</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dụng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kênh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âm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thanh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kênh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ảnh</a:t>
            </a:r>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0" indent="0">
              <a:buNone/>
            </a:pP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nói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cũng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có</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chuẩn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bị</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bản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phẩm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sẽ</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thuyết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cung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cấp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trước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nói</a:t>
            </a:r>
            <a:r>
              <a:rPr lang="en-US"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3294889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1"/>
            <a:ext cx="10515600" cy="917079"/>
          </a:xfrm>
        </p:spPr>
        <p:txBody>
          <a:bodyPr>
            <a:normAutofit/>
          </a:bodyPr>
          <a:lstStyle/>
          <a:p>
            <a:r>
              <a:rPr lang="en-US" sz="3600" b="1" dirty="0" smtClean="0">
                <a:solidFill>
                  <a:srgbClr val="FF0000"/>
                </a:solidFill>
                <a:latin typeface="Times New Roman" panose="02020603050405020304" pitchFamily="18" charset="0"/>
                <a:cs typeface="Times New Roman" panose="02020603050405020304" pitchFamily="18" charset="0"/>
              </a:rPr>
              <a:t>2</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Chuẩn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bị</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nghe</a:t>
            </a:r>
            <a:r>
              <a:rPr lang="en-US" sz="3600" b="1" dirty="0">
                <a:solidFill>
                  <a:srgbClr val="FF0000"/>
                </a:solidFill>
                <a:latin typeface="Times New Roman" panose="02020603050405020304" pitchFamily="18" charset="0"/>
                <a:cs typeface="Times New Roman" panose="02020603050405020304" pitchFamily="18" charset="0"/>
              </a:rPr>
              <a:t>:</a:t>
            </a:r>
            <a:endParaRPr lang="en-US" sz="3600" cap="none"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778061" y="1742665"/>
            <a:ext cx="6800046" cy="1650636"/>
          </a:xfrm>
        </p:spPr>
        <p:txBody>
          <a:bodyPr>
            <a:noAutofit/>
          </a:bodyPr>
          <a:lstStyle/>
          <a:p>
            <a:pPr marL="0" indent="0" algn="just" fontAlgn="base">
              <a:buNone/>
            </a:pPr>
            <a:r>
              <a:rPr lang="en-US" sz="3200" b="1" dirty="0" err="1" smtClean="0">
                <a:latin typeface="Times New Roman" panose="02020603050405020304" pitchFamily="18" charset="0"/>
                <a:cs typeface="Times New Roman" panose="02020603050405020304" pitchFamily="18" charset="0"/>
              </a:rPr>
              <a:t>Tìm</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trước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vấn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thảo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luận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dụng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xem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xét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tri </a:t>
            </a:r>
            <a:r>
              <a:rPr lang="en-US" sz="3200" b="1" dirty="0" err="1">
                <a:latin typeface="Times New Roman" panose="02020603050405020304" pitchFamily="18" charset="0"/>
                <a:cs typeface="Times New Roman" panose="02020603050405020304" pitchFamily="18" charset="0"/>
              </a:rPr>
              <a:t>thức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ngữ</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liệu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nói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có</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đã</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chuẩn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bị</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cung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cấp</a:t>
            </a:r>
            <a:endParaRPr lang="en-US" sz="3200" dirty="0">
              <a:latin typeface="Times New Roman" panose="02020603050405020304" pitchFamily="18" charset="0"/>
              <a:cs typeface="Times New Roman" panose="02020603050405020304" pitchFamily="18" charset="0"/>
            </a:endParaRPr>
          </a:p>
          <a:p>
            <a:pPr marL="0" indent="0" algn="just" fontAlgn="base">
              <a:buNone/>
            </a:pPr>
            <a:endParaRPr lang="en-US" sz="3200" dirty="0">
              <a:solidFill>
                <a:srgbClr val="FFFF00"/>
              </a:solidFill>
              <a:latin typeface="Times New Roman" panose="02020603050405020304" pitchFamily="18" charset="0"/>
              <a:cs typeface="Times New Roman" panose="02020603050405020304" pitchFamily="18" charset="0"/>
            </a:endParaRPr>
          </a:p>
        </p:txBody>
      </p:sp>
      <p:sp>
        <p:nvSpPr>
          <p:cNvPr id="4" name="Content Placeholder 2"/>
          <p:cNvSpPr txBox="1">
            <a:spLocks/>
          </p:cNvSpPr>
          <p:nvPr/>
        </p:nvSpPr>
        <p:spPr>
          <a:xfrm>
            <a:off x="540913" y="2562896"/>
            <a:ext cx="2678806" cy="25838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Font typeface="Arial" panose="020B0604020202020204" pitchFamily="34" charset="0"/>
              <a:buNone/>
            </a:pPr>
            <a:endParaRPr lang="en-US" sz="3600" dirty="0">
              <a:solidFill>
                <a:srgbClr val="FFFF00"/>
              </a:solidFill>
              <a:latin typeface="Times New Roman" panose="02020603050405020304" pitchFamily="18" charset="0"/>
              <a:cs typeface="Times New Roman" panose="02020603050405020304" pitchFamily="18" charset="0"/>
            </a:endParaRPr>
          </a:p>
          <a:p>
            <a:pPr marL="0" indent="0" algn="ctr" fontAlgn="base">
              <a:buNone/>
            </a:pPr>
            <a:r>
              <a:rPr lang="en-US" sz="4800" dirty="0">
                <a:solidFill>
                  <a:srgbClr val="FFFF00"/>
                </a:solidFill>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Chuẩn</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bị</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nghe</a:t>
            </a:r>
            <a:endParaRPr lang="en-US" sz="3600" dirty="0">
              <a:solidFill>
                <a:srgbClr val="FFFF00"/>
              </a:solidFill>
              <a:latin typeface="Times New Roman" panose="02020603050405020304" pitchFamily="18" charset="0"/>
              <a:cs typeface="Times New Roman" panose="02020603050405020304" pitchFamily="18" charset="0"/>
            </a:endParaRPr>
          </a:p>
        </p:txBody>
      </p:sp>
      <p:cxnSp>
        <p:nvCxnSpPr>
          <p:cNvPr id="7" name="Straight Arrow Connector 6"/>
          <p:cNvCxnSpPr/>
          <p:nvPr/>
        </p:nvCxnSpPr>
        <p:spPr>
          <a:xfrm flipV="1">
            <a:off x="3123127" y="2771194"/>
            <a:ext cx="1513267" cy="1244215"/>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9" name="Straight Arrow Connector 8"/>
          <p:cNvCxnSpPr/>
          <p:nvPr/>
        </p:nvCxnSpPr>
        <p:spPr>
          <a:xfrm>
            <a:off x="3123127" y="4015410"/>
            <a:ext cx="1513267" cy="972271"/>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0" name="Content Placeholder 2"/>
          <p:cNvSpPr txBox="1">
            <a:spLocks/>
          </p:cNvSpPr>
          <p:nvPr/>
        </p:nvSpPr>
        <p:spPr>
          <a:xfrm>
            <a:off x="4662151" y="4015410"/>
            <a:ext cx="6825802" cy="29470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base">
              <a:buNone/>
            </a:pPr>
            <a:r>
              <a:rPr lang="en-US" sz="3200" b="1" dirty="0" err="1" smtClean="0">
                <a:latin typeface="Times New Roman" panose="02020603050405020304" pitchFamily="18" charset="0"/>
                <a:cs typeface="Times New Roman" panose="02020603050405020304" pitchFamily="18" charset="0"/>
              </a:rPr>
              <a:t>Chuẩn</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bị</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tâm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nghe</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đối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thoại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với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thuyết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chú</a:t>
            </a:r>
            <a:r>
              <a:rPr lang="en-US" sz="3200" b="1" dirty="0">
                <a:latin typeface="Times New Roman" panose="02020603050405020304" pitchFamily="18" charset="0"/>
                <a:cs typeface="Times New Roman" panose="02020603050405020304" pitchFamily="18" charset="0"/>
              </a:rPr>
              <a:t> ý </a:t>
            </a:r>
            <a:r>
              <a:rPr lang="en-US" sz="3200" b="1" dirty="0" err="1">
                <a:latin typeface="Times New Roman" panose="02020603050405020304" pitchFamily="18" charset="0"/>
                <a:cs typeface="Times New Roman" panose="02020603050405020304" pitchFamily="18" charset="0"/>
              </a:rPr>
              <a:t>theo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dõi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thuyết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tích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ngữ</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ảnh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cách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sử</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dụng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thao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tích</a:t>
            </a:r>
            <a:r>
              <a:rPr lang="en-US" sz="3200" b="1" dirty="0">
                <a:latin typeface="Times New Roman" panose="02020603050405020304" pitchFamily="18" charset="0"/>
                <a:cs typeface="Times New Roman" panose="02020603050405020304" pitchFamily="18" charset="0"/>
              </a:rPr>
              <a:t>.</a:t>
            </a:r>
            <a:endParaRPr lang="en-US" sz="32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80003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fade">
                                      <p:cBhvr>
                                        <p:cTn id="28" dur="1000"/>
                                        <p:tgtEl>
                                          <p:spTgt spid="3">
                                            <p:txEl>
                                              <p:pRg st="0" end="0"/>
                                            </p:txEl>
                                          </p:spTgt>
                                        </p:tgtEl>
                                      </p:cBhvr>
                                    </p:animEffect>
                                    <p:anim calcmode="lin" valueType="num">
                                      <p:cBhvr>
                                        <p:cTn id="2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3974"/>
          </a:xfrm>
        </p:spPr>
        <p:txBody>
          <a:bodyPr>
            <a:normAutofit fontScale="90000"/>
          </a:bodyPr>
          <a:lstStyle/>
          <a:p>
            <a:r>
              <a:rPr lang="en-US" b="1" dirty="0" smtClean="0">
                <a:solidFill>
                  <a:srgbClr val="FF0000"/>
                </a:solidFill>
                <a:latin typeface="Times New Roman" panose="02020603050405020304" pitchFamily="18" charset="0"/>
                <a:cs typeface="Times New Roman" panose="02020603050405020304" pitchFamily="18" charset="0"/>
              </a:rPr>
              <a:t>III. </a:t>
            </a:r>
            <a:r>
              <a:rPr lang="en-US" b="1" dirty="0" err="1">
                <a:solidFill>
                  <a:srgbClr val="FF0000"/>
                </a:solidFill>
                <a:latin typeface="Times New Roman" panose="02020603050405020304" pitchFamily="18" charset="0"/>
                <a:cs typeface="Times New Roman" panose="02020603050405020304" pitchFamily="18" charset="0"/>
              </a:rPr>
              <a:t>Thực</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hành</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nói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và</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nghe</a:t>
            </a:r>
            <a:r>
              <a:rPr lang="en-US" dirty="0"/>
              <a:t/>
            </a:r>
            <a:br>
              <a:rPr lang="en-US" dirty="0"/>
            </a:br>
            <a:endParaRPr lang="en-US" dirty="0">
              <a:solidFill>
                <a:srgbClr val="FF0000"/>
              </a:solidFill>
            </a:endParaRPr>
          </a:p>
        </p:txBody>
      </p:sp>
      <p:sp>
        <p:nvSpPr>
          <p:cNvPr id="3" name="Content Placeholder 2"/>
          <p:cNvSpPr>
            <a:spLocks noGrp="1"/>
          </p:cNvSpPr>
          <p:nvPr>
            <p:ph idx="1"/>
          </p:nvPr>
        </p:nvSpPr>
        <p:spPr>
          <a:xfrm>
            <a:off x="838200" y="1300766"/>
            <a:ext cx="10515600" cy="4876197"/>
          </a:xfrm>
        </p:spPr>
        <p:txBody>
          <a:bodyPr>
            <a:normAutofit/>
          </a:bodyPr>
          <a:lstStyle/>
          <a:p>
            <a:pPr marL="0" indent="0">
              <a:buNone/>
            </a:pPr>
            <a:r>
              <a:rPr lang="en-US" b="1" dirty="0" smtClean="0">
                <a:solidFill>
                  <a:srgbClr val="FF0000"/>
                </a:solidFill>
                <a:latin typeface="Times New Roman" panose="02020603050405020304" pitchFamily="18" charset="0"/>
                <a:cs typeface="Times New Roman" panose="02020603050405020304" pitchFamily="18" charset="0"/>
              </a:rPr>
              <a:t>1. </a:t>
            </a:r>
            <a:r>
              <a:rPr lang="en-US" b="1" dirty="0" err="1" smtClean="0">
                <a:solidFill>
                  <a:srgbClr val="FF0000"/>
                </a:solidFill>
                <a:latin typeface="Times New Roman" panose="02020603050405020304" pitchFamily="18" charset="0"/>
                <a:cs typeface="Times New Roman" panose="02020603050405020304" pitchFamily="18" charset="0"/>
              </a:rPr>
              <a:t>Yêu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cầu</a:t>
            </a:r>
            <a:r>
              <a:rPr lang="en-US" b="1" dirty="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chung</a:t>
            </a:r>
            <a:r>
              <a:rPr lang="en-US" b="1" dirty="0" smtClean="0">
                <a:solidFill>
                  <a:srgbClr val="FF0000"/>
                </a:solidFill>
                <a:latin typeface="Times New Roman" panose="02020603050405020304" pitchFamily="18" charset="0"/>
                <a:cs typeface="Times New Roman" panose="02020603050405020304" pitchFamily="18" charset="0"/>
              </a:rPr>
              <a:t>:</a:t>
            </a:r>
            <a:endParaRPr lang="en-US"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b="1" dirty="0" smtClean="0">
                <a:solidFill>
                  <a:srgbClr val="FF0000"/>
                </a:solidFill>
                <a:latin typeface="Times New Roman" panose="02020603050405020304" pitchFamily="18" charset="0"/>
                <a:cs typeface="Times New Roman" panose="02020603050405020304" pitchFamily="18" charset="0"/>
              </a:rPr>
              <a:t>a</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Người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nói</a:t>
            </a:r>
            <a:r>
              <a:rPr lang="en-US" b="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dàn</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bị</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sẵn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tiện</a:t>
            </a:r>
            <a:r>
              <a:rPr lang="en-US" dirty="0">
                <a:latin typeface="Times New Roman" panose="02020603050405020304" pitchFamily="18" charset="0"/>
                <a:cs typeface="Times New Roman" panose="02020603050405020304" pitchFamily="18" charset="0"/>
              </a:rPr>
              <a:t> phi </a:t>
            </a:r>
            <a:r>
              <a:rPr lang="en-US" dirty="0" err="1">
                <a:latin typeface="Times New Roman" panose="02020603050405020304" pitchFamily="18" charset="0"/>
                <a:cs typeface="Times New Roman" panose="02020603050405020304" pitchFamily="18" charset="0"/>
              </a:rPr>
              <a:t>ngôn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kèm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mắt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đồ</a:t>
            </a:r>
            <a:r>
              <a:rPr lang="en-US" dirty="0">
                <a:latin typeface="Times New Roman" panose="02020603050405020304" pitchFamily="18" charset="0"/>
                <a:cs typeface="Times New Roman" panose="02020603050405020304" pitchFamily="18" charset="0"/>
              </a:rPr>
              <a:t> minh </a:t>
            </a:r>
            <a:r>
              <a:rPr lang="en-US" dirty="0" err="1">
                <a:latin typeface="Times New Roman" panose="02020603050405020304" pitchFamily="18" charset="0"/>
                <a:cs typeface="Times New Roman" panose="02020603050405020304" pitchFamily="18" charset="0"/>
              </a:rPr>
              <a:t>hoạ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giữa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giữa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hỗ</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a:t>
            </a:r>
            <a:r>
              <a:rPr lang="en-US" dirty="0">
                <a:latin typeface="Times New Roman" panose="02020603050405020304" pitchFamily="18" charset="0"/>
                <a:cs typeface="Times New Roman" panose="02020603050405020304" pitchFamily="18" charset="0"/>
              </a:rPr>
              <a:t> ý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dẫn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hỏi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a:t>
            </a:r>
          </a:p>
          <a:p>
            <a:pPr marL="0" indent="0">
              <a:buNone/>
            </a:pPr>
            <a:endParaRPr lang="en-US"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2059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
            </a:r>
            <a:br>
              <a:rPr lang="en-US" b="1" dirty="0" smtClean="0">
                <a:solidFill>
                  <a:srgbClr val="FF0000"/>
                </a:solidFill>
              </a:rPr>
            </a:br>
            <a:r>
              <a:rPr lang="en-US" b="1" dirty="0" smtClean="0">
                <a:solidFill>
                  <a:srgbClr val="FF0000"/>
                </a:solidFill>
                <a:latin typeface="Times New Roman" panose="02020603050405020304" pitchFamily="18" charset="0"/>
                <a:cs typeface="Times New Roman" panose="02020603050405020304" pitchFamily="18" charset="0"/>
              </a:rPr>
              <a:t>III. </a:t>
            </a:r>
            <a:r>
              <a:rPr lang="en-US" b="1" dirty="0" err="1" smtClean="0">
                <a:solidFill>
                  <a:srgbClr val="FF0000"/>
                </a:solidFill>
                <a:latin typeface="Times New Roman" panose="02020603050405020304" pitchFamily="18" charset="0"/>
                <a:cs typeface="Times New Roman" panose="02020603050405020304" pitchFamily="18" charset="0"/>
              </a:rPr>
              <a:t>Thực</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hành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nói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và</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nghe</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sz="3600" b="1" dirty="0" smtClean="0">
                <a:solidFill>
                  <a:srgbClr val="FF0000"/>
                </a:solidFill>
                <a:latin typeface="Times New Roman" panose="02020603050405020304" pitchFamily="18" charset="0"/>
                <a:cs typeface="Times New Roman" panose="02020603050405020304" pitchFamily="18" charset="0"/>
              </a:rPr>
              <a:t>1. </a:t>
            </a:r>
            <a:r>
              <a:rPr lang="en-US" sz="3600" b="1" dirty="0" err="1" smtClean="0">
                <a:solidFill>
                  <a:srgbClr val="FF0000"/>
                </a:solidFill>
                <a:latin typeface="Times New Roman" panose="02020603050405020304" pitchFamily="18" charset="0"/>
                <a:cs typeface="Times New Roman" panose="02020603050405020304" pitchFamily="18" charset="0"/>
              </a:rPr>
              <a:t>Yêu</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cầu</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chung</a:t>
            </a:r>
            <a:r>
              <a:rPr lang="en-US" sz="3600" b="1" dirty="0" smtClean="0">
                <a:solidFill>
                  <a:srgbClr val="FF0000"/>
                </a:solidFill>
                <a:latin typeface="Times New Roman" panose="02020603050405020304" pitchFamily="18" charset="0"/>
                <a:cs typeface="Times New Roman" panose="02020603050405020304" pitchFamily="18" charset="0"/>
              </a:rPr>
              <a:t>:</a:t>
            </a:r>
            <a:r>
              <a:rPr lang="en-US" sz="3600" dirty="0" smtClean="0">
                <a:solidFill>
                  <a:srgbClr val="FF0000"/>
                </a:solidFill>
                <a:latin typeface="Times New Roman" panose="02020603050405020304" pitchFamily="18" charset="0"/>
                <a:cs typeface="Times New Roman" panose="02020603050405020304" pitchFamily="18" charset="0"/>
              </a:rPr>
              <a:t/>
            </a:r>
            <a:br>
              <a:rPr lang="en-US" sz="3600" dirty="0" smtClean="0">
                <a:solidFill>
                  <a:srgbClr val="FF0000"/>
                </a:solidFill>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200" b="1" dirty="0">
                <a:solidFill>
                  <a:srgbClr val="FF0000"/>
                </a:solidFill>
                <a:latin typeface="Times New Roman" panose="02020603050405020304" pitchFamily="18" charset="0"/>
                <a:cs typeface="Times New Roman" panose="02020603050405020304" pitchFamily="18" charset="0"/>
              </a:rPr>
              <a:t>b. </a:t>
            </a:r>
            <a:r>
              <a:rPr lang="en-US" sz="3200" b="1" dirty="0" err="1">
                <a:solidFill>
                  <a:srgbClr val="FF0000"/>
                </a:solidFill>
                <a:latin typeface="Times New Roman" panose="02020603050405020304" pitchFamily="18" charset="0"/>
                <a:cs typeface="Times New Roman" panose="02020603050405020304" pitchFamily="18" charset="0"/>
              </a:rPr>
              <a:t>Người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nghe</a:t>
            </a:r>
            <a:r>
              <a:rPr lang="en-US" sz="3200" b="1" dirty="0">
                <a:solidFill>
                  <a:srgbClr val="FF0000"/>
                </a:solidFill>
                <a:latin typeface="Times New Roman" panose="02020603050405020304" pitchFamily="18" charset="0"/>
                <a:cs typeface="Times New Roman" panose="02020603050405020304" pitchFamily="18" charset="0"/>
              </a:rPr>
              <a:t>:</a:t>
            </a:r>
            <a:endParaRPr lang="en-US" sz="3200" dirty="0">
              <a:solidFill>
                <a:srgbClr val="FF0000"/>
              </a:solidFill>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thông</a:t>
            </a:r>
            <a:r>
              <a:rPr lang="en-US" sz="3200" dirty="0">
                <a:latin typeface="Times New Roman" panose="02020603050405020304" pitchFamily="18" charset="0"/>
                <a:cs typeface="Times New Roman" panose="02020603050405020304" pitchFamily="18" charset="0"/>
              </a:rPr>
              <a:t> tin </a:t>
            </a:r>
            <a:r>
              <a:rPr lang="en-US" sz="3200" dirty="0" err="1">
                <a:latin typeface="Times New Roman" panose="02020603050405020304" pitchFamily="18" charset="0"/>
                <a:cs typeface="Times New Roman" panose="02020603050405020304" pitchFamily="18" charset="0"/>
              </a:rPr>
              <a:t>chính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cần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đổi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thêm</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chú</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lắng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chỉ</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mặt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Hỏi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chưa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rõ</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đổi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thêm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6914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2. </a:t>
            </a:r>
            <a:r>
              <a:rPr lang="en-US" b="1" dirty="0" err="1">
                <a:solidFill>
                  <a:srgbClr val="FF0000"/>
                </a:solidFill>
                <a:latin typeface="Times New Roman" panose="02020603050405020304" pitchFamily="18" charset="0"/>
                <a:cs typeface="Times New Roman" panose="02020603050405020304" pitchFamily="18" charset="0"/>
              </a:rPr>
              <a:t>Yêu</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cầu</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cụ</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thể</a:t>
            </a:r>
            <a:r>
              <a:rPr lang="en-US" b="1" dirty="0">
                <a:solidFill>
                  <a:srgbClr val="FF0000"/>
                </a:solidFill>
                <a:latin typeface="Times New Roman" panose="02020603050405020304" pitchFamily="18" charset="0"/>
                <a:cs typeface="Times New Roman" panose="02020603050405020304" pitchFamily="18" charset="0"/>
              </a:rPr>
              <a:t>:</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marL="0" lvl="0" indent="0">
              <a:buNone/>
            </a:pPr>
            <a:r>
              <a:rPr lang="en-US" sz="3200" b="1" dirty="0" smtClean="0">
                <a:solidFill>
                  <a:srgbClr val="FF0000"/>
                </a:solidFill>
                <a:latin typeface="Times New Roman" panose="02020603050405020304" pitchFamily="18" charset="0"/>
                <a:cs typeface="Times New Roman" panose="02020603050405020304" pitchFamily="18" charset="0"/>
              </a:rPr>
              <a:t>a. </a:t>
            </a:r>
            <a:r>
              <a:rPr lang="en-US" sz="3200" b="1" dirty="0" err="1" smtClean="0">
                <a:solidFill>
                  <a:srgbClr val="FF0000"/>
                </a:solidFill>
                <a:latin typeface="Times New Roman" panose="02020603050405020304" pitchFamily="18" charset="0"/>
                <a:cs typeface="Times New Roman" panose="02020603050405020304" pitchFamily="18" charset="0"/>
              </a:rPr>
              <a:t>Người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nói</a:t>
            </a:r>
            <a:r>
              <a:rPr lang="en-US" sz="3200" b="1" dirty="0">
                <a:solidFill>
                  <a:srgbClr val="FF0000"/>
                </a:solidFill>
                <a:latin typeface="Times New Roman" panose="02020603050405020304" pitchFamily="18" charset="0"/>
                <a:cs typeface="Times New Roman" panose="02020603050405020304" pitchFamily="18" charset="0"/>
              </a:rPr>
              <a:t>:</a:t>
            </a:r>
            <a:endParaRPr lang="en-US" sz="3200" dirty="0">
              <a:solidFill>
                <a:srgbClr val="FF0000"/>
              </a:solidFill>
              <a:latin typeface="Times New Roman" panose="02020603050405020304" pitchFamily="18" charset="0"/>
              <a:cs typeface="Times New Roman" panose="02020603050405020304" pitchFamily="18" charset="0"/>
            </a:endParaRPr>
          </a:p>
          <a:p>
            <a:pPr marL="0" indent="0">
              <a:buNone/>
            </a:pPr>
            <a:r>
              <a:rPr lang="en-US" sz="3200" b="1" u="sng" dirty="0">
                <a:latin typeface="Times New Roman" panose="02020603050405020304" pitchFamily="18" charset="0"/>
                <a:cs typeface="Times New Roman" panose="02020603050405020304" pitchFamily="18" charset="0"/>
              </a:rPr>
              <a:t>*</a:t>
            </a:r>
            <a:r>
              <a:rPr lang="en-US" sz="3200" b="1" u="sng" dirty="0" err="1">
                <a:latin typeface="Times New Roman" panose="02020603050405020304" pitchFamily="18" charset="0"/>
                <a:cs typeface="Times New Roman" panose="02020603050405020304" pitchFamily="18" charset="0"/>
              </a:rPr>
              <a:t>Mở</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đầu</a:t>
            </a:r>
            <a:r>
              <a:rPr lang="en-US" sz="3200" b="1" u="sng"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ngắn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gọn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nhau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giờ</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p>
          <a:p>
            <a:pPr marL="0" indent="0">
              <a:buNone/>
            </a:pPr>
            <a:r>
              <a:rPr lang="en-US" sz="3200"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Lưu</a:t>
            </a:r>
            <a:r>
              <a:rPr lang="en-US" sz="3200" b="1" u="sng" dirty="0">
                <a:latin typeface="Times New Roman" panose="02020603050405020304" pitchFamily="18" charset="0"/>
                <a:cs typeface="Times New Roman" panose="02020603050405020304" pitchFamily="18" charset="0"/>
              </a:rPr>
              <a:t> ý:</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Đây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a:t>
            </a:r>
          </a:p>
          <a:p>
            <a:pPr marL="0" indent="0">
              <a:buNone/>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chỉ</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chọn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tưởng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hoặc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thấy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p>
          <a:p>
            <a:pPr marL="0" indent="0">
              <a:buNone/>
            </a:pPr>
            <a:endParaRPr lang="en-US" dirty="0"/>
          </a:p>
        </p:txBody>
      </p:sp>
    </p:spTree>
    <p:extLst>
      <p:ext uri="{BB962C8B-B14F-4D97-AF65-F5344CB8AC3E}">
        <p14:creationId xmlns:p14="http://schemas.microsoft.com/office/powerpoint/2010/main" val="1162169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107" y="352246"/>
            <a:ext cx="10515600" cy="1325563"/>
          </a:xfrm>
        </p:spPr>
        <p:txBody>
          <a:bodyPr>
            <a:normAutofit fontScale="90000"/>
          </a:bodyPr>
          <a:lstStyle/>
          <a:p>
            <a:pPr lvl="0"/>
            <a:r>
              <a:rPr lang="en-US" b="1" dirty="0" smtClean="0">
                <a:solidFill>
                  <a:srgbClr val="FF0000"/>
                </a:solidFill>
              </a:rPr>
              <a:t/>
            </a:r>
            <a:br>
              <a:rPr lang="en-US" b="1" dirty="0" smtClean="0">
                <a:solidFill>
                  <a:srgbClr val="FF0000"/>
                </a:solidFill>
              </a:rPr>
            </a:br>
            <a:r>
              <a:rPr lang="en-US" b="1" dirty="0" smtClean="0">
                <a:solidFill>
                  <a:srgbClr val="FF0000"/>
                </a:solidFill>
                <a:latin typeface="Times New Roman" panose="02020603050405020304" pitchFamily="18" charset="0"/>
                <a:cs typeface="Times New Roman" panose="02020603050405020304" pitchFamily="18" charset="0"/>
              </a:rPr>
              <a:t>2. </a:t>
            </a:r>
            <a:r>
              <a:rPr lang="en-US" b="1" dirty="0" err="1" smtClean="0">
                <a:solidFill>
                  <a:srgbClr val="FF0000"/>
                </a:solidFill>
                <a:latin typeface="Times New Roman" panose="02020603050405020304" pitchFamily="18" charset="0"/>
                <a:cs typeface="Times New Roman" panose="02020603050405020304" pitchFamily="18" charset="0"/>
              </a:rPr>
              <a:t>Yêu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cầu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cụ</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thể</a:t>
            </a:r>
            <a:r>
              <a:rPr lang="en-US" b="1" dirty="0" smtClean="0">
                <a:solidFill>
                  <a:srgbClr val="FF0000"/>
                </a:solidFill>
                <a:latin typeface="Times New Roman" panose="02020603050405020304" pitchFamily="18" charset="0"/>
                <a:cs typeface="Times New Roman" panose="02020603050405020304" pitchFamily="18" charset="0"/>
              </a:rPr>
              <a:t>:</a:t>
            </a:r>
            <a:br>
              <a:rPr lang="en-US" b="1" dirty="0" smtClean="0">
                <a:solidFill>
                  <a:srgbClr val="FF0000"/>
                </a:solidFill>
                <a:latin typeface="Times New Roman" panose="02020603050405020304" pitchFamily="18" charset="0"/>
                <a:cs typeface="Times New Roman" panose="02020603050405020304" pitchFamily="18" charset="0"/>
              </a:rPr>
            </a:br>
            <a:r>
              <a:rPr lang="en-US" b="1" dirty="0" smtClean="0">
                <a:solidFill>
                  <a:srgbClr val="FF0000"/>
                </a:solidFill>
                <a:latin typeface="Times New Roman" panose="02020603050405020304" pitchFamily="18" charset="0"/>
                <a:cs typeface="Times New Roman" panose="02020603050405020304" pitchFamily="18" charset="0"/>
              </a:rPr>
              <a:t>a. </a:t>
            </a:r>
            <a:r>
              <a:rPr lang="en-US" b="1" dirty="0" err="1" smtClean="0">
                <a:solidFill>
                  <a:srgbClr val="FF0000"/>
                </a:solidFill>
                <a:latin typeface="Times New Roman" panose="02020603050405020304" pitchFamily="18" charset="0"/>
                <a:cs typeface="Times New Roman" panose="02020603050405020304" pitchFamily="18" charset="0"/>
              </a:rPr>
              <a:t>Người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nói</a:t>
            </a:r>
            <a:r>
              <a:rPr lang="en-US" b="1" dirty="0" smtClean="0">
                <a:solidFill>
                  <a:srgbClr val="FF0000"/>
                </a:solidFill>
                <a:latin typeface="Times New Roman" panose="02020603050405020304" pitchFamily="18" charset="0"/>
                <a:cs typeface="Times New Roman" panose="02020603050405020304" pitchFamily="18" charset="0"/>
              </a:rPr>
              <a:t>:</a:t>
            </a:r>
            <a:r>
              <a:rPr lang="en-US" dirty="0" smtClean="0">
                <a:solidFill>
                  <a:srgbClr val="FF0000"/>
                </a:solidFill>
                <a:latin typeface="Times New Roman" panose="02020603050405020304" pitchFamily="18" charset="0"/>
                <a:cs typeface="Times New Roman" panose="02020603050405020304" pitchFamily="18" charset="0"/>
              </a:rPr>
              <a:t/>
            </a:r>
            <a:br>
              <a:rPr lang="en-US" dirty="0" smtClean="0">
                <a:solidFill>
                  <a:srgbClr val="FF0000"/>
                </a:solidFill>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u="sng" dirty="0">
                <a:latin typeface="Times New Roman" panose="02020603050405020304" pitchFamily="18" charset="0"/>
                <a:cs typeface="Times New Roman" panose="02020603050405020304" pitchFamily="18" charset="0"/>
              </a:rPr>
              <a:t>*</a:t>
            </a:r>
            <a:r>
              <a:rPr lang="en-US" b="1" u="sng" dirty="0" err="1">
                <a:latin typeface="Times New Roman" panose="02020603050405020304" pitchFamily="18" charset="0"/>
                <a:cs typeface="Times New Roman" panose="02020603050405020304" pitchFamily="18" charset="0"/>
              </a:rPr>
              <a:t>Triển</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khai</a:t>
            </a:r>
            <a:r>
              <a:rPr lang="en-US" b="1" u="sng"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nhịp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chiếu</a:t>
            </a:r>
            <a:r>
              <a:rPr lang="en-US" dirty="0">
                <a:latin typeface="Times New Roman" panose="02020603050405020304" pitchFamily="18" charset="0"/>
                <a:cs typeface="Times New Roman" panose="02020603050405020304" pitchFamily="18" charset="0"/>
              </a:rPr>
              <a:t> PowerPoint (</a:t>
            </a:r>
            <a:r>
              <a:rPr lang="en-US" dirty="0" err="1">
                <a:latin typeface="Times New Roman" panose="02020603050405020304" pitchFamily="18" charset="0"/>
                <a:cs typeface="Times New Roman" panose="02020603050405020304" pitchFamily="18" charset="0"/>
              </a:rPr>
              <a:t>nếu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p>
          <a:p>
            <a:pPr marL="0" indent="0">
              <a:buNone/>
            </a:pP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p>
          <a:p>
            <a:pPr marL="0" indent="0">
              <a:buNone/>
            </a:pP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mĩ</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tư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lập</a:t>
            </a:r>
            <a:r>
              <a:rPr lang="en-US" dirty="0">
                <a:latin typeface="Times New Roman" panose="02020603050405020304" pitchFamily="18" charset="0"/>
                <a:cs typeface="Times New Roman" panose="02020603050405020304" pitchFamily="18" charset="0"/>
              </a:rPr>
              <a:t>). </a:t>
            </a:r>
          </a:p>
          <a:p>
            <a:pPr marL="0" indent="0">
              <a:buNone/>
            </a:pP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Mùa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diện</a:t>
            </a:r>
            <a:r>
              <a:rPr lang="en-US"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Nhan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Mạch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Nhịp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điệu</a:t>
            </a:r>
            <a:r>
              <a:rPr lang="en-US" dirty="0">
                <a:latin typeface="Times New Roman" panose="02020603050405020304" pitchFamily="18" charset="0"/>
                <a:cs typeface="Times New Roman" panose="02020603050405020304" pitchFamily="18" charset="0"/>
              </a:rPr>
              <a:t>; (4) “</a:t>
            </a:r>
            <a:r>
              <a:rPr lang="en-US" dirty="0" err="1">
                <a:latin typeface="Times New Roman" panose="02020603050405020304" pitchFamily="18" charset="0"/>
                <a:cs typeface="Times New Roman" panose="02020603050405020304" pitchFamily="18" charset="0"/>
              </a:rPr>
              <a:t>Mùa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truyền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a:t>
            </a:r>
            <a:r>
              <a:rPr lang="en-US" dirty="0">
                <a:latin typeface="Times New Roman" panose="02020603050405020304" pitchFamily="18" charset="0"/>
                <a:cs typeface="Times New Roman" panose="02020603050405020304" pitchFamily="18" charset="0"/>
              </a:rPr>
              <a:t> slide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thuyết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chiếu</a:t>
            </a:r>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495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solidFill>
                  <a:srgbClr val="FF0000"/>
                </a:solidFill>
                <a:latin typeface="Times New Roman" panose="02020603050405020304" pitchFamily="18" charset="0"/>
                <a:cs typeface="Times New Roman" panose="02020603050405020304" pitchFamily="18" charset="0"/>
              </a:rPr>
              <a:t/>
            </a:r>
            <a:br>
              <a:rPr lang="en-US" b="1" dirty="0" smtClean="0">
                <a:solidFill>
                  <a:srgbClr val="FF0000"/>
                </a:solidFill>
                <a:latin typeface="Times New Roman" panose="02020603050405020304" pitchFamily="18" charset="0"/>
                <a:cs typeface="Times New Roman" panose="02020603050405020304" pitchFamily="18" charset="0"/>
              </a:rPr>
            </a:br>
            <a:r>
              <a:rPr lang="en-US" b="1" dirty="0" smtClean="0">
                <a:solidFill>
                  <a:srgbClr val="FF0000"/>
                </a:solidFill>
                <a:latin typeface="Times New Roman" panose="02020603050405020304" pitchFamily="18" charset="0"/>
                <a:cs typeface="Times New Roman" panose="02020603050405020304" pitchFamily="18" charset="0"/>
              </a:rPr>
              <a:t>2. </a:t>
            </a:r>
            <a:r>
              <a:rPr lang="en-US" b="1" dirty="0" err="1" smtClean="0">
                <a:solidFill>
                  <a:srgbClr val="FF0000"/>
                </a:solidFill>
                <a:latin typeface="Times New Roman" panose="02020603050405020304" pitchFamily="18" charset="0"/>
                <a:cs typeface="Times New Roman" panose="02020603050405020304" pitchFamily="18" charset="0"/>
              </a:rPr>
              <a:t>Yêu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cầu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cụ</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thể</a:t>
            </a:r>
            <a:r>
              <a:rPr lang="en-US" b="1" dirty="0" smtClean="0">
                <a:solidFill>
                  <a:srgbClr val="FF0000"/>
                </a:solidFill>
                <a:latin typeface="Times New Roman" panose="02020603050405020304" pitchFamily="18" charset="0"/>
                <a:cs typeface="Times New Roman" panose="02020603050405020304" pitchFamily="18" charset="0"/>
              </a:rPr>
              <a:t>:</a:t>
            </a:r>
            <a:br>
              <a:rPr lang="en-US" b="1" dirty="0" smtClean="0">
                <a:solidFill>
                  <a:srgbClr val="FF0000"/>
                </a:solidFill>
                <a:latin typeface="Times New Roman" panose="02020603050405020304" pitchFamily="18" charset="0"/>
                <a:cs typeface="Times New Roman" panose="02020603050405020304" pitchFamily="18" charset="0"/>
              </a:rPr>
            </a:br>
            <a:r>
              <a:rPr lang="en-US" sz="3600" b="1" dirty="0" smtClean="0">
                <a:solidFill>
                  <a:srgbClr val="FF0000"/>
                </a:solidFill>
                <a:latin typeface="Times New Roman" panose="02020603050405020304" pitchFamily="18" charset="0"/>
                <a:cs typeface="Times New Roman" panose="02020603050405020304" pitchFamily="18" charset="0"/>
              </a:rPr>
              <a:t>a. </a:t>
            </a:r>
            <a:r>
              <a:rPr lang="en-US" sz="3600" b="1" dirty="0" err="1" smtClean="0">
                <a:solidFill>
                  <a:srgbClr val="FF0000"/>
                </a:solidFill>
                <a:latin typeface="Times New Roman" panose="02020603050405020304" pitchFamily="18" charset="0"/>
                <a:cs typeface="Times New Roman" panose="02020603050405020304" pitchFamily="18" charset="0"/>
              </a:rPr>
              <a:t>Người</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nói</a:t>
            </a:r>
            <a:r>
              <a:rPr lang="en-US" sz="3600" b="1" dirty="0" smtClean="0">
                <a:solidFill>
                  <a:srgbClr val="FF0000"/>
                </a:solidFill>
                <a:latin typeface="Times New Roman" panose="02020603050405020304" pitchFamily="18" charset="0"/>
                <a:cs typeface="Times New Roman" panose="02020603050405020304" pitchFamily="18" charset="0"/>
              </a:rPr>
              <a:t>:</a:t>
            </a:r>
            <a:r>
              <a:rPr lang="en-US" sz="3600" dirty="0" smtClean="0">
                <a:solidFill>
                  <a:srgbClr val="FF0000"/>
                </a:solidFill>
                <a:latin typeface="Times New Roman" panose="02020603050405020304" pitchFamily="18" charset="0"/>
                <a:cs typeface="Times New Roman" panose="02020603050405020304" pitchFamily="18" charset="0"/>
              </a:rPr>
              <a:t/>
            </a:r>
            <a:br>
              <a:rPr lang="en-US" sz="3600" dirty="0" smtClean="0">
                <a:solidFill>
                  <a:srgbClr val="FF0000"/>
                </a:solidFill>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dirty="0" smtClean="0"/>
              <a:t> </a:t>
            </a:r>
            <a:r>
              <a:rPr lang="en-US" sz="3200" b="1" u="sng" dirty="0">
                <a:latin typeface="Times New Roman" panose="02020603050405020304" pitchFamily="18" charset="0"/>
                <a:cs typeface="Times New Roman" panose="02020603050405020304" pitchFamily="18" charset="0"/>
              </a:rPr>
              <a:t>*</a:t>
            </a:r>
            <a:r>
              <a:rPr lang="en-US" sz="3200" b="1" u="sng" dirty="0" err="1">
                <a:latin typeface="Times New Roman" panose="02020603050405020304" pitchFamily="18" charset="0"/>
                <a:cs typeface="Times New Roman" panose="02020603050405020304" pitchFamily="18" charset="0"/>
              </a:rPr>
              <a:t>Kết</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luận</a:t>
            </a:r>
            <a:r>
              <a:rPr lang="en-US" sz="3200" b="1" u="sng"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marL="0" indent="0">
              <a:buNone/>
            </a:pPr>
            <a:r>
              <a:rPr lang="en-US" sz="3200" dirty="0" err="1" smtClean="0">
                <a:latin typeface="Times New Roman" panose="02020603050405020304" pitchFamily="18" charset="0"/>
                <a:cs typeface="Times New Roman" panose="02020603050405020304" pitchFamily="18" charset="0"/>
              </a:rPr>
              <a:t>Khái</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cũng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bằng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khuyến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 chia </a:t>
            </a:r>
            <a:r>
              <a:rPr lang="en-US" sz="3200" dirty="0" err="1">
                <a:latin typeface="Times New Roman" panose="02020603050405020304" pitchFamily="18" charset="0"/>
                <a:cs typeface="Times New Roman" panose="02020603050405020304" pitchFamily="18" charset="0"/>
              </a:rPr>
              <a:t>sẻ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góc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nhìn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5412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solidFill>
                  <a:srgbClr val="FF0000"/>
                </a:solidFill>
              </a:rPr>
              <a:t/>
            </a:r>
            <a:br>
              <a:rPr lang="en-US" b="1" dirty="0" smtClean="0">
                <a:solidFill>
                  <a:srgbClr val="FF0000"/>
                </a:solidFill>
              </a:rPr>
            </a:br>
            <a:r>
              <a:rPr lang="en-US" b="1" dirty="0" smtClean="0">
                <a:solidFill>
                  <a:srgbClr val="FF0000"/>
                </a:solidFill>
                <a:latin typeface="Times New Roman" panose="02020603050405020304" pitchFamily="18" charset="0"/>
                <a:cs typeface="Times New Roman" panose="02020603050405020304" pitchFamily="18" charset="0"/>
              </a:rPr>
              <a:t>2. </a:t>
            </a:r>
            <a:r>
              <a:rPr lang="en-US" b="1" dirty="0" err="1" smtClean="0">
                <a:solidFill>
                  <a:srgbClr val="FF0000"/>
                </a:solidFill>
                <a:latin typeface="Times New Roman" panose="02020603050405020304" pitchFamily="18" charset="0"/>
                <a:cs typeface="Times New Roman" panose="02020603050405020304" pitchFamily="18" charset="0"/>
              </a:rPr>
              <a:t>Yêu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cầu</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cụ</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thể</a:t>
            </a:r>
            <a:r>
              <a:rPr lang="en-US" b="1" dirty="0" smtClean="0">
                <a:solidFill>
                  <a:srgbClr val="FF0000"/>
                </a:solidFill>
                <a:latin typeface="Times New Roman" panose="02020603050405020304" pitchFamily="18" charset="0"/>
                <a:cs typeface="Times New Roman" panose="02020603050405020304" pitchFamily="18" charset="0"/>
              </a:rPr>
              <a:t>:</a:t>
            </a:r>
            <a:br>
              <a:rPr lang="en-US" b="1" dirty="0" smtClean="0">
                <a:solidFill>
                  <a:srgbClr val="FF0000"/>
                </a:solidFill>
                <a:latin typeface="Times New Roman" panose="02020603050405020304" pitchFamily="18" charset="0"/>
                <a:cs typeface="Times New Roman" panose="02020603050405020304" pitchFamily="18" charset="0"/>
              </a:rPr>
            </a:br>
            <a:r>
              <a:rPr lang="en-US" sz="3600" dirty="0" smtClean="0">
                <a:solidFill>
                  <a:srgbClr val="FF0000"/>
                </a:solidFill>
                <a:latin typeface="Times New Roman" panose="02020603050405020304" pitchFamily="18" charset="0"/>
                <a:cs typeface="Times New Roman" panose="02020603050405020304" pitchFamily="18" charset="0"/>
              </a:rPr>
              <a:t/>
            </a:r>
            <a:br>
              <a:rPr lang="en-US" sz="3600" dirty="0" smtClean="0">
                <a:solidFill>
                  <a:srgbClr val="FF0000"/>
                </a:solidFill>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lvl="0" indent="0">
              <a:buNone/>
            </a:pPr>
            <a:r>
              <a:rPr lang="en-US" dirty="0" smtClean="0">
                <a:solidFill>
                  <a:srgbClr val="FF0000"/>
                </a:solidFill>
                <a:latin typeface="Times New Roman" panose="02020603050405020304" pitchFamily="18" charset="0"/>
                <a:cs typeface="Times New Roman" panose="02020603050405020304" pitchFamily="18" charset="0"/>
              </a:rPr>
              <a:t>b. </a:t>
            </a:r>
            <a:r>
              <a:rPr lang="en-US" sz="3200" dirty="0" smtClean="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Người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nghe</a:t>
            </a:r>
            <a:r>
              <a:rPr lang="en-US" sz="3200" b="1" dirty="0">
                <a:solidFill>
                  <a:srgbClr val="FF0000"/>
                </a:solidFill>
                <a:latin typeface="Times New Roman" panose="02020603050405020304" pitchFamily="18" charset="0"/>
                <a:cs typeface="Times New Roman" panose="02020603050405020304" pitchFamily="18" charset="0"/>
              </a:rPr>
              <a:t>:</a:t>
            </a:r>
            <a:endParaRPr lang="en-US" sz="3200" dirty="0">
              <a:solidFill>
                <a:srgbClr val="FF0000"/>
              </a:solidFill>
              <a:latin typeface="Times New Roman" panose="02020603050405020304" pitchFamily="18" charset="0"/>
              <a:cs typeface="Times New Roman" panose="02020603050405020304" pitchFamily="18" charset="0"/>
            </a:endParaRPr>
          </a:p>
          <a:p>
            <a:pPr marL="0" lvl="0" indent="0">
              <a:buNone/>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đặc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xúc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a:t>
            </a:r>
          </a:p>
          <a:p>
            <a:pPr marL="0" lvl="0" indent="0">
              <a:buNone/>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Ghi</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chép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tưởng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thấy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hứng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thú</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còn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khoăn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muốn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đổi</a:t>
            </a:r>
            <a:r>
              <a:rPr lang="en-US" sz="3200" dirty="0">
                <a:latin typeface="Times New Roman" panose="02020603050405020304" pitchFamily="18" charset="0"/>
                <a:cs typeface="Times New Roman" panose="02020603050405020304" pitchFamily="18" charset="0"/>
              </a:rPr>
              <a:t>.</a:t>
            </a:r>
          </a:p>
          <a:p>
            <a:pPr marL="0" indent="0">
              <a:buNone/>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Chú</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ý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tự</a:t>
            </a:r>
            <a:r>
              <a:rPr lang="en-US" sz="3200" dirty="0">
                <a:latin typeface="Times New Roman" panose="02020603050405020304" pitchFamily="18" charset="0"/>
                <a:cs typeface="Times New Roman" panose="02020603050405020304" pitchFamily="18" charset="0"/>
              </a:rPr>
              <a:t> tin, </a:t>
            </a:r>
            <a:r>
              <a:rPr lang="en-US" sz="3200" dirty="0" err="1">
                <a:latin typeface="Times New Roman" panose="02020603050405020304" pitchFamily="18" charset="0"/>
                <a:cs typeface="Times New Roman" panose="02020603050405020304" pitchFamily="18" charset="0"/>
              </a:rPr>
              <a:t>khả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chỉ</a:t>
            </a:r>
            <a:r>
              <a:rPr lang="en-US" sz="3200" dirty="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5655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5793"/>
          </a:xfrm>
        </p:spPr>
        <p:txBody>
          <a:bodyPr>
            <a:normAutofit fontScale="90000"/>
          </a:bodyPr>
          <a:lstStyle/>
          <a:p>
            <a:r>
              <a:rPr lang="en-US" b="1" dirty="0" smtClean="0">
                <a:solidFill>
                  <a:srgbClr val="FF0000"/>
                </a:solidFill>
              </a:rPr>
              <a:t/>
            </a:r>
            <a:br>
              <a:rPr lang="en-US" b="1" dirty="0" smtClean="0">
                <a:solidFill>
                  <a:srgbClr val="FF0000"/>
                </a:solidFill>
              </a:rPr>
            </a:br>
            <a:r>
              <a:rPr lang="en-US" b="1" dirty="0">
                <a:solidFill>
                  <a:srgbClr val="FF0000"/>
                </a:solidFill>
                <a:latin typeface="Times New Roman" panose="02020603050405020304" pitchFamily="18" charset="0"/>
                <a:cs typeface="Times New Roman" panose="02020603050405020304" pitchFamily="18" charset="0"/>
              </a:rPr>
              <a:t>IV. </a:t>
            </a:r>
            <a:r>
              <a:rPr lang="en-US" b="1" dirty="0" err="1">
                <a:solidFill>
                  <a:srgbClr val="FF0000"/>
                </a:solidFill>
                <a:latin typeface="Times New Roman" panose="02020603050405020304" pitchFamily="18" charset="0"/>
                <a:cs typeface="Times New Roman" panose="02020603050405020304" pitchFamily="18" charset="0"/>
              </a:rPr>
              <a:t>Trao</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đổi</a:t>
            </a:r>
            <a:r>
              <a:rPr lang="en-US" sz="3200" dirty="0"/>
              <a:t/>
            </a:r>
            <a:br>
              <a:rPr lang="en-US" sz="3200" dirty="0"/>
            </a:br>
            <a:r>
              <a:rPr lang="en-US" sz="3600" dirty="0" smtClean="0">
                <a:solidFill>
                  <a:srgbClr val="FF0000"/>
                </a:solidFill>
                <a:latin typeface="Times New Roman" panose="02020603050405020304" pitchFamily="18" charset="0"/>
                <a:cs typeface="Times New Roman" panose="02020603050405020304" pitchFamily="18" charset="0"/>
              </a:rPr>
              <a:t/>
            </a:r>
            <a:br>
              <a:rPr lang="en-US" sz="3600" dirty="0" smtClean="0">
                <a:solidFill>
                  <a:srgbClr val="FF0000"/>
                </a:solidFill>
                <a:latin typeface="Times New Roman" panose="02020603050405020304" pitchFamily="18" charset="0"/>
                <a:cs typeface="Times New Roman" panose="02020603050405020304" pitchFamily="18" charset="0"/>
              </a:rPr>
            </a:br>
            <a:endParaRPr lang="en-US" sz="3600" dirty="0"/>
          </a:p>
        </p:txBody>
      </p:sp>
      <p:sp>
        <p:nvSpPr>
          <p:cNvPr id="3" name="Content Placeholder 2"/>
          <p:cNvSpPr>
            <a:spLocks noGrp="1"/>
          </p:cNvSpPr>
          <p:nvPr>
            <p:ph idx="1"/>
          </p:nvPr>
        </p:nvSpPr>
        <p:spPr>
          <a:xfrm>
            <a:off x="838200" y="1390918"/>
            <a:ext cx="10515600" cy="4786045"/>
          </a:xfrm>
        </p:spPr>
        <p:txBody>
          <a:bodyPr>
            <a:normAutofit fontScale="92500" lnSpcReduction="10000"/>
          </a:bodyPr>
          <a:lstStyle/>
          <a:p>
            <a:pPr marL="0" indent="0">
              <a:buNone/>
            </a:pPr>
            <a:r>
              <a:rPr lang="en-US" dirty="0" smtClean="0">
                <a:solidFill>
                  <a:srgbClr val="FF0000"/>
                </a:solidFill>
              </a:rPr>
              <a:t> </a:t>
            </a:r>
            <a:r>
              <a:rPr lang="en-US" sz="3200" b="1" dirty="0">
                <a:solidFill>
                  <a:srgbClr val="FF0000"/>
                </a:solidFill>
                <a:latin typeface="Times New Roman" panose="02020603050405020304" pitchFamily="18" charset="0"/>
                <a:cs typeface="Times New Roman" panose="02020603050405020304" pitchFamily="18" charset="0"/>
              </a:rPr>
              <a:t>1. </a:t>
            </a:r>
            <a:r>
              <a:rPr lang="en-US" sz="3200" b="1" dirty="0" err="1">
                <a:solidFill>
                  <a:srgbClr val="FF0000"/>
                </a:solidFill>
                <a:latin typeface="Times New Roman" panose="02020603050405020304" pitchFamily="18" charset="0"/>
                <a:cs typeface="Times New Roman" panose="02020603050405020304" pitchFamily="18" charset="0"/>
              </a:rPr>
              <a:t>Người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nghe</a:t>
            </a:r>
            <a:endParaRPr lang="en-US" sz="3200" dirty="0">
              <a:solidFill>
                <a:srgbClr val="FF0000"/>
              </a:solidFill>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Chia </a:t>
            </a:r>
            <a:r>
              <a:rPr lang="en-US" sz="3200" dirty="0" err="1">
                <a:latin typeface="Times New Roman" panose="02020603050405020304" pitchFamily="18" charset="0"/>
                <a:cs typeface="Times New Roman" panose="02020603050405020304" pitchFamily="18" charset="0"/>
              </a:rPr>
              <a:t>sẻ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thấy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hợp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hấp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còn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gây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khoăn</a:t>
            </a:r>
            <a:r>
              <a:rPr lang="en-US" sz="3200" dirty="0">
                <a:latin typeface="Times New Roman" panose="02020603050405020304" pitchFamily="18" charset="0"/>
                <a:cs typeface="Times New Roman" panose="02020603050405020304" pitchFamily="18" charset="0"/>
              </a:rPr>
              <a:t> ở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góp</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bổ</a:t>
            </a:r>
            <a:r>
              <a:rPr lang="en-US" sz="3200" dirty="0">
                <a:latin typeface="Times New Roman" panose="02020603050405020304" pitchFamily="18" charset="0"/>
                <a:cs typeface="Times New Roman" panose="02020603050405020304" pitchFamily="18" charset="0"/>
              </a:rPr>
              <a:t> sung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giúp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dựa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tri </a:t>
            </a:r>
            <a:r>
              <a:rPr lang="en-US" sz="3200" dirty="0" err="1">
                <a:latin typeface="Times New Roman" panose="02020603050405020304" pitchFamily="18" charset="0"/>
                <a:cs typeface="Times New Roman" panose="02020603050405020304" pitchFamily="18" charset="0"/>
              </a:rPr>
              <a:t>thức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đổi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góc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nhìn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hay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đặt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hỏi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chia </a:t>
            </a:r>
            <a:r>
              <a:rPr lang="en-US" sz="3200" dirty="0" err="1">
                <a:latin typeface="Times New Roman" panose="02020603050405020304" pitchFamily="18" charset="0"/>
                <a:cs typeface="Times New Roman" panose="02020603050405020304" pitchFamily="18" charset="0"/>
              </a:rPr>
              <a:t>sẻ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thêm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xúc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a:t>
            </a:r>
          </a:p>
          <a:p>
            <a:pPr marL="0" indent="0">
              <a:buNone/>
            </a:pPr>
            <a:endParaRPr lang="en-US" sz="3200" dirty="0"/>
          </a:p>
        </p:txBody>
      </p:sp>
    </p:spTree>
    <p:extLst>
      <p:ext uri="{BB962C8B-B14F-4D97-AF65-F5344CB8AC3E}">
        <p14:creationId xmlns:p14="http://schemas.microsoft.com/office/powerpoint/2010/main" val="3262202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5793"/>
          </a:xfrm>
        </p:spPr>
        <p:txBody>
          <a:bodyPr>
            <a:normAutofit fontScale="90000"/>
          </a:bodyPr>
          <a:lstStyle/>
          <a:p>
            <a:r>
              <a:rPr lang="en-US" b="1" dirty="0" smtClean="0">
                <a:solidFill>
                  <a:srgbClr val="FF0000"/>
                </a:solidFill>
              </a:rPr>
              <a:t/>
            </a:r>
            <a:br>
              <a:rPr lang="en-US" b="1" dirty="0" smtClean="0">
                <a:solidFill>
                  <a:srgbClr val="FF0000"/>
                </a:solidFill>
              </a:rPr>
            </a:br>
            <a:r>
              <a:rPr lang="en-US" b="1" dirty="0">
                <a:solidFill>
                  <a:srgbClr val="FF0000"/>
                </a:solidFill>
                <a:latin typeface="Times New Roman" panose="02020603050405020304" pitchFamily="18" charset="0"/>
                <a:cs typeface="Times New Roman" panose="02020603050405020304" pitchFamily="18" charset="0"/>
              </a:rPr>
              <a:t>IV. </a:t>
            </a:r>
            <a:r>
              <a:rPr lang="en-US" b="1" dirty="0" err="1">
                <a:solidFill>
                  <a:srgbClr val="FF0000"/>
                </a:solidFill>
                <a:latin typeface="Times New Roman" panose="02020603050405020304" pitchFamily="18" charset="0"/>
                <a:cs typeface="Times New Roman" panose="02020603050405020304" pitchFamily="18" charset="0"/>
              </a:rPr>
              <a:t>Trao</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đổi</a:t>
            </a:r>
            <a:r>
              <a:rPr lang="en-US" sz="3200" dirty="0"/>
              <a:t/>
            </a:r>
            <a:br>
              <a:rPr lang="en-US" sz="3200" dirty="0"/>
            </a:br>
            <a:r>
              <a:rPr lang="en-US" sz="3600" dirty="0" smtClean="0">
                <a:solidFill>
                  <a:srgbClr val="FF0000"/>
                </a:solidFill>
                <a:latin typeface="Times New Roman" panose="02020603050405020304" pitchFamily="18" charset="0"/>
                <a:cs typeface="Times New Roman" panose="02020603050405020304" pitchFamily="18" charset="0"/>
              </a:rPr>
              <a:t/>
            </a:r>
            <a:br>
              <a:rPr lang="en-US" sz="3600" dirty="0" smtClean="0">
                <a:solidFill>
                  <a:srgbClr val="FF0000"/>
                </a:solidFill>
                <a:latin typeface="Times New Roman" panose="02020603050405020304" pitchFamily="18" charset="0"/>
                <a:cs typeface="Times New Roman" panose="02020603050405020304" pitchFamily="18" charset="0"/>
              </a:rPr>
            </a:br>
            <a:endParaRPr lang="en-US" sz="3600" dirty="0"/>
          </a:p>
        </p:txBody>
      </p:sp>
      <p:sp>
        <p:nvSpPr>
          <p:cNvPr id="3" name="Content Placeholder 2"/>
          <p:cNvSpPr>
            <a:spLocks noGrp="1"/>
          </p:cNvSpPr>
          <p:nvPr>
            <p:ph idx="1"/>
          </p:nvPr>
        </p:nvSpPr>
        <p:spPr>
          <a:xfrm>
            <a:off x="838200" y="1390918"/>
            <a:ext cx="10515600" cy="4786045"/>
          </a:xfrm>
        </p:spPr>
        <p:txBody>
          <a:bodyPr>
            <a:normAutofit/>
          </a:bodyPr>
          <a:lstStyle/>
          <a:p>
            <a:pPr marL="0" indent="0">
              <a:buNone/>
            </a:pPr>
            <a:r>
              <a:rPr lang="en-US" dirty="0" smtClean="0">
                <a:solidFill>
                  <a:srgbClr val="FF0000"/>
                </a:solidFill>
              </a:rPr>
              <a:t> </a:t>
            </a:r>
            <a:r>
              <a:rPr lang="en-US" sz="3200" b="1" dirty="0" smtClean="0">
                <a:solidFill>
                  <a:srgbClr val="FF0000"/>
                </a:solidFill>
                <a:latin typeface="Times New Roman" panose="02020603050405020304" pitchFamily="18" charset="0"/>
                <a:cs typeface="Times New Roman" panose="02020603050405020304" pitchFamily="18" charset="0"/>
              </a:rPr>
              <a:t>2. </a:t>
            </a:r>
            <a:r>
              <a:rPr lang="en-US" sz="3200" b="1" dirty="0" err="1">
                <a:solidFill>
                  <a:srgbClr val="FF0000"/>
                </a:solidFill>
                <a:latin typeface="Times New Roman" panose="02020603050405020304" pitchFamily="18" charset="0"/>
                <a:cs typeface="Times New Roman" panose="02020603050405020304" pitchFamily="18" charset="0"/>
              </a:rPr>
              <a:t>Người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nói</a:t>
            </a:r>
            <a:endParaRPr lang="en-US" sz="3200" dirty="0">
              <a:solidFill>
                <a:srgbClr val="FF0000"/>
              </a:solidFill>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phía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tiếp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góp</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nghiêm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túc</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chia </a:t>
            </a:r>
            <a:r>
              <a:rPr lang="en-US" sz="3200" dirty="0" err="1">
                <a:latin typeface="Times New Roman" panose="02020603050405020304" pitchFamily="18" charset="0"/>
                <a:cs typeface="Times New Roman" panose="02020603050405020304" pitchFamily="18" charset="0"/>
              </a:rPr>
              <a:t>sẻ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thêm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lựa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chọn</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đổi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kiến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thị</a:t>
            </a:r>
            <a:r>
              <a:rPr lang="en-US" sz="3200" dirty="0">
                <a:latin typeface="Times New Roman" panose="02020603050405020304" pitchFamily="18" charset="0"/>
                <a:cs typeface="Times New Roman" panose="02020603050405020304" pitchFamily="18" charset="0"/>
              </a:rPr>
              <a:t>.</a:t>
            </a:r>
          </a:p>
          <a:p>
            <a:pPr marL="0" indent="0">
              <a:buNone/>
            </a:pPr>
            <a:endParaRPr lang="en-US" sz="3200" dirty="0"/>
          </a:p>
        </p:txBody>
      </p:sp>
    </p:spTree>
    <p:extLst>
      <p:ext uri="{BB962C8B-B14F-4D97-AF65-F5344CB8AC3E}">
        <p14:creationId xmlns:p14="http://schemas.microsoft.com/office/powerpoint/2010/main" val="2682257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err="1" smtClean="0">
                <a:solidFill>
                  <a:srgbClr val="00B050"/>
                </a:solidFill>
                <a:latin typeface="Times New Roman" panose="02020603050405020304" pitchFamily="18" charset="0"/>
                <a:cs typeface="Times New Roman" panose="02020603050405020304" pitchFamily="18" charset="0"/>
              </a:rPr>
              <a:t>Xem</a:t>
            </a:r>
            <a:r>
              <a:rPr lang="en-US" sz="3200" b="1" dirty="0" smtClean="0">
                <a:solidFill>
                  <a:srgbClr val="00B050"/>
                </a:solidFill>
                <a:latin typeface="Times New Roman" panose="02020603050405020304" pitchFamily="18" charset="0"/>
                <a:cs typeface="Times New Roman" panose="02020603050405020304" pitchFamily="18" charset="0"/>
              </a:rPr>
              <a:t> video </a:t>
            </a:r>
            <a:r>
              <a:rPr lang="en-US" sz="3200" b="1" dirty="0" err="1" smtClean="0">
                <a:solidFill>
                  <a:srgbClr val="00B050"/>
                </a:solidFill>
                <a:latin typeface="Times New Roman" panose="02020603050405020304" pitchFamily="18" charset="0"/>
                <a:cs typeface="Times New Roman" panose="02020603050405020304" pitchFamily="18" charset="0"/>
              </a:rPr>
              <a:t>về</a:t>
            </a:r>
            <a:r>
              <a:rPr lang="en-US" sz="3200" b="1" dirty="0" smtClean="0">
                <a:solidFill>
                  <a:srgbClr val="00B050"/>
                </a:solidFill>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Hàn</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Mặc</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Tử</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và</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dirty="0" err="1">
                <a:solidFill>
                  <a:srgbClr val="00B050"/>
                </a:solidFill>
                <a:latin typeface="Times New Roman" panose="02020603050405020304" pitchFamily="18" charset="0"/>
                <a:cs typeface="Times New Roman" panose="02020603050405020304" pitchFamily="18" charset="0"/>
              </a:rPr>
              <a:t>bài</a:t>
            </a:r>
            <a:r>
              <a:rPr lang="en-US" sz="3200" b="1" dirty="0">
                <a:solidFill>
                  <a:srgbClr val="00B050"/>
                </a:solidFill>
                <a:latin typeface="Times New Roman" panose="02020603050405020304" pitchFamily="18" charset="0"/>
                <a:cs typeface="Times New Roman" panose="02020603050405020304" pitchFamily="18" charset="0"/>
              </a:rPr>
              <a:t> </a:t>
            </a:r>
            <a:r>
              <a:rPr lang="en-US" sz="3200" b="1" i="1" dirty="0" err="1">
                <a:solidFill>
                  <a:srgbClr val="00B050"/>
                </a:solidFill>
                <a:latin typeface="Times New Roman" panose="02020603050405020304" pitchFamily="18" charset="0"/>
                <a:cs typeface="Times New Roman" panose="02020603050405020304" pitchFamily="18" charset="0"/>
              </a:rPr>
              <a:t>Mùa</a:t>
            </a:r>
            <a:r>
              <a:rPr lang="en-US" sz="3200" b="1" i="1" dirty="0">
                <a:solidFill>
                  <a:srgbClr val="00B050"/>
                </a:solidFill>
                <a:latin typeface="Times New Roman" panose="02020603050405020304" pitchFamily="18" charset="0"/>
                <a:cs typeface="Times New Roman" panose="02020603050405020304" pitchFamily="18" charset="0"/>
              </a:rPr>
              <a:t> </a:t>
            </a:r>
            <a:r>
              <a:rPr lang="en-US" sz="3200" b="1" i="1" dirty="0" err="1">
                <a:solidFill>
                  <a:srgbClr val="00B050"/>
                </a:solidFill>
                <a:latin typeface="Times New Roman" panose="02020603050405020304" pitchFamily="18" charset="0"/>
                <a:cs typeface="Times New Roman" panose="02020603050405020304" pitchFamily="18" charset="0"/>
              </a:rPr>
              <a:t>xuân</a:t>
            </a:r>
            <a:r>
              <a:rPr lang="en-US" sz="3200" b="1" i="1" dirty="0">
                <a:solidFill>
                  <a:srgbClr val="00B050"/>
                </a:solidFill>
                <a:latin typeface="Times New Roman" panose="02020603050405020304" pitchFamily="18" charset="0"/>
                <a:cs typeface="Times New Roman" panose="02020603050405020304" pitchFamily="18" charset="0"/>
              </a:rPr>
              <a:t> </a:t>
            </a:r>
            <a:r>
              <a:rPr lang="en-US" sz="3200" b="1" i="1" dirty="0" err="1">
                <a:solidFill>
                  <a:srgbClr val="00B050"/>
                </a:solidFill>
                <a:latin typeface="Times New Roman" panose="02020603050405020304" pitchFamily="18" charset="0"/>
                <a:cs typeface="Times New Roman" panose="02020603050405020304" pitchFamily="18" charset="0"/>
              </a:rPr>
              <a:t>Chín</a:t>
            </a:r>
            <a:r>
              <a:rPr lang="en-US" sz="3200" b="1" dirty="0">
                <a:solidFill>
                  <a:srgbClr val="00B050"/>
                </a:solidFill>
                <a:latin typeface="Times New Roman" panose="02020603050405020304" pitchFamily="18" charset="0"/>
                <a:cs typeface="Times New Roman" panose="02020603050405020304" pitchFamily="18" charset="0"/>
              </a:rPr>
              <a:t>. </a:t>
            </a:r>
            <a:endParaRPr lang="en-US" sz="3200"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fontAlgn="t">
              <a:buNone/>
            </a:pPr>
            <a:r>
              <a:rPr lang="en-US" sz="3200" dirty="0" smtClean="0">
                <a:latin typeface="Times New Roman" panose="02020603050405020304" pitchFamily="18" charset="0"/>
                <a:cs typeface="Times New Roman" panose="02020603050405020304" pitchFamily="18" charset="0"/>
              </a:rPr>
              <a:t>- Clip </a:t>
            </a:r>
            <a:r>
              <a:rPr lang="en-US" sz="3200" dirty="0" err="1">
                <a:latin typeface="Times New Roman" panose="02020603050405020304" pitchFamily="18" charset="0"/>
                <a:cs typeface="Times New Roman" panose="02020603050405020304" pitchFamily="18" charset="0"/>
              </a:rPr>
              <a:t>trên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cs typeface="Times New Roman" panose="02020603050405020304" pitchFamily="18" charset="0"/>
              </a:rPr>
              <a:t>?</a:t>
            </a:r>
          </a:p>
          <a:p>
            <a:pPr marL="0" indent="0" fontAlgn="t">
              <a:buNone/>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Nội</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dung clip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gì</a:t>
            </a:r>
            <a:r>
              <a:rPr lang="en-US" sz="3200" dirty="0">
                <a:latin typeface="Times New Roman" panose="02020603050405020304" pitchFamily="18" charset="0"/>
                <a:cs typeface="Times New Roman" panose="02020603050405020304" pitchFamily="18" charset="0"/>
              </a:rPr>
              <a:t>?</a:t>
            </a:r>
          </a:p>
          <a:p>
            <a:pPr marL="0" indent="0" fontAlgn="t">
              <a:buNone/>
            </a:pPr>
            <a:r>
              <a:rPr lang="en-US" sz="3200" dirty="0" smtClean="0">
                <a:latin typeface="Times New Roman" panose="02020603050405020304" pitchFamily="18" charset="0"/>
                <a:cs typeface="Times New Roman" panose="02020603050405020304" pitchFamily="18" charset="0"/>
              </a:rPr>
              <a:t>- Clip </a:t>
            </a:r>
            <a:r>
              <a:rPr lang="en-US" sz="3200" dirty="0" err="1">
                <a:latin typeface="Times New Roman" panose="02020603050405020304" pitchFamily="18" charset="0"/>
                <a:cs typeface="Times New Roman" panose="02020603050405020304" pitchFamily="18" charset="0"/>
              </a:rPr>
              <a:t>hướng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vấn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gì</a:t>
            </a:r>
            <a:r>
              <a:rPr lang="en-US" sz="3200" dirty="0">
                <a:latin typeface="Times New Roman" panose="02020603050405020304" pitchFamily="18" charset="0"/>
                <a:cs typeface="Times New Roman" panose="02020603050405020304" pitchFamily="18" charset="0"/>
              </a:rPr>
              <a:t>?</a:t>
            </a:r>
          </a:p>
          <a:p>
            <a:pPr marL="0" indent="0" fontAlgn="t">
              <a:buNone/>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Nhận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clip?</a:t>
            </a:r>
          </a:p>
          <a:p>
            <a:pPr marL="0" indent="0" fontAlgn="t">
              <a:buNone/>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Phần</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chứng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nhau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điệu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cs typeface="Times New Roman" panose="02020603050405020304" pitchFamily="18" charset="0"/>
              </a:rPr>
              <a:t>?</a:t>
            </a:r>
          </a:p>
          <a:p>
            <a:pPr marL="0" indent="0" fontAlgn="t">
              <a:buNone/>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Hình</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phù</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hợp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875597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1"/>
            <a:ext cx="10515600" cy="927278"/>
          </a:xfrm>
        </p:spPr>
        <p:txBody>
          <a:bodyPr>
            <a:normAutofit fontScale="90000"/>
          </a:bodyPr>
          <a:lstStyle/>
          <a:p>
            <a:pPr algn="ctr"/>
            <a:r>
              <a:rPr lang="en-US" b="1" dirty="0" smtClean="0"/>
              <a:t/>
            </a:r>
            <a:br>
              <a:rPr lang="en-US" b="1" dirty="0" smtClean="0"/>
            </a:br>
            <a:r>
              <a:rPr lang="en-US" sz="3600" b="1" dirty="0" err="1" smtClean="0">
                <a:latin typeface="Times New Roman" panose="02020603050405020304" pitchFamily="18" charset="0"/>
                <a:cs typeface="Times New Roman" panose="02020603050405020304" pitchFamily="18" charset="0"/>
              </a:rPr>
              <a:t>Bảng</a:t>
            </a:r>
            <a:r>
              <a:rPr lang="en-US" sz="3600" b="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kiểm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tự</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đánh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giá</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và</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đánh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giá</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về</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bài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trình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bày</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75642687"/>
              </p:ext>
            </p:extLst>
          </p:nvPr>
        </p:nvGraphicFramePr>
        <p:xfrm>
          <a:off x="838200" y="991674"/>
          <a:ext cx="10515600" cy="4796099"/>
        </p:xfrm>
        <a:graphic>
          <a:graphicData uri="http://schemas.openxmlformats.org/drawingml/2006/table">
            <a:tbl>
              <a:tblPr firstRow="1" firstCol="1" bandRow="1">
                <a:tableStyleId>{5940675A-B579-460E-94D1-54222C63F5DA}</a:tableStyleId>
              </a:tblPr>
              <a:tblGrid>
                <a:gridCol w="1388059"/>
                <a:gridCol w="6298844"/>
                <a:gridCol w="1623609"/>
                <a:gridCol w="1205088"/>
              </a:tblGrid>
              <a:tr h="476518">
                <a:tc rowSpan="2">
                  <a:txBody>
                    <a:bodyPr/>
                    <a:lstStyle/>
                    <a:p>
                      <a:pPr algn="ctr">
                        <a:lnSpc>
                          <a:spcPct val="107000"/>
                        </a:lnSpc>
                        <a:spcAft>
                          <a:spcPts val="0"/>
                        </a:spcAft>
                      </a:pPr>
                      <a:r>
                        <a:rPr lang="en-US" sz="2000" dirty="0">
                          <a:effectLst/>
                          <a:latin typeface="Times New Roman" panose="02020603050405020304" pitchFamily="18" charset="0"/>
                          <a:cs typeface="Times New Roman" panose="02020603050405020304" pitchFamily="18" charset="0"/>
                        </a:rPr>
                        <a:t>STT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en-US" sz="2000" dirty="0" err="1">
                          <a:effectLst/>
                          <a:latin typeface="Times New Roman" panose="02020603050405020304" pitchFamily="18" charset="0"/>
                          <a:cs typeface="Times New Roman" panose="02020603050405020304" pitchFamily="18" charset="0"/>
                        </a:rPr>
                        <a:t>Nội</a:t>
                      </a:r>
                      <a:r>
                        <a:rPr lang="en-US" sz="2000" dirty="0">
                          <a:effectLst/>
                          <a:latin typeface="Times New Roman" panose="02020603050405020304" pitchFamily="18" charset="0"/>
                          <a:cs typeface="Times New Roman" panose="02020603050405020304" pitchFamily="18" charset="0"/>
                        </a:rPr>
                        <a:t> dung </a:t>
                      </a:r>
                      <a:r>
                        <a:rPr lang="en-US" sz="2000" dirty="0" err="1">
                          <a:effectLst/>
                          <a:latin typeface="Times New Roman" panose="02020603050405020304" pitchFamily="18" charset="0"/>
                          <a:cs typeface="Times New Roman" panose="02020603050405020304" pitchFamily="18" charset="0"/>
                        </a:rPr>
                        <a:t>đánh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giá</a:t>
                      </a:r>
                      <a:endParaRPr lang="en-US" sz="20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0"/>
                        </a:spcAft>
                      </a:pPr>
                      <a:r>
                        <a:rPr lang="en-US" sz="2000" dirty="0" err="1">
                          <a:effectLst/>
                          <a:latin typeface="Times New Roman" panose="02020603050405020304" pitchFamily="18" charset="0"/>
                          <a:cs typeface="Times New Roman" panose="02020603050405020304" pitchFamily="18" charset="0"/>
                        </a:rPr>
                        <a:t>Kết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quả</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320005">
                <a:tc vMerge="1">
                  <a:txBody>
                    <a:bodyPr/>
                    <a:lstStyle/>
                    <a:p>
                      <a:endParaRPr lang="en-US"/>
                    </a:p>
                  </a:txBody>
                  <a:tcPr/>
                </a:tc>
                <a:tc vMerge="1">
                  <a:txBody>
                    <a:bodyPr/>
                    <a:lstStyle/>
                    <a:p>
                      <a:endParaRPr lang="en-US"/>
                    </a:p>
                  </a:txBody>
                  <a:tcPr/>
                </a:tc>
                <a:tc>
                  <a:txBody>
                    <a:bodyPr/>
                    <a:lstStyle/>
                    <a:p>
                      <a:pPr algn="ctr">
                        <a:lnSpc>
                          <a:spcPct val="107000"/>
                        </a:lnSpc>
                        <a:spcAft>
                          <a:spcPts val="0"/>
                        </a:spcAft>
                      </a:pPr>
                      <a:r>
                        <a:rPr lang="en-US" sz="2000" dirty="0" err="1">
                          <a:effectLst/>
                          <a:latin typeface="Times New Roman" panose="02020603050405020304" pitchFamily="18" charset="0"/>
                          <a:cs typeface="Times New Roman" panose="02020603050405020304" pitchFamily="18" charset="0"/>
                        </a:rPr>
                        <a:t>Đạt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dirty="0" err="1">
                          <a:effectLst/>
                          <a:latin typeface="Times New Roman" panose="02020603050405020304" pitchFamily="18" charset="0"/>
                          <a:cs typeface="Times New Roman" panose="02020603050405020304" pitchFamily="18" charset="0"/>
                        </a:rPr>
                        <a:t>Chưa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đạt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14088">
                <a:tc>
                  <a:txBody>
                    <a:bodyPr/>
                    <a:lstStyle/>
                    <a:p>
                      <a:pPr algn="ctr">
                        <a:lnSpc>
                          <a:spcPct val="107000"/>
                        </a:lnSpc>
                        <a:spcAft>
                          <a:spcPts val="0"/>
                        </a:spcAft>
                      </a:pPr>
                      <a:r>
                        <a:rPr lang="en-US" sz="2000" dirty="0">
                          <a:effectLst/>
                          <a:latin typeface="Times New Roman" panose="02020603050405020304" pitchFamily="18" charset="0"/>
                          <a:cs typeface="Times New Roman" panose="02020603050405020304" pitchFamily="18" charset="0"/>
                        </a:rPr>
                        <a:t>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err="1">
                          <a:effectLst/>
                          <a:latin typeface="Times New Roman" panose="02020603050405020304" pitchFamily="18" charset="0"/>
                          <a:cs typeface="Times New Roman" panose="02020603050405020304" pitchFamily="18" charset="0"/>
                        </a:rPr>
                        <a:t>Lựa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chọn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phẩm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phù</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hợp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để</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thực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hiện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yêu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cầu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giới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thiệu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đánh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giá</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14088">
                <a:tc>
                  <a:txBody>
                    <a:bodyPr/>
                    <a:lstStyle/>
                    <a:p>
                      <a:pPr algn="ctr">
                        <a:lnSpc>
                          <a:spcPct val="107000"/>
                        </a:lnSpc>
                        <a:spcAft>
                          <a:spcPts val="0"/>
                        </a:spcAft>
                      </a:pPr>
                      <a:r>
                        <a:rPr lang="en-US" sz="2000" dirty="0">
                          <a:effectLst/>
                          <a:latin typeface="Times New Roman" panose="02020603050405020304" pitchFamily="18" charset="0"/>
                          <a:cs typeface="Times New Roman" panose="02020603050405020304" pitchFamily="18" charset="0"/>
                        </a:rPr>
                        <a:t>2</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err="1">
                          <a:effectLst/>
                          <a:latin typeface="Times New Roman" panose="02020603050405020304" pitchFamily="18" charset="0"/>
                          <a:cs typeface="Times New Roman" panose="02020603050405020304" pitchFamily="18" charset="0"/>
                        </a:rPr>
                        <a:t>Nêu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phương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diện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cần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tập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trung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giới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thiệu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đánh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phẩm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chọn</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847387">
                <a:tc>
                  <a:txBody>
                    <a:bodyPr/>
                    <a:lstStyle/>
                    <a:p>
                      <a:pPr algn="ctr">
                        <a:lnSpc>
                          <a:spcPct val="107000"/>
                        </a:lnSpc>
                        <a:spcAft>
                          <a:spcPts val="0"/>
                        </a:spcAft>
                      </a:pPr>
                      <a:r>
                        <a:rPr lang="en-US" sz="2000" dirty="0">
                          <a:effectLst/>
                          <a:latin typeface="Times New Roman" panose="02020603050405020304" pitchFamily="18" charset="0"/>
                          <a:cs typeface="Times New Roman" panose="02020603050405020304" pitchFamily="18" charset="0"/>
                        </a:rPr>
                        <a:t>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err="1">
                          <a:effectLst/>
                          <a:latin typeface="Times New Roman" panose="02020603050405020304" pitchFamily="18" charset="0"/>
                          <a:cs typeface="Times New Roman" panose="02020603050405020304" pitchFamily="18" charset="0"/>
                        </a:rPr>
                        <a:t>Xây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dựng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bố</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cục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hợp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lý</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bài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thuyết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căn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cứ</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vào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đặc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điểm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phẩm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mục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tiêu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thuyết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trình</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14088">
                <a:tc>
                  <a:txBody>
                    <a:bodyPr/>
                    <a:lstStyle/>
                    <a:p>
                      <a:pPr algn="ctr">
                        <a:lnSpc>
                          <a:spcPct val="107000"/>
                        </a:lnSpc>
                        <a:spcAft>
                          <a:spcPts val="0"/>
                        </a:spcAft>
                      </a:pPr>
                      <a:r>
                        <a:rPr lang="en-US" sz="2000" dirty="0">
                          <a:effectLst/>
                          <a:latin typeface="Times New Roman" panose="02020603050405020304" pitchFamily="18" charset="0"/>
                          <a:cs typeface="Times New Roman" panose="02020603050405020304" pitchFamily="18" charset="0"/>
                        </a:rPr>
                        <a:t>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err="1">
                          <a:effectLst/>
                          <a:latin typeface="Times New Roman" panose="02020603050405020304" pitchFamily="18" charset="0"/>
                          <a:cs typeface="Times New Roman" panose="02020603050405020304" pitchFamily="18" charset="0"/>
                        </a:rPr>
                        <a:t>Chú</a:t>
                      </a:r>
                      <a:r>
                        <a:rPr lang="en-US" sz="2000" dirty="0">
                          <a:effectLst/>
                          <a:latin typeface="Times New Roman" panose="02020603050405020304" pitchFamily="18" charset="0"/>
                          <a:cs typeface="Times New Roman" panose="02020603050405020304" pitchFamily="18" charset="0"/>
                        </a:rPr>
                        <a:t> ý </a:t>
                      </a:r>
                      <a:r>
                        <a:rPr lang="en-US" sz="2000" dirty="0" err="1">
                          <a:effectLst/>
                          <a:latin typeface="Times New Roman" panose="02020603050405020304" pitchFamily="18" charset="0"/>
                          <a:cs typeface="Times New Roman" panose="02020603050405020304" pitchFamily="18" charset="0"/>
                        </a:rPr>
                        <a:t>đặc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trưng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thể</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loại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tạo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điểm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nhấn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cho</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bài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thuyết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trình</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847387">
                <a:tc>
                  <a:txBody>
                    <a:bodyPr/>
                    <a:lstStyle/>
                    <a:p>
                      <a:pPr algn="ctr">
                        <a:lnSpc>
                          <a:spcPct val="107000"/>
                        </a:lnSpc>
                        <a:spcAft>
                          <a:spcPts val="0"/>
                        </a:spcAft>
                      </a:pPr>
                      <a:r>
                        <a:rPr lang="en-US" sz="2000" dirty="0">
                          <a:effectLst/>
                          <a:latin typeface="Times New Roman" panose="02020603050405020304" pitchFamily="18" charset="0"/>
                          <a:cs typeface="Times New Roman" panose="02020603050405020304" pitchFamily="18" charset="0"/>
                        </a:rPr>
                        <a:t>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err="1">
                          <a:effectLst/>
                          <a:latin typeface="Times New Roman" panose="02020603050405020304" pitchFamily="18" charset="0"/>
                          <a:cs typeface="Times New Roman" panose="02020603050405020304" pitchFamily="18" charset="0"/>
                        </a:rPr>
                        <a:t>Phát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huy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ưu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thế</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động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phẩm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thực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hiện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việc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tương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với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nghe</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14088">
                <a:tc>
                  <a:txBody>
                    <a:bodyPr/>
                    <a:lstStyle/>
                    <a:p>
                      <a:pPr algn="ctr">
                        <a:lnSpc>
                          <a:spcPct val="107000"/>
                        </a:lnSpc>
                        <a:spcAft>
                          <a:spcPts val="0"/>
                        </a:spcAft>
                      </a:pPr>
                      <a:r>
                        <a:rPr lang="en-US" sz="2000" dirty="0">
                          <a:effectLst/>
                          <a:latin typeface="Times New Roman" panose="02020603050405020304" pitchFamily="18" charset="0"/>
                          <a:cs typeface="Times New Roman" panose="02020603050405020304" pitchFamily="18" charset="0"/>
                        </a:rPr>
                        <a:t>6</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err="1">
                          <a:effectLst/>
                          <a:latin typeface="Times New Roman" panose="02020603050405020304" pitchFamily="18" charset="0"/>
                          <a:cs typeface="Times New Roman" panose="02020603050405020304" pitchFamily="18" charset="0"/>
                        </a:rPr>
                        <a:t>Sử</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dụng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hiệu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phương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tiện</a:t>
                      </a:r>
                      <a:r>
                        <a:rPr lang="en-US" sz="2000" dirty="0">
                          <a:effectLst/>
                          <a:latin typeface="Times New Roman" panose="02020603050405020304" pitchFamily="18" charset="0"/>
                          <a:cs typeface="Times New Roman" panose="02020603050405020304" pitchFamily="18" charset="0"/>
                        </a:rPr>
                        <a:t> phi </a:t>
                      </a:r>
                      <a:r>
                        <a:rPr lang="en-US" sz="2000" dirty="0" err="1">
                          <a:effectLst/>
                          <a:latin typeface="Times New Roman" panose="02020603050405020304" pitchFamily="18" charset="0"/>
                          <a:cs typeface="Times New Roman" panose="02020603050405020304" pitchFamily="18" charset="0"/>
                        </a:rPr>
                        <a:t>ngôn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ngữ</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894404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err="1">
                <a:latin typeface="Times New Roman" panose="02020603050405020304" pitchFamily="18" charset="0"/>
                <a:cs typeface="Times New Roman" panose="02020603050405020304" pitchFamily="18" charset="0"/>
              </a:rPr>
              <a:t>Bảng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kiểm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kĩ</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nói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bản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thân</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47177484"/>
              </p:ext>
            </p:extLst>
          </p:nvPr>
        </p:nvGraphicFramePr>
        <p:xfrm>
          <a:off x="927278" y="1094703"/>
          <a:ext cx="10934164" cy="5273195"/>
        </p:xfrm>
        <a:graphic>
          <a:graphicData uri="http://schemas.openxmlformats.org/drawingml/2006/table">
            <a:tbl>
              <a:tblPr firstRow="1" firstCol="1" bandRow="1">
                <a:tableStyleId>{5940675A-B579-460E-94D1-54222C63F5DA}</a:tableStyleId>
              </a:tblPr>
              <a:tblGrid>
                <a:gridCol w="8227996"/>
                <a:gridCol w="2706168"/>
              </a:tblGrid>
              <a:tr h="734097">
                <a:tc>
                  <a:txBody>
                    <a:bodyPr/>
                    <a:lstStyle/>
                    <a:p>
                      <a:pPr algn="l">
                        <a:lnSpc>
                          <a:spcPct val="107000"/>
                        </a:lnSpc>
                        <a:spcAft>
                          <a:spcPts val="0"/>
                        </a:spcAft>
                      </a:pPr>
                      <a:r>
                        <a:rPr lang="en-US" sz="2000" dirty="0" err="1">
                          <a:effectLst/>
                          <a:latin typeface="Times New Roman" panose="02020603050405020304" pitchFamily="18" charset="0"/>
                          <a:cs typeface="Times New Roman" panose="02020603050405020304" pitchFamily="18" charset="0"/>
                        </a:rPr>
                        <a:t>Nội</a:t>
                      </a:r>
                      <a:r>
                        <a:rPr lang="en-US" sz="2000" dirty="0">
                          <a:effectLst/>
                          <a:latin typeface="Times New Roman" panose="02020603050405020304" pitchFamily="18" charset="0"/>
                          <a:cs typeface="Times New Roman" panose="02020603050405020304" pitchFamily="18" charset="0"/>
                        </a:rPr>
                        <a:t> dung </a:t>
                      </a:r>
                      <a:r>
                        <a:rPr lang="en-US" sz="2000" dirty="0" err="1">
                          <a:effectLst/>
                          <a:latin typeface="Times New Roman" panose="02020603050405020304" pitchFamily="18" charset="0"/>
                          <a:cs typeface="Times New Roman" panose="02020603050405020304" pitchFamily="18" charset="0"/>
                        </a:rPr>
                        <a:t>tự</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kiểm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kĩ</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năng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nói</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000" dirty="0" err="1" smtClean="0">
                          <a:effectLst/>
                          <a:latin typeface="Times New Roman" panose="02020603050405020304" pitchFamily="18" charset="0"/>
                          <a:cs typeface="Times New Roman" panose="02020603050405020304" pitchFamily="18" charset="0"/>
                        </a:rPr>
                        <a:t>Đạt</a:t>
                      </a:r>
                      <a:r>
                        <a:rPr lang="en-US" sz="2000" dirty="0" smtClean="0">
                          <a:effectLst/>
                          <a:latin typeface="Times New Roman" panose="02020603050405020304" pitchFamily="18" charset="0"/>
                          <a:cs typeface="Times New Roman" panose="02020603050405020304" pitchFamily="18" charset="0"/>
                        </a:rPr>
                        <a:t>/</a:t>
                      </a:r>
                      <a:r>
                        <a:rPr lang="en-US" sz="2000" dirty="0" err="1" smtClean="0">
                          <a:effectLst/>
                          <a:latin typeface="Times New Roman" panose="02020603050405020304" pitchFamily="18" charset="0"/>
                          <a:cs typeface="Times New Roman" panose="02020603050405020304" pitchFamily="18" charset="0"/>
                        </a:rPr>
                        <a:t>chưa</a:t>
                      </a:r>
                      <a:r>
                        <a:rPr lang="en-US" sz="2000" dirty="0" smtClean="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đạt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07989">
                <a:tc gridSpan="2">
                  <a:txBody>
                    <a:bodyPr/>
                    <a:lstStyle/>
                    <a:p>
                      <a:pPr marL="342900" lvl="0" indent="-342900" algn="l">
                        <a:spcAft>
                          <a:spcPts val="0"/>
                        </a:spcAft>
                        <a:buSzPts val="1400"/>
                        <a:buFont typeface="Times New Roman" panose="02020603050405020304" pitchFamily="18" charset="0"/>
                        <a:buChar char="-"/>
                      </a:pPr>
                      <a:r>
                        <a:rPr lang="en-US" sz="2000" dirty="0" err="1">
                          <a:effectLst/>
                          <a:latin typeface="Times New Roman" panose="02020603050405020304" pitchFamily="18" charset="0"/>
                          <a:cs typeface="Times New Roman" panose="02020603050405020304" pitchFamily="18" charset="0"/>
                        </a:rPr>
                        <a:t>Rút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kinh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nghiệm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về</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bài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thuyết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trình</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r>
              <a:tr h="1062986">
                <a:tc>
                  <a:txBody>
                    <a:bodyPr/>
                    <a:lstStyle/>
                    <a:p>
                      <a:pPr algn="l">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thuyết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đầy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đủ</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nội</a:t>
                      </a:r>
                      <a:r>
                        <a:rPr lang="en-US" sz="2000" dirty="0">
                          <a:effectLst/>
                          <a:latin typeface="Times New Roman" panose="02020603050405020304" pitchFamily="18" charset="0"/>
                          <a:cs typeface="Times New Roman" panose="02020603050405020304" pitchFamily="18" charset="0"/>
                        </a:rPr>
                        <a:t> dung </a:t>
                      </a:r>
                      <a:r>
                        <a:rPr lang="en-US" sz="2000" dirty="0" err="1">
                          <a:effectLst/>
                          <a:latin typeface="Times New Roman" panose="02020603050405020304" pitchFamily="18" charset="0"/>
                          <a:cs typeface="Times New Roman" panose="02020603050405020304" pitchFamily="18" charset="0"/>
                        </a:rPr>
                        <a:t>chuẩn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bị</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dàn</a:t>
                      </a:r>
                      <a:r>
                        <a:rPr lang="en-US" sz="2000" dirty="0">
                          <a:effectLst/>
                          <a:latin typeface="Times New Roman" panose="02020603050405020304" pitchFamily="18" charset="0"/>
                          <a:cs typeface="Times New Roman" panose="02020603050405020304" pitchFamily="18" charset="0"/>
                        </a:rPr>
                        <a:t> ý </a:t>
                      </a:r>
                      <a:r>
                        <a:rPr lang="en-US" sz="2000" dirty="0" err="1">
                          <a:effectLst/>
                          <a:latin typeface="Times New Roman" panose="02020603050405020304" pitchFamily="18" charset="0"/>
                          <a:cs typeface="Times New Roman" panose="02020603050405020304" pitchFamily="18" charset="0"/>
                        </a:rPr>
                        <a:t>chưa</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901769">
                <a:tc>
                  <a:txBody>
                    <a:bodyPr/>
                    <a:lstStyle/>
                    <a:p>
                      <a:pPr algn="l">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Cách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thức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thuyết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phong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giọng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điệu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ngôn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ngữ</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phù</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hợp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không</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19455">
                <a:tc>
                  <a:txBody>
                    <a:bodyPr/>
                    <a:lstStyle/>
                    <a:p>
                      <a:pPr algn="l">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phương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tiện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hỗ</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có</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hiệu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quả</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như</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thế</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nào</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07989">
                <a:tc gridSpan="2">
                  <a:txBody>
                    <a:bodyPr/>
                    <a:lstStyle/>
                    <a:p>
                      <a:pPr marL="342900" lvl="0" indent="-342900" algn="l">
                        <a:spcAft>
                          <a:spcPts val="0"/>
                        </a:spcAft>
                        <a:buSzPts val="1400"/>
                        <a:buFont typeface="Times New Roman" panose="02020603050405020304" pitchFamily="18" charset="0"/>
                        <a:buChar char="-"/>
                      </a:pPr>
                      <a:r>
                        <a:rPr lang="en-US" sz="2000" dirty="0" err="1">
                          <a:effectLst/>
                          <a:latin typeface="Times New Roman" panose="02020603050405020304" pitchFamily="18" charset="0"/>
                          <a:cs typeface="Times New Roman" panose="02020603050405020304" pitchFamily="18" charset="0"/>
                        </a:rPr>
                        <a:t>Đánh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giá</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chung</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r>
              <a:tr h="519455">
                <a:tc>
                  <a:txBody>
                    <a:bodyPr/>
                    <a:lstStyle/>
                    <a:p>
                      <a:pPr algn="l">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Điều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em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hài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lòng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về</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bài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thuyết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gì</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19455">
                <a:tc>
                  <a:txBody>
                    <a:bodyPr/>
                    <a:lstStyle/>
                    <a:p>
                      <a:pPr algn="l">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Điều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gì</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em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mong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muốn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thay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đổi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bài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thuyết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trình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đó</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053427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err="1">
                <a:latin typeface="Times New Roman" panose="02020603050405020304" pitchFamily="18" charset="0"/>
                <a:cs typeface="Times New Roman" panose="02020603050405020304" pitchFamily="18" charset="0"/>
              </a:rPr>
              <a:t>Bảng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kiểm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kĩ</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năng</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nghe</a:t>
            </a:r>
            <a:endParaRPr lang="en-US" sz="32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40335313"/>
              </p:ext>
            </p:extLst>
          </p:nvPr>
        </p:nvGraphicFramePr>
        <p:xfrm>
          <a:off x="838200" y="1506829"/>
          <a:ext cx="10515600" cy="5340291"/>
        </p:xfrm>
        <a:graphic>
          <a:graphicData uri="http://schemas.openxmlformats.org/drawingml/2006/table">
            <a:tbl>
              <a:tblPr firstRow="1" firstCol="1" bandRow="1">
                <a:tableStyleId>{5940675A-B579-460E-94D1-54222C63F5DA}</a:tableStyleId>
              </a:tblPr>
              <a:tblGrid>
                <a:gridCol w="7935072"/>
                <a:gridCol w="2580528"/>
              </a:tblGrid>
              <a:tr h="669701">
                <a:tc>
                  <a:txBody>
                    <a:bodyPr/>
                    <a:lstStyle/>
                    <a:p>
                      <a:pPr algn="just">
                        <a:lnSpc>
                          <a:spcPct val="107000"/>
                        </a:lnSpc>
                        <a:spcAft>
                          <a:spcPts val="0"/>
                        </a:spcAft>
                      </a:pP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kiểm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năng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nghe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400" dirty="0" err="1" smtClean="0">
                          <a:effectLst/>
                          <a:latin typeface="Times New Roman" panose="02020603050405020304" pitchFamily="18" charset="0"/>
                          <a:cs typeface="Times New Roman" panose="02020603050405020304" pitchFamily="18" charset="0"/>
                        </a:rPr>
                        <a:t>Đạt</a:t>
                      </a:r>
                      <a:r>
                        <a:rPr lang="en-US" sz="2400" dirty="0" smtClean="0">
                          <a:effectLst/>
                          <a:latin typeface="Times New Roman" panose="02020603050405020304" pitchFamily="18" charset="0"/>
                          <a:cs typeface="Times New Roman" panose="02020603050405020304" pitchFamily="18" charset="0"/>
                        </a:rPr>
                        <a:t>/</a:t>
                      </a:r>
                      <a:r>
                        <a:rPr lang="en-US" sz="2400" baseline="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chưa</a:t>
                      </a:r>
                      <a:r>
                        <a:rPr lang="en-US" sz="2400" dirty="0" smtClean="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02204">
                <a:tc gridSpan="2">
                  <a:txBody>
                    <a:bodyPr/>
                    <a:lstStyle/>
                    <a:p>
                      <a:pPr marL="342900" lvl="0" indent="-342900" algn="just">
                        <a:spcAft>
                          <a:spcPts val="0"/>
                        </a:spcAft>
                        <a:buSzPts val="1400"/>
                        <a:buFont typeface="Times New Roman" panose="02020603050405020304" pitchFamily="18" charset="0"/>
                        <a:buChar char="-"/>
                      </a:pPr>
                      <a:r>
                        <a:rPr lang="en-US" sz="2400" dirty="0" err="1">
                          <a:effectLst/>
                          <a:latin typeface="Times New Roman" panose="02020603050405020304" pitchFamily="18" charset="0"/>
                          <a:cs typeface="Times New Roman" panose="02020603050405020304" pitchFamily="18" charset="0"/>
                        </a:rPr>
                        <a:t>Kiểm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nghe</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r>
              <a:tr h="513539">
                <a:tc>
                  <a:txBody>
                    <a:bodyPr/>
                    <a:lstStyle/>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nghe</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ghi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chép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chưa</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588222">
                <a:tc>
                  <a:txBody>
                    <a:bodyPr/>
                    <a:lstStyle/>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 Thu </a:t>
                      </a:r>
                      <a:r>
                        <a:rPr lang="en-US" sz="2400" dirty="0" err="1">
                          <a:effectLst/>
                          <a:latin typeface="Times New Roman" panose="02020603050405020304" pitchFamily="18" charset="0"/>
                          <a:cs typeface="Times New Roman" panose="02020603050405020304" pitchFamily="18" charset="0"/>
                        </a:rPr>
                        <a:t>hoạch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phẩm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bạn</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502204">
                <a:tc gridSpan="2">
                  <a:txBody>
                    <a:bodyPr/>
                    <a:lstStyle/>
                    <a:p>
                      <a:pPr marL="342900" lvl="0" indent="-342900" algn="just">
                        <a:spcAft>
                          <a:spcPts val="0"/>
                        </a:spcAft>
                        <a:buSzPts val="1400"/>
                        <a:buFont typeface="Times New Roman" panose="02020603050405020304" pitchFamily="18" charset="0"/>
                        <a:buChar char="-"/>
                      </a:pPr>
                      <a:r>
                        <a:rPr lang="en-US" sz="2400" dirty="0" err="1">
                          <a:effectLst/>
                          <a:latin typeface="Times New Roman" panose="02020603050405020304" pitchFamily="18" charset="0"/>
                          <a:cs typeface="Times New Roman" panose="02020603050405020304" pitchFamily="18" charset="0"/>
                        </a:rPr>
                        <a:t>Rút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nghiệm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nghe</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r>
              <a:tr h="513539">
                <a:tc>
                  <a:txBody>
                    <a:bodyPr/>
                    <a:lstStyle/>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chú</a:t>
                      </a:r>
                      <a:r>
                        <a:rPr lang="en-US" sz="2400" dirty="0">
                          <a:effectLst/>
                          <a:latin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tôn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chưa</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050882">
                <a:tc>
                  <a:txBody>
                    <a:bodyPr/>
                    <a:lstStyle/>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hỏi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tham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gia</a:t>
                      </a:r>
                      <a:r>
                        <a:rPr lang="en-US" sz="2400" dirty="0">
                          <a:effectLst/>
                          <a:latin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thảo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29302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latin typeface="Times New Roman" panose="02020603050405020304" pitchFamily="18" charset="0"/>
                <a:cs typeface="Times New Roman" panose="02020603050405020304" pitchFamily="18" charset="0"/>
              </a:rPr>
              <a:t>CỦNG CỐ, MỞ </a:t>
            </a:r>
            <a:r>
              <a:rPr lang="en-US" sz="4000" b="1" dirty="0" smtClean="0">
                <a:latin typeface="Times New Roman" panose="02020603050405020304" pitchFamily="18" charset="0"/>
                <a:cs typeface="Times New Roman" panose="02020603050405020304" pitchFamily="18" charset="0"/>
              </a:rPr>
              <a:t>RỘNG</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a:latin typeface="Times New Roman" panose="02020603050405020304" pitchFamily="18" charset="0"/>
                <a:cs typeface="Times New Roman" panose="02020603050405020304" pitchFamily="18" charset="0"/>
              </a:rPr>
              <a:t>1. Qua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ca?</a:t>
            </a:r>
          </a:p>
          <a:p>
            <a:pPr marL="0" indent="0">
              <a:buNone/>
            </a:pP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Thảo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(1) </a:t>
            </a:r>
            <a:r>
              <a:rPr lang="en-US" i="1" dirty="0" err="1">
                <a:latin typeface="Times New Roman" panose="02020603050405020304" pitchFamily="18" charset="0"/>
                <a:cs typeface="Times New Roman" panose="02020603050405020304" pitchFamily="18" charset="0"/>
              </a:rPr>
              <a:t>Tại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đọc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thơ</a:t>
            </a: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(2)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thơ</a:t>
            </a:r>
            <a:r>
              <a:rPr lang="en-US" i="1" dirty="0">
                <a:latin typeface="Times New Roman" panose="02020603050405020304" pitchFamily="18" charset="0"/>
                <a:cs typeface="Times New Roman" panose="02020603050405020304" pitchFamily="18" charset="0"/>
              </a:rPr>
              <a:t> hay?</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Sưu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tầm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ngắn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đắc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Tìm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thêm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rút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ca.</a:t>
            </a:r>
          </a:p>
          <a:p>
            <a:pPr marL="0" indent="0">
              <a:buNone/>
            </a:pPr>
            <a:r>
              <a:rPr lang="en-US" dirty="0">
                <a:latin typeface="Times New Roman" panose="02020603050405020304" pitchFamily="18" charset="0"/>
                <a:cs typeface="Times New Roman" panose="02020603050405020304" pitchFamily="18" charset="0"/>
              </a:rPr>
              <a:t>5. </a:t>
            </a: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ngoài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34238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a:latin typeface="Times New Roman" panose="02020603050405020304" pitchFamily="18" charset="0"/>
                <a:cs typeface="Times New Roman" panose="02020603050405020304" pitchFamily="18" charset="0"/>
              </a:rPr>
              <a:t>Phiếu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58523161"/>
              </p:ext>
            </p:extLst>
          </p:nvPr>
        </p:nvGraphicFramePr>
        <p:xfrm>
          <a:off x="838200" y="1223494"/>
          <a:ext cx="10515600" cy="4687908"/>
        </p:xfrm>
        <a:graphic>
          <a:graphicData uri="http://schemas.openxmlformats.org/drawingml/2006/table">
            <a:tbl>
              <a:tblPr firstRow="1" firstCol="1" bandRow="1">
                <a:tableStyleId>{5940675A-B579-460E-94D1-54222C63F5DA}</a:tableStyleId>
              </a:tblPr>
              <a:tblGrid>
                <a:gridCol w="5394503"/>
                <a:gridCol w="5121097"/>
              </a:tblGrid>
              <a:tr h="1343757">
                <a:tc>
                  <a:txBody>
                    <a:bodyPr/>
                    <a:lstStyle/>
                    <a:p>
                      <a:pPr algn="just">
                        <a:lnSpc>
                          <a:spcPct val="107000"/>
                        </a:lnSpc>
                        <a:spcAft>
                          <a:spcPts val="0"/>
                        </a:spcAft>
                      </a:pPr>
                      <a:r>
                        <a:rPr lang="en-US" sz="2800" dirty="0" err="1">
                          <a:effectLst/>
                          <a:latin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vẻ</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đẹp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ca</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656637">
                <a:tc>
                  <a:txBody>
                    <a:bodyPr/>
                    <a:lstStyle/>
                    <a:p>
                      <a:pPr algn="just">
                        <a:lnSpc>
                          <a:spcPct val="107000"/>
                        </a:lnSpc>
                        <a:spcAft>
                          <a:spcPts val="0"/>
                        </a:spcAft>
                      </a:pPr>
                      <a:r>
                        <a:rPr lang="en-US" sz="2800" dirty="0" err="1">
                          <a:effectLst/>
                          <a:latin typeface="Times New Roman" panose="02020603050405020304" pitchFamily="18" charset="0"/>
                          <a:cs typeface="Times New Roman" panose="02020603050405020304" pitchFamily="18" charset="0"/>
                        </a:rPr>
                        <a:t>Thế</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hay</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343757">
                <a:tc>
                  <a:txBody>
                    <a:bodyPr/>
                    <a:lstStyle/>
                    <a:p>
                      <a:pPr algn="just">
                        <a:lnSpc>
                          <a:spcPct val="107000"/>
                        </a:lnSpc>
                        <a:spcAft>
                          <a:spcPts val="0"/>
                        </a:spcAft>
                      </a:pPr>
                      <a:r>
                        <a:rPr lang="en-US" sz="2800" dirty="0" err="1">
                          <a:effectLst/>
                          <a:latin typeface="Times New Roman" panose="02020603050405020304" pitchFamily="18" charset="0"/>
                          <a:cs typeface="Times New Roman" panose="02020603050405020304" pitchFamily="18" charset="0"/>
                        </a:rPr>
                        <a:t>Kể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tên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thích</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343757">
                <a:tc>
                  <a:txBody>
                    <a:bodyPr/>
                    <a:lstStyle/>
                    <a:p>
                      <a:pPr algn="just">
                        <a:lnSpc>
                          <a:spcPct val="107000"/>
                        </a:lnSpc>
                        <a:spcAft>
                          <a:spcPts val="0"/>
                        </a:spcAft>
                      </a:pPr>
                      <a:r>
                        <a:rPr lang="en-US" sz="2800" dirty="0" err="1">
                          <a:effectLst/>
                          <a:latin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kinh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nghiệm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tích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thơ</a:t>
                      </a:r>
                      <a:r>
                        <a:rPr lang="en-US" sz="2800" dirty="0">
                          <a:effectLst/>
                          <a:latin typeface="Times New Roman" panose="02020603050405020304" pitchFamily="18" charset="0"/>
                          <a:cs typeface="Times New Roman" panose="02020603050405020304" pitchFamily="18" charset="0"/>
                        </a:rPr>
                        <a:t> ca</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9552893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a:latin typeface="Times New Roman" panose="02020603050405020304" pitchFamily="18" charset="0"/>
                <a:cs typeface="Times New Roman" panose="02020603050405020304" pitchFamily="18" charset="0"/>
              </a:rPr>
              <a:t>Phiếu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33799509"/>
              </p:ext>
            </p:extLst>
          </p:nvPr>
        </p:nvGraphicFramePr>
        <p:xfrm>
          <a:off x="838200" y="1223494"/>
          <a:ext cx="10515600" cy="5178970"/>
        </p:xfrm>
        <a:graphic>
          <a:graphicData uri="http://schemas.openxmlformats.org/drawingml/2006/table">
            <a:tbl>
              <a:tblPr firstRow="1" firstCol="1" bandRow="1">
                <a:tableStyleId>{5940675A-B579-460E-94D1-54222C63F5DA}</a:tableStyleId>
              </a:tblPr>
              <a:tblGrid>
                <a:gridCol w="3102735"/>
                <a:gridCol w="7412865"/>
              </a:tblGrid>
              <a:tr h="1343757">
                <a:tc>
                  <a:txBody>
                    <a:bodyPr/>
                    <a:lstStyle/>
                    <a:p>
                      <a:pPr algn="just">
                        <a:lnSpc>
                          <a:spcPct val="107000"/>
                        </a:lnSpc>
                        <a:spcAft>
                          <a:spcPts val="0"/>
                        </a:spcAft>
                      </a:pP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biểu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vẻ</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ca</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spcAft>
                          <a:spcPts val="0"/>
                        </a:spcAft>
                        <a:buSzPts val="1400"/>
                        <a:buFont typeface="Times New Roman" panose="02020603050405020304" pitchFamily="18" charset="0"/>
                        <a:buChar char="-"/>
                      </a:pP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SzPts val="1400"/>
                        <a:buFont typeface="Times New Roman" panose="02020603050405020304" pitchFamily="18" charset="0"/>
                        <a:buChar char="-"/>
                      </a:pP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thơ</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SzPts val="1400"/>
                        <a:buFont typeface="Times New Roman" panose="02020603050405020304" pitchFamily="18" charset="0"/>
                        <a:buChar char="-"/>
                      </a:pP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r h="656637">
                <a:tc>
                  <a:txBody>
                    <a:bodyPr/>
                    <a:lstStyle/>
                    <a:p>
                      <a:pPr algn="just">
                        <a:lnSpc>
                          <a:spcPct val="107000"/>
                        </a:lnSpc>
                        <a:spcAft>
                          <a:spcPts val="0"/>
                        </a:spcAft>
                      </a:pP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hay</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tượng</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sắp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xếp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mạch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xúc</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tế</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khiển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tiện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ngôn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ngữ</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343757">
                <a:tc>
                  <a:txBody>
                    <a:bodyPr/>
                    <a:lstStyle/>
                    <a:p>
                      <a:pPr algn="just">
                        <a:lnSpc>
                          <a:spcPct val="107000"/>
                        </a:lnSpc>
                        <a:spcAft>
                          <a:spcPts val="0"/>
                        </a:spcAft>
                      </a:pPr>
                      <a:r>
                        <a:rPr lang="en-US"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Kể tên những bài thơ bạn đã đọc và yêu thích</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cư</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Nam?</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Nam?</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343757">
                <a:tc>
                  <a:txBody>
                    <a:bodyPr/>
                    <a:lstStyle/>
                    <a:p>
                      <a:pPr algn="just">
                        <a:lnSpc>
                          <a:spcPct val="107000"/>
                        </a:lnSpc>
                        <a:spcAft>
                          <a:spcPts val="0"/>
                        </a:spcAft>
                      </a:pPr>
                      <a:r>
                        <a:rPr lang="en-US"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 số kinh nghiệm cảm nhận và phân tích thơ ca</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spcAft>
                          <a:spcPts val="0"/>
                        </a:spcAft>
                        <a:buSzPts val="1400"/>
                        <a:buFont typeface="Times New Roman" panose="02020603050405020304" pitchFamily="18" charset="0"/>
                        <a:buChar char="-"/>
                      </a:pP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thẩm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SzPts val="1400"/>
                        <a:buFont typeface="Times New Roman" panose="02020603050405020304" pitchFamily="18" charset="0"/>
                        <a:buChar char="-"/>
                      </a:pP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442027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099292"/>
          </a:xfrm>
        </p:spPr>
        <p:txBody>
          <a:bodyPr>
            <a:normAutofit fontScale="90000"/>
          </a:bodyPr>
          <a:lstStyle/>
          <a:p>
            <a:r>
              <a:rPr lang="en-US" sz="2700" b="1" u="sng" dirty="0" smtClean="0"/>
              <a:t/>
            </a:r>
            <a:br>
              <a:rPr lang="en-US" sz="2700" b="1" u="sng" dirty="0" smtClean="0"/>
            </a:br>
            <a:r>
              <a:rPr lang="en-US" sz="2700" b="1" u="sng" dirty="0" smtClean="0"/>
              <a:t/>
            </a:r>
            <a:br>
              <a:rPr lang="en-US" sz="2700" b="1" u="sng" dirty="0" smtClean="0"/>
            </a:br>
            <a:r>
              <a:rPr lang="en-US" sz="2700" b="1" u="sng" dirty="0"/>
              <a:t/>
            </a:r>
            <a:br>
              <a:rPr lang="en-US" sz="2700" b="1" u="sng" dirty="0"/>
            </a:br>
            <a:r>
              <a:rPr lang="en-US" sz="3100" b="1" u="sng" dirty="0" smtClean="0">
                <a:latin typeface="Times New Roman" panose="02020603050405020304" pitchFamily="18" charset="0"/>
                <a:cs typeface="Times New Roman" panose="02020603050405020304" pitchFamily="18" charset="0"/>
              </a:rPr>
              <a:t>H</a:t>
            </a:r>
            <a:r>
              <a:rPr lang="pt-BR" sz="3100" b="1" u="sng" dirty="0">
                <a:latin typeface="Times New Roman" panose="02020603050405020304" pitchFamily="18" charset="0"/>
                <a:cs typeface="Times New Roman" panose="02020603050405020304" pitchFamily="18" charset="0"/>
              </a:rPr>
              <a:t>ƯỚNG DẪN HỌC Ở NHÀ:</a:t>
            </a:r>
            <a:r>
              <a:rPr lang="en-US" sz="3100" dirty="0">
                <a:latin typeface="Times New Roman" panose="02020603050405020304" pitchFamily="18" charset="0"/>
                <a:cs typeface="Times New Roman" panose="02020603050405020304" pitchFamily="18" charset="0"/>
              </a:rPr>
              <a:t/>
            </a:r>
            <a:br>
              <a:rPr lang="en-US" sz="3100" dirty="0">
                <a:latin typeface="Times New Roman" panose="02020603050405020304" pitchFamily="18" charset="0"/>
                <a:cs typeface="Times New Roman" panose="02020603050405020304" pitchFamily="18" charset="0"/>
              </a:rPr>
            </a:br>
            <a:r>
              <a:rPr lang="vi-VN"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Tìm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trong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sách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báo</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thông</a:t>
            </a:r>
            <a:r>
              <a:rPr lang="en-US" sz="3100" dirty="0">
                <a:latin typeface="Times New Roman" panose="02020603050405020304" pitchFamily="18" charset="0"/>
                <a:cs typeface="Times New Roman" panose="02020603050405020304" pitchFamily="18" charset="0"/>
              </a:rPr>
              <a:t> tin </a:t>
            </a:r>
            <a:r>
              <a:rPr lang="en-US" sz="3100" dirty="0" err="1">
                <a:latin typeface="Times New Roman" panose="02020603050405020304" pitchFamily="18" charset="0"/>
                <a:cs typeface="Times New Roman" panose="02020603050405020304" pitchFamily="18" charset="0"/>
              </a:rPr>
              <a:t>về</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giả</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phẩm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đã</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học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hoặc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truy</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cập</a:t>
            </a:r>
            <a:r>
              <a:rPr lang="en-US" sz="3100" dirty="0">
                <a:latin typeface="Times New Roman" panose="02020603050405020304" pitchFamily="18" charset="0"/>
                <a:cs typeface="Times New Roman" panose="02020603050405020304" pitchFamily="18" charset="0"/>
              </a:rPr>
              <a:t> Internet </a:t>
            </a:r>
            <a:r>
              <a:rPr lang="en-US" sz="3100" dirty="0" err="1">
                <a:latin typeface="Times New Roman" panose="02020603050405020304" pitchFamily="18" charset="0"/>
                <a:cs typeface="Times New Roman" panose="02020603050405020304" pitchFamily="18" charset="0"/>
              </a:rPr>
              <a:t>để</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rèn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luyện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tiếp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kĩ</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năng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nghị</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luận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phân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tích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đánh</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giá</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một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phẩm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thơ</a:t>
            </a:r>
            <a:r>
              <a:rPr lang="en-US" sz="3100" dirty="0">
                <a:latin typeface="Times New Roman" panose="02020603050405020304" pitchFamily="18" charset="0"/>
                <a:cs typeface="Times New Roman" panose="02020603050405020304" pitchFamily="18" charset="0"/>
              </a:rPr>
              <a:t>.</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Tìm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đọc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thêm</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một</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số</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bài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thơ</a:t>
            </a:r>
            <a:r>
              <a:rPr lang="en-US" sz="3100" dirty="0">
                <a:latin typeface="Times New Roman" panose="02020603050405020304" pitchFamily="18" charset="0"/>
                <a:cs typeface="Times New Roman" panose="02020603050405020304" pitchFamily="18" charset="0"/>
              </a:rPr>
              <a:t> </a:t>
            </a:r>
            <a:r>
              <a:rPr lang="en-US" sz="3100" dirty="0" err="1" smtClean="0">
                <a:latin typeface="Times New Roman" panose="02020603050405020304" pitchFamily="18" charset="0"/>
                <a:cs typeface="Times New Roman" panose="02020603050405020304" pitchFamily="18" charset="0"/>
              </a:rPr>
              <a:t>có</a:t>
            </a:r>
            <a:r>
              <a:rPr lang="en-US" sz="3100" dirty="0" smtClean="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cùng</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đề</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tài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với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các</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bài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thơ</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đã</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học</a:t>
            </a:r>
            <a:r>
              <a:rPr lang="en-US" sz="3100" dirty="0">
                <a:latin typeface="Times New Roman" panose="02020603050405020304" pitchFamily="18" charset="0"/>
                <a:cs typeface="Times New Roman" panose="02020603050405020304" pitchFamily="18" charset="0"/>
              </a:rPr>
              <a:t>.</a:t>
            </a:r>
            <a:br>
              <a:rPr lang="en-US" sz="3100" dirty="0">
                <a:latin typeface="Times New Roman" panose="02020603050405020304" pitchFamily="18" charset="0"/>
                <a:cs typeface="Times New Roman" panose="02020603050405020304" pitchFamily="18" charset="0"/>
              </a:rPr>
            </a:br>
            <a:r>
              <a:rPr lang="vi-VN"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3464417"/>
            <a:ext cx="10515600" cy="1648496"/>
          </a:xfrm>
        </p:spPr>
        <p:txBody>
          <a:bodyPr>
            <a:normAutofit/>
          </a:bodyPr>
          <a:lstStyle/>
          <a:p>
            <a:pPr marL="0" indent="0">
              <a:buNone/>
            </a:pPr>
            <a:endParaRPr lang="en-US" b="1" u="sng" dirty="0" smtClean="0"/>
          </a:p>
          <a:p>
            <a:pPr marL="0" indent="0">
              <a:buNone/>
            </a:pPr>
            <a:r>
              <a:rPr lang="vi-VN" b="1" u="sng" dirty="0" smtClean="0">
                <a:latin typeface="Times New Roman" panose="02020603050405020304" pitchFamily="18" charset="0"/>
                <a:cs typeface="Times New Roman" panose="02020603050405020304" pitchFamily="18" charset="0"/>
              </a:rPr>
              <a:t>CHUẨN BỊ BÀI 3</a:t>
            </a:r>
            <a:r>
              <a:rPr lang="vi-VN"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Nghệ</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thuật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thuyết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phục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trong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văn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nghị</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luận</a:t>
            </a:r>
            <a:r>
              <a:rPr lang="en-US" b="1"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dirty="0" smtClean="0">
              <a:latin typeface="Times New Roman" panose="02020603050405020304" pitchFamily="18" charset="0"/>
              <a:cs typeface="Times New Roman" panose="02020603050405020304" pitchFamily="18" charset="0"/>
            </a:endParaRPr>
          </a:p>
          <a:p>
            <a:pPr marL="0" indent="0">
              <a:buNone/>
            </a:pPr>
            <a:endParaRPr lang="en-US" b="1" u="sng" dirty="0" smtClean="0"/>
          </a:p>
        </p:txBody>
      </p:sp>
    </p:spTree>
    <p:extLst>
      <p:ext uri="{BB962C8B-B14F-4D97-AF65-F5344CB8AC3E}">
        <p14:creationId xmlns:p14="http://schemas.microsoft.com/office/powerpoint/2010/main" val="1397897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BCD8A5C6-5A6E-448B-900F-169AF56013A4}"/>
              </a:ext>
            </a:extLst>
          </p:cNvPr>
          <p:cNvGrpSpPr/>
          <p:nvPr/>
        </p:nvGrpSpPr>
        <p:grpSpPr>
          <a:xfrm>
            <a:off x="1058756" y="553791"/>
            <a:ext cx="9520875" cy="5554550"/>
            <a:chOff x="2140167" y="1385465"/>
            <a:chExt cx="9520875" cy="5515550"/>
          </a:xfrm>
        </p:grpSpPr>
        <p:sp>
          <p:nvSpPr>
            <p:cNvPr id="4" name="Freeform: Shape 3">
              <a:extLst>
                <a:ext uri="{FF2B5EF4-FFF2-40B4-BE49-F238E27FC236}">
                  <a16:creationId xmlns:a16="http://schemas.microsoft.com/office/drawing/2014/main" xmlns="" id="{7DAE7315-C0A0-4713-AB01-EE150B541675}"/>
                </a:ext>
              </a:extLst>
            </p:cNvPr>
            <p:cNvSpPr/>
            <p:nvPr/>
          </p:nvSpPr>
          <p:spPr>
            <a:xfrm>
              <a:off x="6900605" y="2224941"/>
              <a:ext cx="3732265" cy="431832"/>
            </a:xfrm>
            <a:custGeom>
              <a:avLst/>
              <a:gdLst/>
              <a:ahLst/>
              <a:cxnLst/>
              <a:rect l="0" t="0" r="0" b="0"/>
              <a:pathLst>
                <a:path>
                  <a:moveTo>
                    <a:pt x="0" y="0"/>
                  </a:moveTo>
                  <a:lnTo>
                    <a:pt x="0" y="215916"/>
                  </a:lnTo>
                  <a:lnTo>
                    <a:pt x="3732265" y="215916"/>
                  </a:lnTo>
                  <a:lnTo>
                    <a:pt x="3732265" y="431832"/>
                  </a:lnTo>
                </a:path>
              </a:pathLst>
            </a:custGeom>
            <a:noFill/>
          </p:spPr>
          <p:style>
            <a:lnRef idx="2">
              <a:schemeClr val="accent6">
                <a:hueOff val="0"/>
                <a:satOff val="0"/>
                <a:lumOff val="0"/>
                <a:alphaOff val="0"/>
              </a:schemeClr>
            </a:lnRef>
            <a:fillRef idx="0">
              <a:scrgbClr r="0" g="0" b="0"/>
            </a:fillRef>
            <a:effectRef idx="0">
              <a:schemeClr val="accent6">
                <a:tint val="90000"/>
                <a:hueOff val="0"/>
                <a:satOff val="0"/>
                <a:lumOff val="0"/>
                <a:alphaOff val="0"/>
              </a:schemeClr>
            </a:effectRef>
            <a:fontRef idx="minor">
              <a:schemeClr val="tx1">
                <a:hueOff val="0"/>
                <a:satOff val="0"/>
                <a:lumOff val="0"/>
                <a:alphaOff val="0"/>
              </a:schemeClr>
            </a:fontRef>
          </p:style>
        </p:sp>
        <p:sp>
          <p:nvSpPr>
            <p:cNvPr id="5" name="Freeform: Shape 4">
              <a:extLst>
                <a:ext uri="{FF2B5EF4-FFF2-40B4-BE49-F238E27FC236}">
                  <a16:creationId xmlns:a16="http://schemas.microsoft.com/office/drawing/2014/main" xmlns="" id="{37417D6A-0ED3-434E-B9CB-95CC9D391C2B}"/>
                </a:ext>
              </a:extLst>
            </p:cNvPr>
            <p:cNvSpPr/>
            <p:nvPr/>
          </p:nvSpPr>
          <p:spPr>
            <a:xfrm>
              <a:off x="6900605" y="2224941"/>
              <a:ext cx="1244088" cy="431832"/>
            </a:xfrm>
            <a:custGeom>
              <a:avLst/>
              <a:gdLst/>
              <a:ahLst/>
              <a:cxnLst/>
              <a:rect l="0" t="0" r="0" b="0"/>
              <a:pathLst>
                <a:path>
                  <a:moveTo>
                    <a:pt x="0" y="0"/>
                  </a:moveTo>
                  <a:lnTo>
                    <a:pt x="0" y="215916"/>
                  </a:lnTo>
                  <a:lnTo>
                    <a:pt x="1244088" y="215916"/>
                  </a:lnTo>
                  <a:lnTo>
                    <a:pt x="1244088" y="431832"/>
                  </a:lnTo>
                </a:path>
              </a:pathLst>
            </a:custGeom>
            <a:noFill/>
          </p:spPr>
          <p:style>
            <a:lnRef idx="2">
              <a:schemeClr val="accent6">
                <a:hueOff val="0"/>
                <a:satOff val="0"/>
                <a:lumOff val="0"/>
                <a:alphaOff val="0"/>
              </a:schemeClr>
            </a:lnRef>
            <a:fillRef idx="0">
              <a:scrgbClr r="0" g="0" b="0"/>
            </a:fillRef>
            <a:effectRef idx="0">
              <a:schemeClr val="accent6">
                <a:tint val="90000"/>
                <a:hueOff val="0"/>
                <a:satOff val="0"/>
                <a:lumOff val="0"/>
                <a:alphaOff val="0"/>
              </a:schemeClr>
            </a:effectRef>
            <a:fontRef idx="minor">
              <a:schemeClr val="tx1">
                <a:hueOff val="0"/>
                <a:satOff val="0"/>
                <a:lumOff val="0"/>
                <a:alphaOff val="0"/>
              </a:schemeClr>
            </a:fontRef>
          </p:style>
        </p:sp>
        <p:sp>
          <p:nvSpPr>
            <p:cNvPr id="6" name="Freeform: Shape 5">
              <a:extLst>
                <a:ext uri="{FF2B5EF4-FFF2-40B4-BE49-F238E27FC236}">
                  <a16:creationId xmlns:a16="http://schemas.microsoft.com/office/drawing/2014/main" xmlns="" id="{FEB6C3BA-C3AC-4461-AF84-91E723BD20B9}"/>
                </a:ext>
              </a:extLst>
            </p:cNvPr>
            <p:cNvSpPr/>
            <p:nvPr/>
          </p:nvSpPr>
          <p:spPr>
            <a:xfrm>
              <a:off x="5656517" y="2224941"/>
              <a:ext cx="1244088" cy="431832"/>
            </a:xfrm>
            <a:custGeom>
              <a:avLst/>
              <a:gdLst/>
              <a:ahLst/>
              <a:cxnLst/>
              <a:rect l="0" t="0" r="0" b="0"/>
              <a:pathLst>
                <a:path>
                  <a:moveTo>
                    <a:pt x="1244088" y="0"/>
                  </a:moveTo>
                  <a:lnTo>
                    <a:pt x="1244088" y="215916"/>
                  </a:lnTo>
                  <a:lnTo>
                    <a:pt x="0" y="215916"/>
                  </a:lnTo>
                  <a:lnTo>
                    <a:pt x="0" y="431832"/>
                  </a:lnTo>
                </a:path>
              </a:pathLst>
            </a:custGeom>
            <a:noFill/>
          </p:spPr>
          <p:style>
            <a:lnRef idx="2">
              <a:schemeClr val="accent6">
                <a:hueOff val="0"/>
                <a:satOff val="0"/>
                <a:lumOff val="0"/>
                <a:alphaOff val="0"/>
              </a:schemeClr>
            </a:lnRef>
            <a:fillRef idx="0">
              <a:scrgbClr r="0" g="0" b="0"/>
            </a:fillRef>
            <a:effectRef idx="0">
              <a:schemeClr val="accent6">
                <a:tint val="90000"/>
                <a:hueOff val="0"/>
                <a:satOff val="0"/>
                <a:lumOff val="0"/>
                <a:alphaOff val="0"/>
              </a:schemeClr>
            </a:effectRef>
            <a:fontRef idx="minor">
              <a:schemeClr val="tx1">
                <a:hueOff val="0"/>
                <a:satOff val="0"/>
                <a:lumOff val="0"/>
                <a:alphaOff val="0"/>
              </a:schemeClr>
            </a:fontRef>
          </p:style>
        </p:sp>
        <p:sp>
          <p:nvSpPr>
            <p:cNvPr id="7" name="Freeform: Shape 6">
              <a:extLst>
                <a:ext uri="{FF2B5EF4-FFF2-40B4-BE49-F238E27FC236}">
                  <a16:creationId xmlns:a16="http://schemas.microsoft.com/office/drawing/2014/main" xmlns="" id="{147B11E7-7781-42DA-BB78-0883C377225B}"/>
                </a:ext>
              </a:extLst>
            </p:cNvPr>
            <p:cNvSpPr/>
            <p:nvPr/>
          </p:nvSpPr>
          <p:spPr>
            <a:xfrm>
              <a:off x="3168340" y="2224941"/>
              <a:ext cx="3732265" cy="431832"/>
            </a:xfrm>
            <a:custGeom>
              <a:avLst/>
              <a:gdLst/>
              <a:ahLst/>
              <a:cxnLst/>
              <a:rect l="0" t="0" r="0" b="0"/>
              <a:pathLst>
                <a:path>
                  <a:moveTo>
                    <a:pt x="3732265" y="0"/>
                  </a:moveTo>
                  <a:lnTo>
                    <a:pt x="3732265" y="215916"/>
                  </a:lnTo>
                  <a:lnTo>
                    <a:pt x="0" y="215916"/>
                  </a:lnTo>
                  <a:lnTo>
                    <a:pt x="0" y="431832"/>
                  </a:lnTo>
                </a:path>
              </a:pathLst>
            </a:custGeom>
            <a:noFill/>
          </p:spPr>
          <p:style>
            <a:lnRef idx="2">
              <a:schemeClr val="accent6">
                <a:hueOff val="0"/>
                <a:satOff val="0"/>
                <a:lumOff val="0"/>
                <a:alphaOff val="0"/>
              </a:schemeClr>
            </a:lnRef>
            <a:fillRef idx="0">
              <a:scrgbClr r="0" g="0" b="0"/>
            </a:fillRef>
            <a:effectRef idx="0">
              <a:schemeClr val="accent6">
                <a:tint val="90000"/>
                <a:hueOff val="0"/>
                <a:satOff val="0"/>
                <a:lumOff val="0"/>
                <a:alphaOff val="0"/>
              </a:schemeClr>
            </a:effectRef>
            <a:fontRef idx="minor">
              <a:schemeClr val="tx1">
                <a:hueOff val="0"/>
                <a:satOff val="0"/>
                <a:lumOff val="0"/>
                <a:alphaOff val="0"/>
              </a:schemeClr>
            </a:fontRef>
          </p:style>
        </p:sp>
        <p:sp>
          <p:nvSpPr>
            <p:cNvPr id="8" name="Freeform: Shape 7">
              <a:extLst>
                <a:ext uri="{FF2B5EF4-FFF2-40B4-BE49-F238E27FC236}">
                  <a16:creationId xmlns:a16="http://schemas.microsoft.com/office/drawing/2014/main" xmlns="" id="{3D14DD1A-04CA-47A2-9527-765BA3CE600F}"/>
                </a:ext>
              </a:extLst>
            </p:cNvPr>
            <p:cNvSpPr/>
            <p:nvPr/>
          </p:nvSpPr>
          <p:spPr>
            <a:xfrm>
              <a:off x="2343541" y="1385465"/>
              <a:ext cx="8912180" cy="788322"/>
            </a:xfrm>
            <a:custGeom>
              <a:avLst/>
              <a:gdLst>
                <a:gd name="connsiteX0" fmla="*/ 0 w 2056344"/>
                <a:gd name="connsiteY0" fmla="*/ 0 h 1028172"/>
                <a:gd name="connsiteX1" fmla="*/ 2056344 w 2056344"/>
                <a:gd name="connsiteY1" fmla="*/ 0 h 1028172"/>
                <a:gd name="connsiteX2" fmla="*/ 2056344 w 2056344"/>
                <a:gd name="connsiteY2" fmla="*/ 1028172 h 1028172"/>
                <a:gd name="connsiteX3" fmla="*/ 0 w 2056344"/>
                <a:gd name="connsiteY3" fmla="*/ 1028172 h 1028172"/>
                <a:gd name="connsiteX4" fmla="*/ 0 w 2056344"/>
                <a:gd name="connsiteY4" fmla="*/ 0 h 1028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344" h="1028172">
                  <a:moveTo>
                    <a:pt x="0" y="0"/>
                  </a:moveTo>
                  <a:lnTo>
                    <a:pt x="2056344" y="0"/>
                  </a:lnTo>
                  <a:lnTo>
                    <a:pt x="2056344" y="1028172"/>
                  </a:lnTo>
                  <a:lnTo>
                    <a:pt x="0" y="1028172"/>
                  </a:lnTo>
                  <a:lnTo>
                    <a:pt x="0" y="0"/>
                  </a:lnTo>
                  <a:close/>
                </a:path>
              </a:pathLst>
            </a:custGeom>
            <a:ln/>
          </p:spPr>
          <p:style>
            <a:lnRef idx="2">
              <a:schemeClr val="dk1"/>
            </a:lnRef>
            <a:fillRef idx="1">
              <a:schemeClr val="lt1"/>
            </a:fillRef>
            <a:effectRef idx="0">
              <a:schemeClr val="dk1"/>
            </a:effectRef>
            <a:fontRef idx="minor">
              <a:schemeClr val="dk1"/>
            </a:fontRef>
          </p:style>
          <p:txBody>
            <a:bodyPr spcFirstLastPara="0" vert="horz" wrap="square" lIns="9525" tIns="9525" rIns="9525" bIns="9525" numCol="1" spcCol="1270" anchor="ctr" anchorCtr="0">
              <a:noAutofit/>
            </a:bodyPr>
            <a:lstStyle/>
            <a:p>
              <a:pPr algn="ctr" defTabSz="666750">
                <a:lnSpc>
                  <a:spcPct val="90000"/>
                </a:lnSpc>
                <a:spcBef>
                  <a:spcPct val="0"/>
                </a:spcBef>
                <a:spcAft>
                  <a:spcPct val="35000"/>
                </a:spcAft>
              </a:pPr>
              <a:r>
                <a:rPr lang="en-US" sz="4000" b="1" dirty="0" smtClean="0"/>
                <a:t> </a:t>
              </a:r>
            </a:p>
            <a:p>
              <a:pPr algn="ctr" defTabSz="666750">
                <a:lnSpc>
                  <a:spcPct val="90000"/>
                </a:lnSpc>
                <a:spcBef>
                  <a:spcPct val="0"/>
                </a:spcBef>
                <a:spcAft>
                  <a:spcPct val="35000"/>
                </a:spcAft>
              </a:pPr>
              <a:r>
                <a:rPr lang="en-US" sz="2800" b="1" dirty="0" smtClean="0">
                  <a:solidFill>
                    <a:srgbClr val="FF0000"/>
                  </a:solidFill>
                  <a:latin typeface="Times New Roman" panose="02020603050405020304" pitchFamily="18" charset="0"/>
                  <a:cs typeface="Times New Roman" panose="02020603050405020304" pitchFamily="18" charset="0"/>
                </a:rPr>
                <a:t>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Những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yêu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cầu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giới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thiệu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đánh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giá</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về</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nội</a:t>
              </a:r>
              <a:r>
                <a:rPr lang="en-US" sz="2800" b="1" dirty="0">
                  <a:solidFill>
                    <a:srgbClr val="FF0000"/>
                  </a:solidFill>
                  <a:latin typeface="Times New Roman" panose="02020603050405020304" pitchFamily="18" charset="0"/>
                  <a:cs typeface="Times New Roman" panose="02020603050405020304" pitchFamily="18" charset="0"/>
                </a:rPr>
                <a:t> dung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nghệ</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thuật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một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phẩm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thơ</a:t>
              </a:r>
              <a:endParaRPr lang="en-US" sz="2800" dirty="0">
                <a:solidFill>
                  <a:srgbClr val="FF0000"/>
                </a:solidFill>
                <a:latin typeface="Times New Roman" panose="02020603050405020304" pitchFamily="18" charset="0"/>
                <a:cs typeface="Times New Roman" panose="02020603050405020304" pitchFamily="18" charset="0"/>
              </a:endParaRPr>
            </a:p>
            <a:p>
              <a:pPr marL="0" lvl="0" indent="0" algn="ctr" defTabSz="666750">
                <a:lnSpc>
                  <a:spcPct val="90000"/>
                </a:lnSpc>
                <a:spcBef>
                  <a:spcPct val="0"/>
                </a:spcBef>
                <a:spcAft>
                  <a:spcPct val="35000"/>
                </a:spcAft>
                <a:buNone/>
              </a:pPr>
              <a:r>
                <a:rPr lang="en-US" sz="4000" b="1" kern="1200" dirty="0" smtClean="0">
                  <a:latin typeface="Times New Roman" panose="02020603050405020304" pitchFamily="18" charset="0"/>
                  <a:cs typeface="Times New Roman" panose="02020603050405020304" pitchFamily="18" charset="0"/>
                </a:rPr>
                <a:t> </a:t>
              </a:r>
              <a:endParaRPr lang="en-US" sz="4000" kern="1200" dirty="0">
                <a:latin typeface="Times New Roman" panose="02020603050405020304" pitchFamily="18" charset="0"/>
                <a:cs typeface="Times New Roman" panose="02020603050405020304" pitchFamily="18" charset="0"/>
              </a:endParaRPr>
            </a:p>
          </p:txBody>
        </p:sp>
        <p:sp>
          <p:nvSpPr>
            <p:cNvPr id="9" name="Freeform: Shape 8">
              <a:extLst>
                <a:ext uri="{FF2B5EF4-FFF2-40B4-BE49-F238E27FC236}">
                  <a16:creationId xmlns:a16="http://schemas.microsoft.com/office/drawing/2014/main" xmlns="" id="{943E46C3-8E5B-403F-B5F2-772E93F3F9E7}"/>
                </a:ext>
              </a:extLst>
            </p:cNvPr>
            <p:cNvSpPr/>
            <p:nvPr/>
          </p:nvSpPr>
          <p:spPr>
            <a:xfrm>
              <a:off x="2140167" y="2656772"/>
              <a:ext cx="2056344" cy="4244243"/>
            </a:xfrm>
            <a:custGeom>
              <a:avLst/>
              <a:gdLst>
                <a:gd name="connsiteX0" fmla="*/ 0 w 2056344"/>
                <a:gd name="connsiteY0" fmla="*/ 0 h 1028172"/>
                <a:gd name="connsiteX1" fmla="*/ 2056344 w 2056344"/>
                <a:gd name="connsiteY1" fmla="*/ 0 h 1028172"/>
                <a:gd name="connsiteX2" fmla="*/ 2056344 w 2056344"/>
                <a:gd name="connsiteY2" fmla="*/ 1028172 h 1028172"/>
                <a:gd name="connsiteX3" fmla="*/ 0 w 2056344"/>
                <a:gd name="connsiteY3" fmla="*/ 1028172 h 1028172"/>
                <a:gd name="connsiteX4" fmla="*/ 0 w 2056344"/>
                <a:gd name="connsiteY4" fmla="*/ 0 h 1028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344" h="1028172">
                  <a:moveTo>
                    <a:pt x="0" y="0"/>
                  </a:moveTo>
                  <a:lnTo>
                    <a:pt x="2056344" y="0"/>
                  </a:lnTo>
                  <a:lnTo>
                    <a:pt x="2056344" y="1028172"/>
                  </a:lnTo>
                  <a:lnTo>
                    <a:pt x="0" y="1028172"/>
                  </a:lnTo>
                  <a:lnTo>
                    <a:pt x="0" y="0"/>
                  </a:lnTo>
                  <a:close/>
                </a:path>
              </a:pathLst>
            </a:custGeom>
            <a:ln/>
          </p:spPr>
          <p:style>
            <a:lnRef idx="2">
              <a:schemeClr val="dk1"/>
            </a:lnRef>
            <a:fillRef idx="1">
              <a:schemeClr val="lt1"/>
            </a:fillRef>
            <a:effectRef idx="0">
              <a:schemeClr val="dk1"/>
            </a:effectRef>
            <a:fontRef idx="minor">
              <a:schemeClr val="dk1"/>
            </a:fontRef>
          </p:style>
          <p:txBody>
            <a:bodyPr spcFirstLastPara="0" vert="horz" wrap="square" lIns="9525" tIns="9525" rIns="9525" bIns="9525" numCol="1" spcCol="1270" anchor="ctr" anchorCtr="0">
              <a:noAutofit/>
            </a:bodyPr>
            <a:lstStyle/>
            <a:p>
              <a:pPr algn="ctr" defTabSz="666750">
                <a:lnSpc>
                  <a:spcPct val="90000"/>
                </a:lnSpc>
                <a:spcBef>
                  <a:spcPct val="0"/>
                </a:spcBef>
                <a:spcAft>
                  <a:spcPct val="35000"/>
                </a:spcAft>
              </a:pPr>
              <a:r>
                <a:rPr lang="en-US" sz="3200" dirty="0" err="1" smtClean="0">
                  <a:solidFill>
                    <a:schemeClr val="tx1"/>
                  </a:solidFill>
                  <a:latin typeface="Times New Roman" panose="02020603050405020304" pitchFamily="18" charset="0"/>
                  <a:cs typeface="Times New Roman" panose="02020603050405020304" pitchFamily="18" charset="0"/>
                </a:rPr>
                <a:t>Nắm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vững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các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thông</a:t>
              </a:r>
              <a:r>
                <a:rPr lang="en-US" sz="3200" dirty="0">
                  <a:solidFill>
                    <a:schemeClr val="tx1"/>
                  </a:solidFill>
                  <a:latin typeface="Times New Roman" panose="02020603050405020304" pitchFamily="18" charset="0"/>
                  <a:cs typeface="Times New Roman" panose="02020603050405020304" pitchFamily="18" charset="0"/>
                </a:rPr>
                <a:t> tin </a:t>
              </a:r>
              <a:r>
                <a:rPr lang="en-US" sz="3200" dirty="0" err="1">
                  <a:solidFill>
                    <a:schemeClr val="tx1"/>
                  </a:solidFill>
                  <a:latin typeface="Times New Roman" panose="02020603050405020304" pitchFamily="18" charset="0"/>
                  <a:cs typeface="Times New Roman" panose="02020603050405020304" pitchFamily="18" charset="0"/>
                </a:rPr>
                <a:t>một</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cách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ngắn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gọn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về</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nhan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đề</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bài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thơ</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tác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giả</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đề</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tài</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th</a:t>
              </a:r>
              <a:r>
                <a:rPr lang="en-US" sz="2800" dirty="0" err="1">
                  <a:solidFill>
                    <a:schemeClr val="tx1"/>
                  </a:solidFill>
                </a:rPr>
                <a:t>ể</a:t>
              </a:r>
              <a:r>
                <a:rPr lang="en-US" sz="2800" dirty="0">
                  <a:solidFill>
                    <a:schemeClr val="tx1"/>
                  </a:solidFill>
                </a:rPr>
                <a:t> </a:t>
              </a:r>
              <a:r>
                <a:rPr lang="en-US" sz="2800" dirty="0" err="1">
                  <a:solidFill>
                    <a:schemeClr val="tx1"/>
                  </a:solidFill>
                </a:rPr>
                <a:t>thơ</a:t>
              </a:r>
              <a:r>
                <a:rPr lang="en-US" sz="2800" dirty="0">
                  <a:solidFill>
                    <a:schemeClr val="tx1"/>
                  </a:solidFill>
                </a:rPr>
                <a:t>,…</a:t>
              </a:r>
            </a:p>
            <a:p>
              <a:pPr marL="0" lvl="0" indent="0" algn="ctr" defTabSz="666750">
                <a:lnSpc>
                  <a:spcPct val="90000"/>
                </a:lnSpc>
                <a:spcBef>
                  <a:spcPct val="0"/>
                </a:spcBef>
                <a:spcAft>
                  <a:spcPct val="35000"/>
                </a:spcAft>
                <a:buNone/>
              </a:pPr>
              <a:endParaRPr lang="en-US" sz="2800" b="1" kern="1200" dirty="0">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xmlns="" id="{0111806C-4468-40D6-890C-845B28765654}"/>
                </a:ext>
              </a:extLst>
            </p:cNvPr>
            <p:cNvSpPr/>
            <p:nvPr/>
          </p:nvSpPr>
          <p:spPr>
            <a:xfrm>
              <a:off x="4628344" y="2656772"/>
              <a:ext cx="2056344" cy="4244243"/>
            </a:xfrm>
            <a:custGeom>
              <a:avLst/>
              <a:gdLst>
                <a:gd name="connsiteX0" fmla="*/ 0 w 2056344"/>
                <a:gd name="connsiteY0" fmla="*/ 0 h 1028172"/>
                <a:gd name="connsiteX1" fmla="*/ 2056344 w 2056344"/>
                <a:gd name="connsiteY1" fmla="*/ 0 h 1028172"/>
                <a:gd name="connsiteX2" fmla="*/ 2056344 w 2056344"/>
                <a:gd name="connsiteY2" fmla="*/ 1028172 h 1028172"/>
                <a:gd name="connsiteX3" fmla="*/ 0 w 2056344"/>
                <a:gd name="connsiteY3" fmla="*/ 1028172 h 1028172"/>
                <a:gd name="connsiteX4" fmla="*/ 0 w 2056344"/>
                <a:gd name="connsiteY4" fmla="*/ 0 h 1028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344" h="1028172">
                  <a:moveTo>
                    <a:pt x="0" y="0"/>
                  </a:moveTo>
                  <a:lnTo>
                    <a:pt x="2056344" y="0"/>
                  </a:lnTo>
                  <a:lnTo>
                    <a:pt x="2056344" y="1028172"/>
                  </a:lnTo>
                  <a:lnTo>
                    <a:pt x="0" y="1028172"/>
                  </a:lnTo>
                  <a:lnTo>
                    <a:pt x="0" y="0"/>
                  </a:lnTo>
                  <a:close/>
                </a:path>
              </a:pathLst>
            </a:custGeom>
            <a:ln/>
          </p:spPr>
          <p:style>
            <a:lnRef idx="2">
              <a:schemeClr val="dk1"/>
            </a:lnRef>
            <a:fillRef idx="1">
              <a:schemeClr val="lt1"/>
            </a:fillRef>
            <a:effectRef idx="0">
              <a:schemeClr val="dk1"/>
            </a:effectRef>
            <a:fontRef idx="minor">
              <a:schemeClr val="dk1"/>
            </a:fontRef>
          </p:style>
          <p:txBody>
            <a:bodyPr spcFirstLastPara="0" vert="horz" wrap="square" lIns="9525" tIns="9525" rIns="9525" bIns="9525" numCol="1" spcCol="1270" anchor="ctr" anchorCtr="0">
              <a:noAutofit/>
            </a:bodyPr>
            <a:lstStyle/>
            <a:p>
              <a:pPr algn="ctr" defTabSz="666750">
                <a:lnSpc>
                  <a:spcPct val="90000"/>
                </a:lnSpc>
                <a:spcBef>
                  <a:spcPct val="0"/>
                </a:spcBef>
                <a:spcAft>
                  <a:spcPct val="35000"/>
                </a:spcAft>
              </a:pPr>
              <a:r>
                <a:rPr lang="en-US" sz="2800" dirty="0" smtClean="0"/>
                <a:t> </a:t>
              </a:r>
            </a:p>
            <a:p>
              <a:pPr algn="ctr" defTabSz="666750">
                <a:lnSpc>
                  <a:spcPct val="90000"/>
                </a:lnSpc>
                <a:spcBef>
                  <a:spcPct val="0"/>
                </a:spcBef>
                <a:spcAft>
                  <a:spcPct val="35000"/>
                </a:spcAft>
              </a:pPr>
              <a:r>
                <a:rPr lang="en-US" sz="2800" dirty="0" err="1" smtClean="0">
                  <a:solidFill>
                    <a:schemeClr val="tx1"/>
                  </a:solidFill>
                  <a:latin typeface="Times New Roman" panose="02020603050405020304" pitchFamily="18" charset="0"/>
                  <a:cs typeface="Times New Roman" panose="02020603050405020304" pitchFamily="18" charset="0"/>
                </a:rPr>
                <a:t>Hiểu</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rõ</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được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niềm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hứng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thú</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bản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đối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nét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đặc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sắc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nội</a:t>
              </a:r>
              <a:r>
                <a:rPr lang="en-US" sz="2800" dirty="0">
                  <a:solidFill>
                    <a:schemeClr val="tx1"/>
                  </a:solidFill>
                  <a:latin typeface="Times New Roman" panose="02020603050405020304" pitchFamily="18" charset="0"/>
                  <a:cs typeface="Times New Roman" panose="02020603050405020304" pitchFamily="18" charset="0"/>
                </a:rPr>
                <a:t> dung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a:t>
              </a:r>
              <a:r>
                <a:rPr lang="en-US" sz="2800" dirty="0" err="1">
                  <a:solidFill>
                    <a:schemeClr val="tx1"/>
                  </a:solidFill>
                  <a:latin typeface="Times New Roman" panose="02020603050405020304" pitchFamily="18" charset="0"/>
                  <a:cs typeface="Times New Roman" panose="02020603050405020304" pitchFamily="18" charset="0"/>
                </a:rPr>
                <a:t>thức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nghệ</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thuật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phẩm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smtClean="0">
                <a:solidFill>
                  <a:schemeClr val="tx1"/>
                </a:solidFill>
                <a:effectLst/>
                <a:latin typeface="Times New Roman" panose="02020603050405020304" pitchFamily="18" charset="0"/>
                <a:cs typeface="Times New Roman" panose="02020603050405020304" pitchFamily="18" charset="0"/>
              </a:endParaRPr>
            </a:p>
            <a:p>
              <a:pPr lvl="0" algn="ctr" defTabSz="666750">
                <a:lnSpc>
                  <a:spcPct val="90000"/>
                </a:lnSpc>
                <a:spcBef>
                  <a:spcPct val="0"/>
                </a:spcBef>
                <a:spcAft>
                  <a:spcPct val="35000"/>
                </a:spcAft>
              </a:pPr>
              <a:r>
                <a:rPr lang="en-US" sz="2800" b="1" kern="1200" dirty="0" smtClean="0">
                  <a:latin typeface="Times New Roman" panose="02020603050405020304" pitchFamily="18" charset="0"/>
                  <a:cs typeface="Times New Roman" panose="02020603050405020304" pitchFamily="18" charset="0"/>
                </a:rPr>
                <a:t> </a:t>
              </a:r>
              <a:endParaRPr lang="en-US" sz="2800" b="1" kern="1200" dirty="0">
                <a:latin typeface="Times New Roman" panose="02020603050405020304" pitchFamily="18" charset="0"/>
                <a:cs typeface="Times New Roman" panose="02020603050405020304" pitchFamily="18" charset="0"/>
              </a:endParaRPr>
            </a:p>
          </p:txBody>
        </p:sp>
        <p:sp>
          <p:nvSpPr>
            <p:cNvPr id="11" name="Freeform: Shape 10">
              <a:extLst>
                <a:ext uri="{FF2B5EF4-FFF2-40B4-BE49-F238E27FC236}">
                  <a16:creationId xmlns:a16="http://schemas.microsoft.com/office/drawing/2014/main" xmlns="" id="{F1C2ECA9-229A-4AAD-8C3C-8BF78CC134F9}"/>
                </a:ext>
              </a:extLst>
            </p:cNvPr>
            <p:cNvSpPr/>
            <p:nvPr/>
          </p:nvSpPr>
          <p:spPr>
            <a:xfrm>
              <a:off x="7116521" y="2656772"/>
              <a:ext cx="2056344" cy="4244243"/>
            </a:xfrm>
            <a:custGeom>
              <a:avLst/>
              <a:gdLst>
                <a:gd name="connsiteX0" fmla="*/ 0 w 2056344"/>
                <a:gd name="connsiteY0" fmla="*/ 0 h 1028172"/>
                <a:gd name="connsiteX1" fmla="*/ 2056344 w 2056344"/>
                <a:gd name="connsiteY1" fmla="*/ 0 h 1028172"/>
                <a:gd name="connsiteX2" fmla="*/ 2056344 w 2056344"/>
                <a:gd name="connsiteY2" fmla="*/ 1028172 h 1028172"/>
                <a:gd name="connsiteX3" fmla="*/ 0 w 2056344"/>
                <a:gd name="connsiteY3" fmla="*/ 1028172 h 1028172"/>
                <a:gd name="connsiteX4" fmla="*/ 0 w 2056344"/>
                <a:gd name="connsiteY4" fmla="*/ 0 h 1028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344" h="1028172">
                  <a:moveTo>
                    <a:pt x="0" y="0"/>
                  </a:moveTo>
                  <a:lnTo>
                    <a:pt x="2056344" y="0"/>
                  </a:lnTo>
                  <a:lnTo>
                    <a:pt x="2056344" y="1028172"/>
                  </a:lnTo>
                  <a:lnTo>
                    <a:pt x="0" y="1028172"/>
                  </a:lnTo>
                  <a:lnTo>
                    <a:pt x="0" y="0"/>
                  </a:lnTo>
                  <a:close/>
                </a:path>
              </a:pathLst>
            </a:custGeom>
            <a:ln/>
          </p:spPr>
          <p:style>
            <a:lnRef idx="2">
              <a:schemeClr val="dk1"/>
            </a:lnRef>
            <a:fillRef idx="1">
              <a:schemeClr val="lt1"/>
            </a:fillRef>
            <a:effectRef idx="0">
              <a:schemeClr val="dk1"/>
            </a:effectRef>
            <a:fontRef idx="minor">
              <a:schemeClr val="dk1"/>
            </a:fontRef>
          </p:style>
          <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2800" dirty="0" err="1" smtClean="0">
                  <a:solidFill>
                    <a:schemeClr val="tx1"/>
                  </a:solidFill>
                  <a:latin typeface="Times New Roman" panose="02020603050405020304" pitchFamily="18" charset="0"/>
                  <a:cs typeface="Times New Roman" panose="02020603050405020304" pitchFamily="18" charset="0"/>
                </a:rPr>
                <a:t>Nêu</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điểm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vấn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thuyết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thuyết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phục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được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nghe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đặt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câu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hỏi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gọi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thảo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luận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hơn</a:t>
              </a:r>
              <a:r>
                <a:rPr lang="en-US" sz="2800" dirty="0" smtClean="0">
                  <a:solidFill>
                    <a:schemeClr val="tx1"/>
                  </a:solidFill>
                </a:rPr>
                <a:t>.</a:t>
              </a:r>
              <a:endParaRPr lang="en-US" sz="2800" b="1" kern="1200" dirty="0">
                <a:solidFill>
                  <a:schemeClr val="tx1"/>
                </a:solidFill>
                <a:latin typeface="Times New Roman" panose="02020603050405020304" pitchFamily="18" charset="0"/>
                <a:cs typeface="Times New Roman" panose="02020603050405020304" pitchFamily="18" charset="0"/>
              </a:endParaRPr>
            </a:p>
          </p:txBody>
        </p:sp>
        <p:sp>
          <p:nvSpPr>
            <p:cNvPr id="12" name="Freeform: Shape 11">
              <a:extLst>
                <a:ext uri="{FF2B5EF4-FFF2-40B4-BE49-F238E27FC236}">
                  <a16:creationId xmlns:a16="http://schemas.microsoft.com/office/drawing/2014/main" xmlns="" id="{A80874F9-8611-4385-8211-7DD0E8C0A519}"/>
                </a:ext>
              </a:extLst>
            </p:cNvPr>
            <p:cNvSpPr/>
            <p:nvPr/>
          </p:nvSpPr>
          <p:spPr>
            <a:xfrm>
              <a:off x="9604698" y="2656772"/>
              <a:ext cx="2056344" cy="4244243"/>
            </a:xfrm>
            <a:custGeom>
              <a:avLst/>
              <a:gdLst>
                <a:gd name="connsiteX0" fmla="*/ 0 w 2056344"/>
                <a:gd name="connsiteY0" fmla="*/ 0 h 1028172"/>
                <a:gd name="connsiteX1" fmla="*/ 2056344 w 2056344"/>
                <a:gd name="connsiteY1" fmla="*/ 0 h 1028172"/>
                <a:gd name="connsiteX2" fmla="*/ 2056344 w 2056344"/>
                <a:gd name="connsiteY2" fmla="*/ 1028172 h 1028172"/>
                <a:gd name="connsiteX3" fmla="*/ 0 w 2056344"/>
                <a:gd name="connsiteY3" fmla="*/ 1028172 h 1028172"/>
                <a:gd name="connsiteX4" fmla="*/ 0 w 2056344"/>
                <a:gd name="connsiteY4" fmla="*/ 0 h 1028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344" h="1028172">
                  <a:moveTo>
                    <a:pt x="0" y="0"/>
                  </a:moveTo>
                  <a:lnTo>
                    <a:pt x="2056344" y="0"/>
                  </a:lnTo>
                  <a:lnTo>
                    <a:pt x="2056344" y="1028172"/>
                  </a:lnTo>
                  <a:lnTo>
                    <a:pt x="0" y="1028172"/>
                  </a:lnTo>
                  <a:lnTo>
                    <a:pt x="0" y="0"/>
                  </a:lnTo>
                  <a:close/>
                </a:path>
              </a:pathLst>
            </a:custGeom>
            <a:ln/>
          </p:spPr>
          <p:style>
            <a:lnRef idx="2">
              <a:schemeClr val="dk1"/>
            </a:lnRef>
            <a:fillRef idx="1">
              <a:schemeClr val="lt1"/>
            </a:fillRef>
            <a:effectRef idx="0">
              <a:schemeClr val="dk1"/>
            </a:effectRef>
            <a:fontRef idx="minor">
              <a:schemeClr val="dk1"/>
            </a:fontRef>
          </p:style>
          <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2800" dirty="0" err="1">
                  <a:solidFill>
                    <a:schemeClr val="tx1"/>
                  </a:solidFill>
                  <a:latin typeface="Times New Roman" panose="02020603050405020304" pitchFamily="18" charset="0"/>
                  <a:cs typeface="Times New Roman" panose="02020603050405020304" pitchFamily="18" charset="0"/>
                </a:rPr>
                <a:t>Tôn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trọng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nhận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đánh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dạng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đối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phẩm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thơ</a:t>
              </a:r>
              <a:r>
                <a:rPr lang="en-US" sz="2800" b="1" kern="1200" dirty="0" smtClean="0">
                  <a:solidFill>
                    <a:schemeClr val="tx1"/>
                  </a:solidFill>
                  <a:latin typeface="Times New Roman" panose="02020603050405020304" pitchFamily="18" charset="0"/>
                  <a:cs typeface="Times New Roman" panose="02020603050405020304" pitchFamily="18" charset="0"/>
                </a:rPr>
                <a:t>.</a:t>
              </a:r>
              <a:endParaRPr lang="en-US" sz="2800" b="1" kern="1200" dirty="0">
                <a:solidFill>
                  <a:schemeClr val="tx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20369284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03267"/>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II. </a:t>
            </a:r>
            <a:r>
              <a:rPr lang="en-US" b="1" dirty="0" err="1" smtClean="0">
                <a:solidFill>
                  <a:srgbClr val="FF0000"/>
                </a:solidFill>
                <a:latin typeface="Times New Roman" panose="02020603050405020304" pitchFamily="18" charset="0"/>
                <a:cs typeface="Times New Roman" panose="02020603050405020304" pitchFamily="18" charset="0"/>
              </a:rPr>
              <a:t>Chuẩn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bị</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nói</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và</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nghe</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cap="none"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713667" y="2248672"/>
            <a:ext cx="7057622" cy="545381"/>
          </a:xfrm>
        </p:spPr>
        <p:txBody>
          <a:bodyPr>
            <a:noAutofit/>
          </a:bodyPr>
          <a:lstStyle/>
          <a:p>
            <a:pPr marL="0" indent="0">
              <a:buNone/>
            </a:pP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Lựa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chọn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đề</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tài</a:t>
            </a:r>
            <a:endParaRPr lang="en-US" sz="3200" b="1" dirty="0" smtClean="0">
              <a:latin typeface="Times New Roman" panose="02020603050405020304" pitchFamily="18" charset="0"/>
              <a:ea typeface="Segoe UI" panose="020B0502040204020203" pitchFamily="34" charset="0"/>
              <a:cs typeface="Times New Roman" panose="02020603050405020304" pitchFamily="18" charset="0"/>
            </a:endParaRPr>
          </a:p>
        </p:txBody>
      </p:sp>
      <p:sp>
        <p:nvSpPr>
          <p:cNvPr id="4" name="Content Placeholder 2"/>
          <p:cNvSpPr txBox="1">
            <a:spLocks/>
          </p:cNvSpPr>
          <p:nvPr/>
        </p:nvSpPr>
        <p:spPr>
          <a:xfrm>
            <a:off x="649357" y="3164086"/>
            <a:ext cx="2703442" cy="1781401"/>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base">
              <a:buFont typeface="Arial" panose="020B0604020202020204" pitchFamily="34" charset="0"/>
              <a:buNone/>
            </a:pPr>
            <a:endParaRPr lang="en-US" dirty="0" smtClean="0">
              <a:solidFill>
                <a:srgbClr val="FF0000"/>
              </a:solidFill>
              <a:latin typeface="Times New Roman" panose="02020603050405020304" pitchFamily="18" charset="0"/>
              <a:cs typeface="Times New Roman" panose="02020603050405020304" pitchFamily="18" charset="0"/>
            </a:endParaRPr>
          </a:p>
          <a:p>
            <a:pPr marL="0" indent="0" algn="ctr" fontAlgn="base">
              <a:buFont typeface="Arial" panose="020B0604020202020204" pitchFamily="34" charset="0"/>
              <a:buNone/>
            </a:pPr>
            <a:r>
              <a:rPr lang="en-US" dirty="0" smtClean="0">
                <a:solidFill>
                  <a:srgbClr val="FF0000"/>
                </a:solidFill>
                <a:latin typeface="Times New Roman" panose="02020603050405020304" pitchFamily="18" charset="0"/>
                <a:cs typeface="Times New Roman" panose="02020603050405020304" pitchFamily="18" charset="0"/>
              </a:rPr>
              <a:t>1.</a:t>
            </a:r>
            <a:r>
              <a:rPr lang="en-US" sz="3200" b="1" dirty="0" smtClean="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Chuẩn </a:t>
            </a:r>
            <a:r>
              <a:rPr lang="en-US" sz="3200" b="1" dirty="0" err="1">
                <a:solidFill>
                  <a:srgbClr val="FF0000"/>
                </a:solidFill>
                <a:latin typeface="Times New Roman" panose="02020603050405020304" pitchFamily="18" charset="0"/>
                <a:ea typeface="Segoe UI" panose="020B0502040204020203" pitchFamily="34" charset="0"/>
                <a:cs typeface="Times New Roman" panose="02020603050405020304" pitchFamily="18" charset="0"/>
              </a:rPr>
              <a:t>bị</a:t>
            </a:r>
            <a:r>
              <a:rPr lang="en-US" sz="3200" b="1"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 </a:t>
            </a:r>
            <a:endParaRPr lang="en-US" sz="3200" b="1" dirty="0" smtClean="0">
              <a:solidFill>
                <a:srgbClr val="FF0000"/>
              </a:solidFill>
              <a:latin typeface="Times New Roman" panose="02020603050405020304" pitchFamily="18" charset="0"/>
              <a:ea typeface="Segoe UI" panose="020B0502040204020203" pitchFamily="34" charset="0"/>
              <a:cs typeface="Times New Roman" panose="02020603050405020304" pitchFamily="18" charset="0"/>
            </a:endParaRPr>
          </a:p>
          <a:p>
            <a:pPr marL="0" indent="0" algn="ctr" fontAlgn="base">
              <a:buNone/>
            </a:pPr>
            <a:r>
              <a:rPr lang="en-US" sz="3200" b="1" dirty="0" err="1" smtClean="0">
                <a:solidFill>
                  <a:srgbClr val="FF0000"/>
                </a:solidFill>
                <a:latin typeface="Times New Roman" panose="02020603050405020304" pitchFamily="18" charset="0"/>
                <a:ea typeface="Segoe UI" panose="020B0502040204020203" pitchFamily="34" charset="0"/>
                <a:cs typeface="Times New Roman" panose="02020603050405020304" pitchFamily="18" charset="0"/>
              </a:rPr>
              <a:t>nói</a:t>
            </a:r>
            <a:endParaRPr lang="en-US" sz="3200" b="1" dirty="0">
              <a:solidFill>
                <a:srgbClr val="FF0000"/>
              </a:solidFill>
              <a:latin typeface="Times New Roman" panose="02020603050405020304" pitchFamily="18" charset="0"/>
              <a:ea typeface="Segoe UI" panose="020B0502040204020203" pitchFamily="34" charset="0"/>
              <a:cs typeface="Times New Roman" panose="02020603050405020304" pitchFamily="18" charset="0"/>
            </a:endParaRPr>
          </a:p>
          <a:p>
            <a:pPr marL="0" indent="0" fontAlgn="base">
              <a:buFont typeface="Arial" panose="020B0604020202020204" pitchFamily="34" charset="0"/>
              <a:buNone/>
            </a:pPr>
            <a:endParaRPr lang="en-US" sz="3200" dirty="0">
              <a:solidFill>
                <a:srgbClr val="FFFF0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US" dirty="0">
                <a:solidFill>
                  <a:srgbClr val="FFFF00"/>
                </a:solidFill>
                <a:latin typeface="Times New Roman" panose="02020603050405020304" pitchFamily="18" charset="0"/>
                <a:cs typeface="Times New Roman" panose="02020603050405020304" pitchFamily="18" charset="0"/>
              </a:rPr>
              <a:t>                                                              </a:t>
            </a:r>
          </a:p>
        </p:txBody>
      </p:sp>
      <p:sp>
        <p:nvSpPr>
          <p:cNvPr id="5" name="Content Placeholder 2"/>
          <p:cNvSpPr txBox="1">
            <a:spLocks/>
          </p:cNvSpPr>
          <p:nvPr/>
        </p:nvSpPr>
        <p:spPr>
          <a:xfrm>
            <a:off x="4713667" y="3767817"/>
            <a:ext cx="6139863" cy="72467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r>
              <a:rPr lang="en-US" sz="3200" dirty="0" smtClean="0">
                <a:latin typeface="Times New Roman" panose="02020603050405020304" pitchFamily="18" charset="0"/>
                <a:cs typeface="Times New Roman" panose="02020603050405020304" pitchFamily="18" charset="0"/>
              </a:rPr>
              <a:t>.</a:t>
            </a:r>
            <a:r>
              <a:rPr lang="en-US" sz="3200" dirty="0" err="1" smtClean="0">
                <a:latin typeface="Times New Roman" panose="02020603050405020304" pitchFamily="18" charset="0"/>
                <a:cs typeface="Times New Roman" panose="02020603050405020304" pitchFamily="18" charset="0"/>
              </a:rPr>
              <a:t>Tìm</a:t>
            </a:r>
            <a:r>
              <a:rPr lang="en-US" sz="3200" dirty="0" smtClean="0">
                <a:latin typeface="Times New Roman" panose="02020603050405020304" pitchFamily="18" charset="0"/>
                <a:cs typeface="Times New Roman" panose="02020603050405020304" pitchFamily="18" charset="0"/>
              </a:rPr>
              <a:t> ý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sắp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xếp</a:t>
            </a:r>
            <a:r>
              <a:rPr lang="en-US" sz="3200" dirty="0" smtClean="0">
                <a:latin typeface="Times New Roman" panose="02020603050405020304" pitchFamily="18" charset="0"/>
                <a:cs typeface="Times New Roman" panose="02020603050405020304" pitchFamily="18" charset="0"/>
              </a:rPr>
              <a:t> ý</a:t>
            </a:r>
            <a:endParaRPr lang="en-US" sz="3200" dirty="0">
              <a:latin typeface="Times New Roman" panose="02020603050405020304" pitchFamily="18" charset="0"/>
              <a:cs typeface="Times New Roman" panose="02020603050405020304" pitchFamily="18" charset="0"/>
            </a:endParaRPr>
          </a:p>
        </p:txBody>
      </p:sp>
      <p:cxnSp>
        <p:nvCxnSpPr>
          <p:cNvPr id="7" name="Straight Arrow Connector 6"/>
          <p:cNvCxnSpPr/>
          <p:nvPr/>
        </p:nvCxnSpPr>
        <p:spPr>
          <a:xfrm flipV="1">
            <a:off x="2878428" y="2536284"/>
            <a:ext cx="1835239" cy="1345285"/>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9" name="Straight Arrow Connector 8"/>
          <p:cNvCxnSpPr/>
          <p:nvPr/>
        </p:nvCxnSpPr>
        <p:spPr>
          <a:xfrm>
            <a:off x="2878428" y="3920403"/>
            <a:ext cx="1590540" cy="114742"/>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0" name="Content Placeholder 2"/>
          <p:cNvSpPr txBox="1">
            <a:spLocks/>
          </p:cNvSpPr>
          <p:nvPr/>
        </p:nvSpPr>
        <p:spPr>
          <a:xfrm>
            <a:off x="4713667" y="5087155"/>
            <a:ext cx="7006106" cy="176785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endParaRPr lang="en-US" sz="3200" dirty="0" smtClean="0">
              <a:latin typeface="Times New Roman" panose="02020603050405020304" pitchFamily="18" charset="0"/>
              <a:cs typeface="Times New Roman" panose="02020603050405020304" pitchFamily="18" charset="0"/>
            </a:endParaRPr>
          </a:p>
          <a:p>
            <a:pPr marL="0" indent="0" fontAlgn="base">
              <a:buNone/>
            </a:pPr>
            <a:r>
              <a:rPr lang="en-US" sz="3200" dirty="0" err="1" smtClean="0">
                <a:latin typeface="Times New Roman" panose="02020603050405020304" pitchFamily="18" charset="0"/>
                <a:cs typeface="Times New Roman" panose="02020603050405020304" pitchFamily="18" charset="0"/>
              </a:rPr>
              <a:t>Xác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ngữ</a:t>
            </a:r>
            <a:r>
              <a:rPr lang="en-US" sz="3200" dirty="0" smtClean="0">
                <a:latin typeface="Times New Roman" panose="02020603050405020304" pitchFamily="18" charset="0"/>
                <a:cs typeface="Times New Roman" panose="02020603050405020304" pitchFamily="18" charset="0"/>
              </a:rPr>
              <a:t> then </a:t>
            </a:r>
            <a:r>
              <a:rPr lang="en-US" sz="3200" dirty="0" err="1" smtClean="0">
                <a:latin typeface="Times New Roman" panose="02020603050405020304" pitchFamily="18" charset="0"/>
                <a:cs typeface="Times New Roman" panose="02020603050405020304" pitchFamily="18" charset="0"/>
              </a:rPr>
              <a:t>chốt</a:t>
            </a:r>
            <a:endParaRPr lang="en-US" sz="3200" dirty="0">
              <a:latin typeface="Times New Roman" panose="02020603050405020304" pitchFamily="18" charset="0"/>
              <a:cs typeface="Times New Roman" panose="02020603050405020304" pitchFamily="18" charset="0"/>
            </a:endParaRPr>
          </a:p>
        </p:txBody>
      </p:sp>
      <p:cxnSp>
        <p:nvCxnSpPr>
          <p:cNvPr id="12" name="Straight Arrow Connector 11"/>
          <p:cNvCxnSpPr/>
          <p:nvPr/>
        </p:nvCxnSpPr>
        <p:spPr>
          <a:xfrm>
            <a:off x="2878428" y="3920403"/>
            <a:ext cx="1692498" cy="1781401"/>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7323381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fade">
                                      <p:cBhvr>
                                        <p:cTn id="28" dur="1000"/>
                                        <p:tgtEl>
                                          <p:spTgt spid="3">
                                            <p:txEl>
                                              <p:pRg st="0" end="0"/>
                                            </p:txEl>
                                          </p:spTgt>
                                        </p:tgtEl>
                                      </p:cBhvr>
                                    </p:animEffect>
                                    <p:anim calcmode="lin" valueType="num">
                                      <p:cBhvr>
                                        <p:cTn id="2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1000"/>
                                        <p:tgtEl>
                                          <p:spTgt spid="5"/>
                                        </p:tgtEl>
                                      </p:cBhvr>
                                    </p:animEffect>
                                    <p:anim calcmode="lin" valueType="num">
                                      <p:cBhvr>
                                        <p:cTn id="43" dur="1000" fill="hold"/>
                                        <p:tgtEl>
                                          <p:spTgt spid="5"/>
                                        </p:tgtEl>
                                        <p:attrNameLst>
                                          <p:attrName>ppt_x</p:attrName>
                                        </p:attrNameLst>
                                      </p:cBhvr>
                                      <p:tavLst>
                                        <p:tav tm="0">
                                          <p:val>
                                            <p:strVal val="#ppt_x"/>
                                          </p:val>
                                        </p:tav>
                                        <p:tav tm="100000">
                                          <p:val>
                                            <p:strVal val="#ppt_x"/>
                                          </p:val>
                                        </p:tav>
                                      </p:tavLst>
                                    </p:anim>
                                    <p:anim calcmode="lin" valueType="num">
                                      <p:cBhvr>
                                        <p:cTn id="4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1000"/>
                                        <p:tgtEl>
                                          <p:spTgt spid="10"/>
                                        </p:tgtEl>
                                      </p:cBhvr>
                                    </p:animEffect>
                                    <p:anim calcmode="lin" valueType="num">
                                      <p:cBhvr>
                                        <p:cTn id="57" dur="1000" fill="hold"/>
                                        <p:tgtEl>
                                          <p:spTgt spid="10"/>
                                        </p:tgtEl>
                                        <p:attrNameLst>
                                          <p:attrName>ppt_x</p:attrName>
                                        </p:attrNameLst>
                                      </p:cBhvr>
                                      <p:tavLst>
                                        <p:tav tm="0">
                                          <p:val>
                                            <p:strVal val="#ppt_x"/>
                                          </p:val>
                                        </p:tav>
                                        <p:tav tm="100000">
                                          <p:val>
                                            <p:strVal val="#ppt_x"/>
                                          </p:val>
                                        </p:tav>
                                      </p:tavLst>
                                    </p:anim>
                                    <p:anim calcmode="lin" valueType="num">
                                      <p:cBhvr>
                                        <p:cTn id="5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anose="02020603050405020304" pitchFamily="18" charset="0"/>
                <a:cs typeface="Times New Roman" panose="02020603050405020304" pitchFamily="18" charset="0"/>
              </a:rPr>
              <a:t>1. </a:t>
            </a:r>
            <a:r>
              <a:rPr lang="en-US" dirty="0" err="1" smtClean="0">
                <a:solidFill>
                  <a:srgbClr val="FF0000"/>
                </a:solidFill>
                <a:latin typeface="Times New Roman" panose="02020603050405020304" pitchFamily="18" charset="0"/>
                <a:cs typeface="Times New Roman" panose="02020603050405020304" pitchFamily="18" charset="0"/>
              </a:rPr>
              <a:t>Chuẩn</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bị</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nói</a:t>
            </a:r>
            <a:r>
              <a:rPr lang="en-US" dirty="0" smtClean="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lnSpc>
                <a:spcPct val="107000"/>
              </a:lnSpc>
              <a:spcAft>
                <a:spcPts val="800"/>
              </a:spcAft>
              <a:buNone/>
            </a:pPr>
            <a:r>
              <a:rPr lang="en-US" b="1" dirty="0"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a. </a:t>
            </a:r>
            <a:r>
              <a:rPr lang="en-US" b="1" dirty="0" err="1"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Lựa</a:t>
            </a:r>
            <a:r>
              <a:rPr lang="en-US" b="1" dirty="0"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b="1" dirty="0" err="1"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chọn</a:t>
            </a:r>
            <a:r>
              <a:rPr lang="en-US" b="1" dirty="0"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b="1" dirty="0" err="1"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đề</a:t>
            </a:r>
            <a:r>
              <a:rPr lang="en-US" b="1" dirty="0"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b="1" dirty="0" err="1"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tài</a:t>
            </a:r>
            <a:r>
              <a:rPr lang="en-US" b="1" dirty="0"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Vấn</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đề</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thuyết</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trình</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thiệu</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đánh</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giá</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nội</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dung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nghệ</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thuật</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một</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phẩm</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Mùa</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xuân</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xanh</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Nguyễn</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Bính</a:t>
            </a:r>
            <a:r>
              <a:rPr lang="en-US" dirty="0" smtClean="0">
                <a:solidFill>
                  <a:srgbClr val="0D0D0D"/>
                </a:solidFill>
                <a:latin typeface="Times New Roman" panose="02020603050405020304" pitchFamily="18" charset="0"/>
                <a:ea typeface="MS Mincho" panose="02020609040205080304" pitchFamily="49" charset="-128"/>
                <a:cs typeface="Times New Roman" panose="02020603050405020304" pitchFamily="18" charset="0"/>
              </a:rPr>
              <a:t>).</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Người</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nghe</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cô</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thầy</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giáo</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các</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bạn</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trong</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lớp</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Không</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gian</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lớp</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học</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Thời</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gian</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khoảng</a:t>
            </a:r>
            <a:r>
              <a:rPr lang="en-US" dirty="0"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3- 5 </a:t>
            </a:r>
            <a:r>
              <a:rPr lang="en-US" dirty="0" err="1" smtClean="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phút</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157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986" y="262095"/>
            <a:ext cx="10515600" cy="793974"/>
          </a:xfrm>
        </p:spPr>
        <p:txBody>
          <a:bodyPr/>
          <a:lstStyle/>
          <a:p>
            <a:r>
              <a:rPr lang="en-US" dirty="0" smtClean="0">
                <a:solidFill>
                  <a:srgbClr val="FF0000"/>
                </a:solidFill>
                <a:latin typeface="Times New Roman" panose="02020603050405020304" pitchFamily="18" charset="0"/>
                <a:cs typeface="Times New Roman" panose="02020603050405020304" pitchFamily="18" charset="0"/>
              </a:rPr>
              <a:t>1. </a:t>
            </a:r>
            <a:r>
              <a:rPr lang="en-US" dirty="0" err="1" smtClean="0">
                <a:solidFill>
                  <a:srgbClr val="FF0000"/>
                </a:solidFill>
                <a:latin typeface="Times New Roman" panose="02020603050405020304" pitchFamily="18" charset="0"/>
                <a:cs typeface="Times New Roman" panose="02020603050405020304" pitchFamily="18" charset="0"/>
              </a:rPr>
              <a:t>Chuẩn</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bị</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nói</a:t>
            </a:r>
            <a:r>
              <a:rPr lang="en-US" dirty="0" smtClean="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00766"/>
            <a:ext cx="10515600" cy="4876197"/>
          </a:xfrm>
        </p:spPr>
        <p:txBody>
          <a:bodyPr>
            <a:normAutofit/>
          </a:bodyPr>
          <a:lstStyle/>
          <a:p>
            <a:pPr marL="0" indent="0" algn="just">
              <a:lnSpc>
                <a:spcPct val="107000"/>
              </a:lnSpc>
              <a:spcAft>
                <a:spcPts val="800"/>
              </a:spcAft>
              <a:buNone/>
            </a:pPr>
            <a:r>
              <a:rPr lang="en-US" b="1" dirty="0"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a. </a:t>
            </a:r>
            <a:r>
              <a:rPr lang="en-US" b="1" dirty="0" err="1"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Lựa</a:t>
            </a:r>
            <a:r>
              <a:rPr lang="en-US" b="1" dirty="0"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b="1" dirty="0" err="1"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chọn</a:t>
            </a:r>
            <a:r>
              <a:rPr lang="en-US" b="1" dirty="0"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b="1" dirty="0" err="1"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đề</a:t>
            </a:r>
            <a:r>
              <a:rPr lang="en-US" b="1" dirty="0"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b="1" dirty="0" err="1"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tài</a:t>
            </a:r>
            <a:r>
              <a:rPr lang="en-US" b="1" dirty="0"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thức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thuyết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lời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nói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kết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hợp</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với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chiếu</a:t>
            </a:r>
            <a:r>
              <a:rPr lang="en-US" b="1" dirty="0" smtClean="0">
                <a:latin typeface="Times New Roman" panose="02020603050405020304" pitchFamily="18" charset="0"/>
                <a:cs typeface="Times New Roman" panose="02020603050405020304" pitchFamily="18" charset="0"/>
              </a:rPr>
              <a:t> slide, </a:t>
            </a:r>
            <a:r>
              <a:rPr lang="en-US" b="1" dirty="0" err="1" smtClean="0">
                <a:latin typeface="Times New Roman" panose="02020603050405020304" pitchFamily="18" charset="0"/>
                <a:cs typeface="Times New Roman" panose="02020603050405020304" pitchFamily="18" charset="0"/>
              </a:rPr>
              <a:t>kết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hợp</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ảnh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sơ</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đồ</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bảng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biểu</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thống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kê</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nếu</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có</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để</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nói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thêm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sinh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động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hấp</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dẫn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hơn</a:t>
            </a:r>
            <a:r>
              <a:rPr lang="en-US" b="1"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Xác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định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giọng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kể</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ngữ</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điệu</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điệu</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bộ</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nét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mặt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cho</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phù</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hợp</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với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nội</a:t>
            </a:r>
            <a:r>
              <a:rPr lang="en-US" b="1" dirty="0" smtClean="0">
                <a:latin typeface="Times New Roman" panose="02020603050405020304" pitchFamily="18" charset="0"/>
                <a:cs typeface="Times New Roman" panose="02020603050405020304" pitchFamily="18" charset="0"/>
              </a:rPr>
              <a:t> dung </a:t>
            </a:r>
            <a:r>
              <a:rPr lang="en-US" b="1" dirty="0" err="1" smtClean="0">
                <a:latin typeface="Times New Roman" panose="02020603050405020304" pitchFamily="18" charset="0"/>
                <a:cs typeface="Times New Roman" panose="02020603050405020304" pitchFamily="18" charset="0"/>
              </a:rPr>
              <a:t>thuyết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Chuẩn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bị</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nội</a:t>
            </a:r>
            <a:r>
              <a:rPr lang="en-US" b="1" dirty="0" smtClean="0">
                <a:latin typeface="Times New Roman" panose="02020603050405020304" pitchFamily="18" charset="0"/>
                <a:cs typeface="Times New Roman" panose="02020603050405020304" pitchFamily="18" charset="0"/>
              </a:rPr>
              <a:t> dung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bày</a:t>
            </a:r>
            <a:r>
              <a:rPr lang="en-US" b="1"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Xem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lại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dàn</a:t>
            </a:r>
            <a:r>
              <a:rPr lang="en-US" b="1" dirty="0" smtClean="0">
                <a:latin typeface="Times New Roman" panose="02020603050405020304" pitchFamily="18" charset="0"/>
                <a:cs typeface="Times New Roman" panose="02020603050405020304" pitchFamily="18" charset="0"/>
              </a:rPr>
              <a:t> ý </a:t>
            </a:r>
            <a:r>
              <a:rPr lang="en-US" b="1" dirty="0" err="1" smtClean="0">
                <a:latin typeface="Times New Roman" panose="02020603050405020304" pitchFamily="18" charset="0"/>
                <a:cs typeface="Times New Roman" panose="02020603050405020304" pitchFamily="18" charset="0"/>
              </a:rPr>
              <a:t>và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viết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đã</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hoàn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thành</a:t>
            </a:r>
            <a:r>
              <a:rPr lang="en-US" b="1" dirty="0" smtClean="0">
                <a:latin typeface="Times New Roman" panose="02020603050405020304" pitchFamily="18" charset="0"/>
                <a:cs typeface="Times New Roman" panose="02020603050405020304" pitchFamily="18" charset="0"/>
              </a:rPr>
              <a:t> ở </a:t>
            </a:r>
            <a:r>
              <a:rPr lang="en-US" b="1" dirty="0" err="1" smtClean="0">
                <a:latin typeface="Times New Roman" panose="02020603050405020304" pitchFamily="18" charset="0"/>
                <a:cs typeface="Times New Roman" panose="02020603050405020304" pitchFamily="18" charset="0"/>
              </a:rPr>
              <a:t>phần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Viết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Chỉnh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sửa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viết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thành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văn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bản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phù</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hợp</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để</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nói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trong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buổi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học</a:t>
            </a:r>
            <a:r>
              <a:rPr lang="en-US" b="1"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Tập</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đọc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diễn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cảm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thơ</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Mùa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xuân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xanh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để</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làm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dẫn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chứng</a:t>
            </a:r>
            <a:r>
              <a:rPr lang="en-US" b="1"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0434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3974"/>
          </a:xfrm>
        </p:spPr>
        <p:txBody>
          <a:bodyPr/>
          <a:lstStyle/>
          <a:p>
            <a:r>
              <a:rPr lang="en-US" dirty="0" smtClean="0">
                <a:solidFill>
                  <a:srgbClr val="FF0000"/>
                </a:solidFill>
                <a:latin typeface="Times New Roman" panose="02020603050405020304" pitchFamily="18" charset="0"/>
                <a:cs typeface="Times New Roman" panose="02020603050405020304" pitchFamily="18" charset="0"/>
              </a:rPr>
              <a:t>1. </a:t>
            </a:r>
            <a:r>
              <a:rPr lang="en-US" dirty="0" err="1" smtClean="0">
                <a:solidFill>
                  <a:srgbClr val="FF0000"/>
                </a:solidFill>
                <a:latin typeface="Times New Roman" panose="02020603050405020304" pitchFamily="18" charset="0"/>
                <a:cs typeface="Times New Roman" panose="02020603050405020304" pitchFamily="18" charset="0"/>
              </a:rPr>
              <a:t>Chuẩn</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bị</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nói</a:t>
            </a:r>
            <a:r>
              <a:rPr lang="en-US" dirty="0" smtClean="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00766"/>
            <a:ext cx="10515600" cy="4876197"/>
          </a:xfrm>
        </p:spPr>
        <p:txBody>
          <a:bodyPr>
            <a:normAutofit/>
          </a:bodyPr>
          <a:lstStyle/>
          <a:p>
            <a:pPr marL="0" indent="0">
              <a:buNone/>
            </a:pPr>
            <a:r>
              <a:rPr lang="en-US" b="1" dirty="0" smtClean="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b. </a:t>
            </a:r>
            <a:r>
              <a:rPr lang="en-US" b="1" dirty="0" err="1">
                <a:solidFill>
                  <a:srgbClr val="FF0000"/>
                </a:solidFill>
                <a:latin typeface="Times New Roman" panose="02020603050405020304" pitchFamily="18" charset="0"/>
                <a:cs typeface="Times New Roman" panose="02020603050405020304" pitchFamily="18" charset="0"/>
              </a:rPr>
              <a:t>Tìm</a:t>
            </a:r>
            <a:r>
              <a:rPr lang="en-US" b="1" dirty="0">
                <a:solidFill>
                  <a:srgbClr val="FF0000"/>
                </a:solidFill>
                <a:latin typeface="Times New Roman" panose="02020603050405020304" pitchFamily="18" charset="0"/>
                <a:cs typeface="Times New Roman" panose="02020603050405020304" pitchFamily="18" charset="0"/>
              </a:rPr>
              <a:t> ý </a:t>
            </a:r>
            <a:r>
              <a:rPr lang="en-US" b="1" dirty="0" err="1">
                <a:solidFill>
                  <a:srgbClr val="FF0000"/>
                </a:solidFill>
                <a:latin typeface="Times New Roman" panose="02020603050405020304" pitchFamily="18" charset="0"/>
                <a:cs typeface="Times New Roman" panose="02020603050405020304" pitchFamily="18" charset="0"/>
              </a:rPr>
              <a:t>và</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sắp</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xếp</a:t>
            </a:r>
            <a:r>
              <a:rPr lang="en-US" b="1" dirty="0">
                <a:solidFill>
                  <a:srgbClr val="FF0000"/>
                </a:solidFill>
                <a:latin typeface="Times New Roman" panose="02020603050405020304" pitchFamily="18" charset="0"/>
                <a:cs typeface="Times New Roman" panose="02020603050405020304" pitchFamily="18" charset="0"/>
              </a:rPr>
              <a:t> ý:</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endParaRPr lang="en-US" b="1" dirty="0" smtClean="0">
              <a:latin typeface="Times New Roman" panose="02020603050405020304" pitchFamily="18" charset="0"/>
              <a:cs typeface="Times New Roman" panose="02020603050405020304" pitchFamily="18" charset="0"/>
            </a:endParaRPr>
          </a:p>
          <a:p>
            <a:pPr marL="0" indent="0">
              <a:buNone/>
            </a:pPr>
            <a:r>
              <a:rPr lang="en-US" b="1" dirty="0" err="1" smtClean="0">
                <a:latin typeface="Times New Roman" panose="02020603050405020304" pitchFamily="18" charset="0"/>
                <a:cs typeface="Times New Roman" panose="02020603050405020304" pitchFamily="18" charset="0"/>
              </a:rPr>
              <a:t>Xem</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lại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hệ</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thống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luận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điểm</a:t>
            </a:r>
            <a:r>
              <a:rPr lang="en-US" b="1" dirty="0">
                <a:latin typeface="Times New Roman" panose="02020603050405020304" pitchFamily="18" charset="0"/>
                <a:cs typeface="Times New Roman" panose="02020603050405020304" pitchFamily="18" charset="0"/>
              </a:rPr>
              <a:t> ở </a:t>
            </a: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viết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lựa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chọn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những</a:t>
            </a:r>
            <a:r>
              <a:rPr lang="en-US" b="1" dirty="0">
                <a:latin typeface="Times New Roman" panose="02020603050405020304" pitchFamily="18" charset="0"/>
                <a:cs typeface="Times New Roman" panose="02020603050405020304" pitchFamily="18" charset="0"/>
              </a:rPr>
              <a:t> ý </a:t>
            </a:r>
            <a:r>
              <a:rPr lang="en-US" b="1" dirty="0" err="1">
                <a:latin typeface="Times New Roman" panose="02020603050405020304" pitchFamily="18" charset="0"/>
                <a:cs typeface="Times New Roman" panose="02020603050405020304" pitchFamily="18" charset="0"/>
              </a:rPr>
              <a:t>quan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trọng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nhất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hiện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rõ</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nét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quan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điểm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hiện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bản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cần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được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trình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bày</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nói</a:t>
            </a:r>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en-US"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5181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1532587"/>
          </a:xfrm>
        </p:spPr>
        <p:txBody>
          <a:bodyPr>
            <a:noAutofit/>
          </a:bodyPr>
          <a:lstStyle/>
          <a:p>
            <a:pPr algn="ctr"/>
            <a:r>
              <a:rPr lang="en-US" sz="3200" b="1" u="sng" dirty="0" smtClean="0">
                <a:solidFill>
                  <a:srgbClr val="FF0000"/>
                </a:solidFill>
              </a:rPr>
              <a:t/>
            </a:r>
            <a:br>
              <a:rPr lang="en-US" sz="3200" b="1" u="sng" dirty="0" smtClean="0">
                <a:solidFill>
                  <a:srgbClr val="FF0000"/>
                </a:solidFill>
              </a:rPr>
            </a:br>
            <a:r>
              <a:rPr lang="en-US" sz="3200" b="1" u="sng" dirty="0" err="1" smtClean="0">
                <a:solidFill>
                  <a:srgbClr val="FF0000"/>
                </a:solidFill>
                <a:latin typeface="Times New Roman" panose="02020603050405020304" pitchFamily="18" charset="0"/>
                <a:cs typeface="Times New Roman" panose="02020603050405020304" pitchFamily="18" charset="0"/>
              </a:rPr>
              <a:t>Ví</a:t>
            </a:r>
            <a:r>
              <a:rPr lang="en-US" sz="3200" b="1" u="sng" dirty="0" smtClean="0">
                <a:solidFill>
                  <a:srgbClr val="FF0000"/>
                </a:solidFill>
                <a:latin typeface="Times New Roman" panose="02020603050405020304" pitchFamily="18" charset="0"/>
                <a:cs typeface="Times New Roman" panose="02020603050405020304" pitchFamily="18" charset="0"/>
              </a:rPr>
              <a:t> </a:t>
            </a:r>
            <a:r>
              <a:rPr lang="en-US" sz="3200" b="1" u="sng" dirty="0" err="1">
                <a:solidFill>
                  <a:srgbClr val="FF0000"/>
                </a:solidFill>
                <a:latin typeface="Times New Roman" panose="02020603050405020304" pitchFamily="18" charset="0"/>
                <a:cs typeface="Times New Roman" panose="02020603050405020304" pitchFamily="18" charset="0"/>
              </a:rPr>
              <a:t>dụ</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ý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lập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dàn</a:t>
            </a:r>
            <a:r>
              <a:rPr lang="en-US" sz="3200" b="1" dirty="0">
                <a:latin typeface="Times New Roman" panose="02020603050405020304" pitchFamily="18" charset="0"/>
                <a:cs typeface="Times New Roman" panose="02020603050405020304" pitchFamily="18" charset="0"/>
              </a:rPr>
              <a:t> ý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Mùa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xuân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xanh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Nguyễn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Bính</a:t>
            </a:r>
            <a:r>
              <a:rPr lang="en-US" sz="3200" b="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FontTx/>
              <a:buChar char="-"/>
            </a:pPr>
            <a:r>
              <a:rPr lang="en-US" b="1" dirty="0" err="1" smtClean="0">
                <a:latin typeface="Times New Roman" panose="02020603050405020304" pitchFamily="18" charset="0"/>
                <a:cs typeface="Times New Roman" panose="02020603050405020304" pitchFamily="18" charset="0"/>
              </a:rPr>
              <a:t>Lí</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do </a:t>
            </a:r>
            <a:r>
              <a:rPr lang="en-US" b="1" dirty="0" err="1">
                <a:latin typeface="Times New Roman" panose="02020603050405020304" pitchFamily="18" charset="0"/>
                <a:cs typeface="Times New Roman" panose="02020603050405020304" pitchFamily="18" charset="0"/>
              </a:rPr>
              <a:t>lựa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chọn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Mùa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xuân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xanh</a:t>
            </a:r>
            <a:r>
              <a:rPr lang="en-US" b="1" dirty="0" smtClean="0">
                <a:latin typeface="Times New Roman" panose="02020603050405020304" pitchFamily="18" charset="0"/>
                <a:cs typeface="Times New Roman" panose="02020603050405020304" pitchFamily="18" charset="0"/>
              </a:rPr>
              <a:t>”?</a:t>
            </a:r>
          </a:p>
          <a:p>
            <a:pPr>
              <a:buFontTx/>
              <a:buChar char="-"/>
            </a:pPr>
            <a:r>
              <a:rPr lang="en-US" b="1" dirty="0" smtClean="0">
                <a:latin typeface="Times New Roman" panose="02020603050405020304" pitchFamily="18" charset="0"/>
                <a:cs typeface="Times New Roman" panose="02020603050405020304" pitchFamily="18" charset="0"/>
              </a:rPr>
              <a:t>Ý </a:t>
            </a:r>
            <a:r>
              <a:rPr lang="en-US" b="1" dirty="0" err="1">
                <a:latin typeface="Times New Roman" panose="02020603050405020304" pitchFamily="18" charset="0"/>
                <a:cs typeface="Times New Roman" panose="02020603050405020304" pitchFamily="18" charset="0"/>
              </a:rPr>
              <a:t>nghĩa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thơ</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Mùa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xuân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xanh</a:t>
            </a:r>
            <a:r>
              <a:rPr lang="en-US" b="1" dirty="0" smtClean="0">
                <a:latin typeface="Times New Roman" panose="02020603050405020304" pitchFamily="18" charset="0"/>
                <a:cs typeface="Times New Roman" panose="02020603050405020304" pitchFamily="18" charset="0"/>
              </a:rPr>
              <a:t>”?</a:t>
            </a:r>
          </a:p>
          <a:p>
            <a:pPr>
              <a:buFontTx/>
              <a:buChar char="-"/>
            </a:pPr>
            <a:r>
              <a:rPr lang="en-US" b="1" dirty="0" err="1" smtClean="0">
                <a:latin typeface="Times New Roman" panose="02020603050405020304" pitchFamily="18" charset="0"/>
                <a:cs typeface="Times New Roman" panose="02020603050405020304" pitchFamily="18" charset="0"/>
              </a:rPr>
              <a:t>Mạch</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cảm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xúc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vật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trữ</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tình</a:t>
            </a:r>
            <a:r>
              <a:rPr lang="en-US" b="1" dirty="0" smtClean="0">
                <a:latin typeface="Times New Roman" panose="02020603050405020304" pitchFamily="18" charset="0"/>
                <a:cs typeface="Times New Roman" panose="02020603050405020304" pitchFamily="18" charset="0"/>
              </a:rPr>
              <a:t> </a:t>
            </a:r>
          </a:p>
          <a:p>
            <a:pPr>
              <a:buFontTx/>
              <a:buChar char="-"/>
            </a:pPr>
            <a:r>
              <a:rPr lang="en-US" b="1" dirty="0" err="1" smtClean="0">
                <a:latin typeface="Times New Roman" panose="02020603050405020304" pitchFamily="18" charset="0"/>
                <a:cs typeface="Times New Roman" panose="02020603050405020304" pitchFamily="18" charset="0"/>
              </a:rPr>
              <a:t>Vẻ</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đẹp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hình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tượng</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thơ</a:t>
            </a:r>
            <a:endParaRPr lang="en-US" b="1" dirty="0" smtClean="0">
              <a:latin typeface="Times New Roman" panose="02020603050405020304" pitchFamily="18" charset="0"/>
              <a:cs typeface="Times New Roman" panose="02020603050405020304" pitchFamily="18" charset="0"/>
            </a:endParaRPr>
          </a:p>
          <a:p>
            <a:pPr>
              <a:buFontTx/>
              <a:buChar char="-"/>
            </a:pPr>
            <a:r>
              <a:rPr lang="en-US" b="1" dirty="0" err="1" smtClean="0">
                <a:latin typeface="Times New Roman" panose="02020603050405020304" pitchFamily="18" charset="0"/>
                <a:cs typeface="Times New Roman" panose="02020603050405020304" pitchFamily="18" charset="0"/>
              </a:rPr>
              <a:t>Tính</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độc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đáo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tiện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ngôn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từ</a:t>
            </a:r>
            <a:r>
              <a:rPr lang="en-US" b="1" dirty="0">
                <a:latin typeface="Times New Roman" panose="02020603050405020304" pitchFamily="18" charset="0"/>
                <a:cs typeface="Times New Roman" panose="02020603050405020304" pitchFamily="18" charset="0"/>
              </a:rPr>
              <a:t> </a:t>
            </a:r>
            <a:endParaRPr lang="en-US" b="1" dirty="0" smtClean="0">
              <a:latin typeface="Times New Roman" panose="02020603050405020304" pitchFamily="18" charset="0"/>
              <a:cs typeface="Times New Roman" panose="02020603050405020304" pitchFamily="18" charset="0"/>
            </a:endParaRPr>
          </a:p>
          <a:p>
            <a:pPr>
              <a:buFontTx/>
              <a:buChar char="-"/>
            </a:pPr>
            <a:r>
              <a:rPr lang="en-US" b="1" dirty="0" err="1" smtClean="0">
                <a:latin typeface="Times New Roman" panose="02020603050405020304" pitchFamily="18" charset="0"/>
                <a:cs typeface="Times New Roman" panose="02020603050405020304" pitchFamily="18" charset="0"/>
              </a:rPr>
              <a:t>Nét</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hấp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dẫn</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của</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thơ</a:t>
            </a:r>
            <a:r>
              <a:rPr lang="en-US" b="1" dirty="0">
                <a:latin typeface="Times New Roman" panose="02020603050405020304" pitchFamily="18" charset="0"/>
                <a:cs typeface="Times New Roman" panose="02020603050405020304" pitchFamily="18" charset="0"/>
              </a:rPr>
              <a:t> so </a:t>
            </a:r>
            <a:r>
              <a:rPr lang="en-US" b="1" dirty="0" err="1">
                <a:latin typeface="Times New Roman" panose="02020603050405020304" pitchFamily="18" charset="0"/>
                <a:cs typeface="Times New Roman" panose="02020603050405020304" pitchFamily="18" charset="0"/>
              </a:rPr>
              <a:t>với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một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số</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phẩm</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khác</a:t>
            </a:r>
            <a:endParaRPr lang="en-US" b="1"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5077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anose="02020603050405020304" pitchFamily="18" charset="0"/>
                <a:cs typeface="Times New Roman" panose="02020603050405020304" pitchFamily="18" charset="0"/>
              </a:rPr>
              <a:t>1. </a:t>
            </a:r>
            <a:r>
              <a:rPr lang="en-US" dirty="0" err="1" smtClean="0">
                <a:solidFill>
                  <a:srgbClr val="FF0000"/>
                </a:solidFill>
                <a:latin typeface="Times New Roman" panose="02020603050405020304" pitchFamily="18" charset="0"/>
                <a:cs typeface="Times New Roman" panose="02020603050405020304" pitchFamily="18" charset="0"/>
              </a:rPr>
              <a:t>Chuẩn</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bị</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nói</a:t>
            </a:r>
            <a:r>
              <a:rPr lang="en-US" dirty="0" smtClean="0">
                <a:solidFill>
                  <a:srgbClr val="FF0000"/>
                </a:solidFill>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smtClean="0"/>
              <a:t> </a:t>
            </a:r>
            <a:r>
              <a:rPr lang="en-US" b="1" dirty="0">
                <a:solidFill>
                  <a:srgbClr val="FF0000"/>
                </a:solidFill>
                <a:latin typeface="Times New Roman" panose="02020603050405020304" pitchFamily="18" charset="0"/>
                <a:cs typeface="Times New Roman" panose="02020603050405020304" pitchFamily="18" charset="0"/>
              </a:rPr>
              <a:t>c. </a:t>
            </a:r>
            <a:r>
              <a:rPr lang="en-US" b="1" dirty="0" err="1">
                <a:solidFill>
                  <a:srgbClr val="FF0000"/>
                </a:solidFill>
                <a:latin typeface="Times New Roman" panose="02020603050405020304" pitchFamily="18" charset="0"/>
                <a:cs typeface="Times New Roman" panose="02020603050405020304" pitchFamily="18" charset="0"/>
              </a:rPr>
              <a:t>Xác</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định</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từ</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ngữ</a:t>
            </a:r>
            <a:r>
              <a:rPr lang="en-US" b="1" dirty="0">
                <a:solidFill>
                  <a:srgbClr val="FF0000"/>
                </a:solidFill>
                <a:latin typeface="Times New Roman" panose="02020603050405020304" pitchFamily="18" charset="0"/>
                <a:cs typeface="Times New Roman" panose="02020603050405020304" pitchFamily="18" charset="0"/>
              </a:rPr>
              <a:t> then </a:t>
            </a:r>
            <a:r>
              <a:rPr lang="en-US" b="1" dirty="0" err="1">
                <a:solidFill>
                  <a:srgbClr val="FF0000"/>
                </a:solidFill>
                <a:latin typeface="Times New Roman" panose="02020603050405020304" pitchFamily="18" charset="0"/>
                <a:cs typeface="Times New Roman" panose="02020603050405020304" pitchFamily="18" charset="0"/>
              </a:rPr>
              <a:t>chốt</a:t>
            </a:r>
            <a:r>
              <a:rPr lang="en-US" b="1" dirty="0">
                <a:solidFill>
                  <a:srgbClr val="FF0000"/>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r>
              <a:rPr lang="en-US" b="1" dirty="0" err="1">
                <a:latin typeface="Times New Roman" panose="02020603050405020304" pitchFamily="18" charset="0"/>
                <a:cs typeface="Times New Roman" panose="02020603050405020304" pitchFamily="18" charset="0"/>
              </a:rPr>
              <a:t>Cần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ghi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nhớ</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những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từ</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ngữ</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quan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trọng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được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dùng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viết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nhằm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một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điểm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nào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đó</a:t>
            </a:r>
            <a:r>
              <a:rPr lang="en-US" b="1" dirty="0">
                <a:latin typeface="Times New Roman" panose="02020603050405020304" pitchFamily="18" charset="0"/>
                <a:cs typeface="Times New Roman" panose="02020603050405020304" pitchFamily="18" charset="0"/>
              </a:rPr>
              <a:t> ở </a:t>
            </a: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thơ</a:t>
            </a:r>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6936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2330</Words>
  <Application>Microsoft Office PowerPoint</Application>
  <PresentationFormat>Widescreen</PresentationFormat>
  <Paragraphs>201</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MS Mincho</vt:lpstr>
      <vt:lpstr>Arial</vt:lpstr>
      <vt:lpstr>Calibri</vt:lpstr>
      <vt:lpstr>Calibri Light</vt:lpstr>
      <vt:lpstr>Segoe UI</vt:lpstr>
      <vt:lpstr>Times New Roman</vt:lpstr>
      <vt:lpstr>Office Theme</vt:lpstr>
      <vt:lpstr>NÓI VÀ NGHE  </vt:lpstr>
      <vt:lpstr>Xem video về Hàn Mặc Tử và bài Mùa xuân Chín. </vt:lpstr>
      <vt:lpstr>PowerPoint Presentation</vt:lpstr>
      <vt:lpstr>II. Chuẩn bị nói và nghe </vt:lpstr>
      <vt:lpstr>1. Chuẩn bị nói:</vt:lpstr>
      <vt:lpstr>1. Chuẩn bị nói:</vt:lpstr>
      <vt:lpstr>1. Chuẩn bị nói:</vt:lpstr>
      <vt:lpstr> Ví dụ: Tìm ý và lập dàn ý bài “Mùa xuân xanh” (Nguyễn Bính)  </vt:lpstr>
      <vt:lpstr>1. Chuẩn bị nói:</vt:lpstr>
      <vt:lpstr>1. Chuẩn bị nói:</vt:lpstr>
      <vt:lpstr>2. Chuẩn bị nghe:</vt:lpstr>
      <vt:lpstr>III. Thực hành nói và nghe </vt:lpstr>
      <vt:lpstr> III. Thực hành nói và nghe 1. Yêu cầu chung: </vt:lpstr>
      <vt:lpstr>2. Yêu cầu cụ thể: </vt:lpstr>
      <vt:lpstr> 2. Yêu cầu cụ thể: a. Người nói: </vt:lpstr>
      <vt:lpstr> 2. Yêu cầu cụ thể: a. Người nói: </vt:lpstr>
      <vt:lpstr> 2. Yêu cầu cụ thể:  </vt:lpstr>
      <vt:lpstr> IV. Trao đổi  </vt:lpstr>
      <vt:lpstr> IV. Trao đổi  </vt:lpstr>
      <vt:lpstr> Bảng kiểm tự đánh giá và đánh giá về bài trình bày </vt:lpstr>
      <vt:lpstr>Bảng tự kiểm tra kĩ năng nói của bản thân </vt:lpstr>
      <vt:lpstr>Bảng tự kiểm tra kĩ năng nghe</vt:lpstr>
      <vt:lpstr>CỦNG CỐ, MỞ RỘNG </vt:lpstr>
      <vt:lpstr>Phiếu học tập </vt:lpstr>
      <vt:lpstr>Phiếu học tập </vt:lpstr>
      <vt:lpstr>   HƯỚNG DẪN HỌC Ở NHÀ: - Tìm trong sách, báo thông tin về các tác giả, tác phẩm đã học hoặc truy cập Internet để rèn luyện tiếp kĩ năng nghị luận phân tích, đánh giá một tác phẩm thơ. - Tìm đọc thêm một số bài thơ có cùng đề tài với các bài thơ đã học.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NÓI VÀ NGHE</dc:title>
  <dc:creator>Admin</dc:creator>
  <cp:lastModifiedBy>Admin</cp:lastModifiedBy>
  <cp:revision>16</cp:revision>
  <dcterms:created xsi:type="dcterms:W3CDTF">2022-08-26T15:32:36Z</dcterms:created>
  <dcterms:modified xsi:type="dcterms:W3CDTF">2022-08-26T17:36:17Z</dcterms:modified>
</cp:coreProperties>
</file>