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4"/>
  </p:notesMasterIdLst>
  <p:sldIdLst>
    <p:sldId id="256" r:id="rId3"/>
    <p:sldId id="257" r:id="rId4"/>
    <p:sldId id="258" r:id="rId5"/>
    <p:sldId id="262" r:id="rId6"/>
    <p:sldId id="316" r:id="rId7"/>
    <p:sldId id="317" r:id="rId8"/>
    <p:sldId id="318" r:id="rId9"/>
    <p:sldId id="260" r:id="rId10"/>
    <p:sldId id="319" r:id="rId11"/>
    <p:sldId id="259" r:id="rId12"/>
    <p:sldId id="320" r:id="rId13"/>
    <p:sldId id="321" r:id="rId14"/>
    <p:sldId id="322" r:id="rId15"/>
    <p:sldId id="323" r:id="rId16"/>
    <p:sldId id="263" r:id="rId17"/>
    <p:sldId id="293" r:id="rId18"/>
    <p:sldId id="324" r:id="rId19"/>
    <p:sldId id="325" r:id="rId20"/>
    <p:sldId id="292" r:id="rId21"/>
    <p:sldId id="326" r:id="rId22"/>
    <p:sldId id="315" r:id="rId23"/>
  </p:sldIdLst>
  <p:sldSz cx="9144000" cy="5143500" type="screen16x9"/>
  <p:notesSz cx="6858000" cy="9144000"/>
  <p:embeddedFontLst>
    <p:embeddedFont>
      <p:font typeface="Dosis ExtraBold" pitchFamily="2" charset="0"/>
      <p:bold r:id="rId25"/>
    </p:embeddedFont>
    <p:embeddedFont>
      <p:font typeface="Proxima Nova" panose="020B0604020202020204" charset="0"/>
      <p:regular r:id="rId26"/>
      <p:bold r:id="rId27"/>
      <p:italic r:id="rId28"/>
      <p:boldItalic r:id="rId29"/>
    </p:embeddedFont>
    <p:embeddedFont>
      <p:font typeface="Proxima Nova Semibold" panose="020B0604020202020204" charset="0"/>
      <p:regular r:id="rId30"/>
      <p:bold r:id="rId31"/>
      <p:boldItalic r:id="rId32"/>
    </p:embeddedFont>
    <p:embeddedFont>
      <p:font typeface="Quicksand" pitchFamily="2" charset="0"/>
      <p:regular r:id="rId33"/>
      <p:bold r:id="rId34"/>
    </p:embeddedFont>
    <p:embeddedFont>
      <p:font typeface="Quicksand Medium" pitchFamily="2" charset="0"/>
      <p:regular r:id="rId35"/>
      <p:bold r:id="rId36"/>
    </p:embeddedFont>
    <p:embeddedFont>
      <p:font typeface="Raleway" pitchFamily="2" charset="0"/>
      <p:regular r:id="rId37"/>
      <p:bold r:id="rId38"/>
      <p:italic r:id="rId39"/>
      <p:boldItalic r:id="rId40"/>
    </p:embeddedFont>
    <p:embeddedFont>
      <p:font typeface="Roboto Condensed Light" panose="02000000000000000000" pitchFamily="2"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8BA335-B2D7-4BA8-88E4-AAA98E21FE87}">
  <a:tblStyle styleId="{288BA335-B2D7-4BA8-88E4-AAA98E21FE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8" y="4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c0751f0fa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c0751f0fa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c0751f0fa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c0751f0fa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42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c0751f0fa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c0751f0fa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68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c0751f0fa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c0751f0fa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875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c0751f0fa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c0751f0fa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67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bfbe3fbe3b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bfbe3fbe3b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p:cNvGrpSpPr/>
        <p:nvPr/>
      </p:nvGrpSpPr>
      <p:grpSpPr>
        <a:xfrm>
          <a:off x="0" y="0"/>
          <a:ext cx="0" cy="0"/>
          <a:chOff x="0" y="0"/>
          <a:chExt cx="0" cy="0"/>
        </a:xfrm>
      </p:grpSpPr>
      <p:sp>
        <p:nvSpPr>
          <p:cNvPr id="1935" name="Google Shape;1935;gbfbe3fbe3b_0_1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6" name="Google Shape;1936;gbfbe3fbe3b_0_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c0751f0fa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c0751f0fa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301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c0751f0fa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c0751f0fa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198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bfbe3fbe3b_0_1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bfbe3fbe3b_0_1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c0751f0fa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c0751f0fa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bfbe3fbe3b_0_1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bfbe3fbe3b_0_1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740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9"/>
        <p:cNvGrpSpPr/>
        <p:nvPr/>
      </p:nvGrpSpPr>
      <p:grpSpPr>
        <a:xfrm>
          <a:off x="0" y="0"/>
          <a:ext cx="0" cy="0"/>
          <a:chOff x="0" y="0"/>
          <a:chExt cx="0" cy="0"/>
        </a:xfrm>
      </p:grpSpPr>
      <p:sp>
        <p:nvSpPr>
          <p:cNvPr id="17990" name="Google Shape;17990;gbfbe3fbe3b_0_17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1" name="Google Shape;17991;gbfbe3fbe3b_0_17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c0751f0fa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c0751f0fa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fbe3fbe3b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fbe3fbe3b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fbe3fbe3b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fbe3fbe3b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280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fbe3fbe3b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fbe3fbe3b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65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c0751f0fa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c0751f0fa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00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fbe3fbe3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fbe3fbe3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c0751f0fa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c0751f0fa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30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3950" y="-186300"/>
            <a:ext cx="9471900" cy="5458800"/>
            <a:chOff x="-163950" y="-186300"/>
            <a:chExt cx="9471900" cy="5458800"/>
          </a:xfrm>
        </p:grpSpPr>
        <p:cxnSp>
          <p:nvCxnSpPr>
            <p:cNvPr id="10" name="Google Shape;10;p2"/>
            <p:cNvCxnSpPr/>
            <p:nvPr/>
          </p:nvCxnSpPr>
          <p:spPr>
            <a:xfrm>
              <a:off x="6177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1" name="Google Shape;11;p2"/>
            <p:cNvCxnSpPr/>
            <p:nvPr/>
          </p:nvCxnSpPr>
          <p:spPr>
            <a:xfrm>
              <a:off x="16062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2" name="Google Shape;12;p2"/>
            <p:cNvCxnSpPr/>
            <p:nvPr/>
          </p:nvCxnSpPr>
          <p:spPr>
            <a:xfrm>
              <a:off x="25948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3" name="Google Shape;13;p2"/>
            <p:cNvCxnSpPr/>
            <p:nvPr/>
          </p:nvCxnSpPr>
          <p:spPr>
            <a:xfrm>
              <a:off x="35834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4" name="Google Shape;14;p2"/>
            <p:cNvCxnSpPr/>
            <p:nvPr/>
          </p:nvCxnSpPr>
          <p:spPr>
            <a:xfrm>
              <a:off x="45720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5" name="Google Shape;15;p2"/>
            <p:cNvCxnSpPr/>
            <p:nvPr/>
          </p:nvCxnSpPr>
          <p:spPr>
            <a:xfrm>
              <a:off x="55605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6" name="Google Shape;16;p2"/>
            <p:cNvCxnSpPr/>
            <p:nvPr/>
          </p:nvCxnSpPr>
          <p:spPr>
            <a:xfrm>
              <a:off x="65491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7" name="Google Shape;17;p2"/>
            <p:cNvCxnSpPr/>
            <p:nvPr/>
          </p:nvCxnSpPr>
          <p:spPr>
            <a:xfrm>
              <a:off x="75377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8" name="Google Shape;18;p2"/>
            <p:cNvCxnSpPr/>
            <p:nvPr/>
          </p:nvCxnSpPr>
          <p:spPr>
            <a:xfrm>
              <a:off x="85263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9" name="Google Shape;19;p2"/>
            <p:cNvCxnSpPr/>
            <p:nvPr/>
          </p:nvCxnSpPr>
          <p:spPr>
            <a:xfrm>
              <a:off x="-163950" y="9051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20" name="Google Shape;20;p2"/>
            <p:cNvCxnSpPr/>
            <p:nvPr/>
          </p:nvCxnSpPr>
          <p:spPr>
            <a:xfrm>
              <a:off x="-163950" y="18793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21" name="Google Shape;21;p2"/>
            <p:cNvCxnSpPr/>
            <p:nvPr/>
          </p:nvCxnSpPr>
          <p:spPr>
            <a:xfrm>
              <a:off x="-163950" y="28536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22" name="Google Shape;22;p2"/>
            <p:cNvCxnSpPr/>
            <p:nvPr/>
          </p:nvCxnSpPr>
          <p:spPr>
            <a:xfrm>
              <a:off x="-163950" y="38278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23" name="Google Shape;23;p2"/>
            <p:cNvCxnSpPr/>
            <p:nvPr/>
          </p:nvCxnSpPr>
          <p:spPr>
            <a:xfrm>
              <a:off x="-163950" y="4802125"/>
              <a:ext cx="9471900" cy="0"/>
            </a:xfrm>
            <a:prstGeom prst="straightConnector1">
              <a:avLst/>
            </a:prstGeom>
            <a:noFill/>
            <a:ln w="9525" cap="flat" cmpd="sng">
              <a:solidFill>
                <a:srgbClr val="C2C1CB"/>
              </a:solidFill>
              <a:prstDash val="solid"/>
              <a:round/>
              <a:headEnd type="none" w="med" len="med"/>
              <a:tailEnd type="none" w="med" len="med"/>
            </a:ln>
          </p:spPr>
        </p:cxnSp>
      </p:grpSp>
      <p:sp>
        <p:nvSpPr>
          <p:cNvPr id="24" name="Google Shape;24;p2"/>
          <p:cNvSpPr txBox="1">
            <a:spLocks noGrp="1"/>
          </p:cNvSpPr>
          <p:nvPr>
            <p:ph type="ctrTitle"/>
          </p:nvPr>
        </p:nvSpPr>
        <p:spPr>
          <a:xfrm>
            <a:off x="1649100" y="1069938"/>
            <a:ext cx="5845800" cy="19653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5200">
                <a:latin typeface="Dosis ExtraBold"/>
                <a:ea typeface="Dosis ExtraBold"/>
                <a:cs typeface="Dosis ExtraBold"/>
                <a:sym typeface="Dosis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1649100" y="3700725"/>
            <a:ext cx="5845800" cy="7299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1800">
                <a:latin typeface="Quicksand Medium"/>
                <a:ea typeface="Quicksand Medium"/>
                <a:cs typeface="Quicksand Medium"/>
                <a:sym typeface="Quicksand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2_1">
    <p:spTree>
      <p:nvGrpSpPr>
        <p:cNvPr id="1" name="Shape 479"/>
        <p:cNvGrpSpPr/>
        <p:nvPr/>
      </p:nvGrpSpPr>
      <p:grpSpPr>
        <a:xfrm>
          <a:off x="0" y="0"/>
          <a:ext cx="0" cy="0"/>
          <a:chOff x="0" y="0"/>
          <a:chExt cx="0" cy="0"/>
        </a:xfrm>
      </p:grpSpPr>
      <p:grpSp>
        <p:nvGrpSpPr>
          <p:cNvPr id="480" name="Google Shape;480;p27"/>
          <p:cNvGrpSpPr/>
          <p:nvPr/>
        </p:nvGrpSpPr>
        <p:grpSpPr>
          <a:xfrm>
            <a:off x="-163950" y="-186300"/>
            <a:ext cx="9471900" cy="5458800"/>
            <a:chOff x="-163950" y="-186300"/>
            <a:chExt cx="9471900" cy="5458800"/>
          </a:xfrm>
        </p:grpSpPr>
        <p:cxnSp>
          <p:nvCxnSpPr>
            <p:cNvPr id="481" name="Google Shape;481;p27"/>
            <p:cNvCxnSpPr/>
            <p:nvPr/>
          </p:nvCxnSpPr>
          <p:spPr>
            <a:xfrm>
              <a:off x="6177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82" name="Google Shape;482;p27"/>
            <p:cNvCxnSpPr/>
            <p:nvPr/>
          </p:nvCxnSpPr>
          <p:spPr>
            <a:xfrm>
              <a:off x="16062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83" name="Google Shape;483;p27"/>
            <p:cNvCxnSpPr/>
            <p:nvPr/>
          </p:nvCxnSpPr>
          <p:spPr>
            <a:xfrm>
              <a:off x="25948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84" name="Google Shape;484;p27"/>
            <p:cNvCxnSpPr/>
            <p:nvPr/>
          </p:nvCxnSpPr>
          <p:spPr>
            <a:xfrm>
              <a:off x="35834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85" name="Google Shape;485;p27"/>
            <p:cNvCxnSpPr/>
            <p:nvPr/>
          </p:nvCxnSpPr>
          <p:spPr>
            <a:xfrm>
              <a:off x="45720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86" name="Google Shape;486;p27"/>
            <p:cNvCxnSpPr/>
            <p:nvPr/>
          </p:nvCxnSpPr>
          <p:spPr>
            <a:xfrm>
              <a:off x="55605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87" name="Google Shape;487;p27"/>
            <p:cNvCxnSpPr/>
            <p:nvPr/>
          </p:nvCxnSpPr>
          <p:spPr>
            <a:xfrm>
              <a:off x="65491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88" name="Google Shape;488;p27"/>
            <p:cNvCxnSpPr/>
            <p:nvPr/>
          </p:nvCxnSpPr>
          <p:spPr>
            <a:xfrm>
              <a:off x="75377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89" name="Google Shape;489;p27"/>
            <p:cNvCxnSpPr/>
            <p:nvPr/>
          </p:nvCxnSpPr>
          <p:spPr>
            <a:xfrm>
              <a:off x="85263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90" name="Google Shape;490;p27"/>
            <p:cNvCxnSpPr/>
            <p:nvPr/>
          </p:nvCxnSpPr>
          <p:spPr>
            <a:xfrm>
              <a:off x="-163950" y="9051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491" name="Google Shape;491;p27"/>
            <p:cNvCxnSpPr/>
            <p:nvPr/>
          </p:nvCxnSpPr>
          <p:spPr>
            <a:xfrm>
              <a:off x="-163950" y="18793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492" name="Google Shape;492;p27"/>
            <p:cNvCxnSpPr/>
            <p:nvPr/>
          </p:nvCxnSpPr>
          <p:spPr>
            <a:xfrm>
              <a:off x="-163950" y="28536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493" name="Google Shape;493;p27"/>
            <p:cNvCxnSpPr/>
            <p:nvPr/>
          </p:nvCxnSpPr>
          <p:spPr>
            <a:xfrm>
              <a:off x="-163950" y="38278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494" name="Google Shape;494;p27"/>
            <p:cNvCxnSpPr/>
            <p:nvPr/>
          </p:nvCxnSpPr>
          <p:spPr>
            <a:xfrm>
              <a:off x="-163950" y="4802125"/>
              <a:ext cx="9471900" cy="0"/>
            </a:xfrm>
            <a:prstGeom prst="straightConnector1">
              <a:avLst/>
            </a:prstGeom>
            <a:noFill/>
            <a:ln w="9525" cap="flat" cmpd="sng">
              <a:solidFill>
                <a:srgbClr val="C2C1CB"/>
              </a:solidFill>
              <a:prstDash val="solid"/>
              <a:round/>
              <a:headEnd type="none" w="med" len="med"/>
              <a:tailEnd type="none" w="med" len="med"/>
            </a:ln>
          </p:spPr>
        </p:cxnSp>
      </p:grpSp>
      <p:sp>
        <p:nvSpPr>
          <p:cNvPr id="495" name="Google Shape;495;p27"/>
          <p:cNvSpPr txBox="1">
            <a:spLocks noGrp="1"/>
          </p:cNvSpPr>
          <p:nvPr>
            <p:ph type="title"/>
          </p:nvPr>
        </p:nvSpPr>
        <p:spPr>
          <a:xfrm>
            <a:off x="4831688" y="1044525"/>
            <a:ext cx="3459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6" name="Google Shape;496;p27"/>
          <p:cNvSpPr txBox="1">
            <a:spLocks noGrp="1"/>
          </p:cNvSpPr>
          <p:nvPr>
            <p:ph type="subTitle" idx="1"/>
          </p:nvPr>
        </p:nvSpPr>
        <p:spPr>
          <a:xfrm>
            <a:off x="5297925" y="2328450"/>
            <a:ext cx="2450700" cy="1590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524"/>
        <p:cNvGrpSpPr/>
        <p:nvPr/>
      </p:nvGrpSpPr>
      <p:grpSpPr>
        <a:xfrm>
          <a:off x="0" y="0"/>
          <a:ext cx="0" cy="0"/>
          <a:chOff x="0" y="0"/>
          <a:chExt cx="0" cy="0"/>
        </a:xfrm>
      </p:grpSpPr>
      <p:grpSp>
        <p:nvGrpSpPr>
          <p:cNvPr id="525" name="Google Shape;525;p29"/>
          <p:cNvGrpSpPr/>
          <p:nvPr/>
        </p:nvGrpSpPr>
        <p:grpSpPr>
          <a:xfrm>
            <a:off x="-163950" y="-186300"/>
            <a:ext cx="9471900" cy="5458800"/>
            <a:chOff x="-163950" y="-186300"/>
            <a:chExt cx="9471900" cy="5458800"/>
          </a:xfrm>
        </p:grpSpPr>
        <p:cxnSp>
          <p:nvCxnSpPr>
            <p:cNvPr id="526" name="Google Shape;526;p29"/>
            <p:cNvCxnSpPr/>
            <p:nvPr/>
          </p:nvCxnSpPr>
          <p:spPr>
            <a:xfrm>
              <a:off x="6177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27" name="Google Shape;527;p29"/>
            <p:cNvCxnSpPr/>
            <p:nvPr/>
          </p:nvCxnSpPr>
          <p:spPr>
            <a:xfrm>
              <a:off x="16062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28" name="Google Shape;528;p29"/>
            <p:cNvCxnSpPr/>
            <p:nvPr/>
          </p:nvCxnSpPr>
          <p:spPr>
            <a:xfrm>
              <a:off x="25948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29" name="Google Shape;529;p29"/>
            <p:cNvCxnSpPr/>
            <p:nvPr/>
          </p:nvCxnSpPr>
          <p:spPr>
            <a:xfrm>
              <a:off x="35834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30" name="Google Shape;530;p29"/>
            <p:cNvCxnSpPr/>
            <p:nvPr/>
          </p:nvCxnSpPr>
          <p:spPr>
            <a:xfrm>
              <a:off x="45720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31" name="Google Shape;531;p29"/>
            <p:cNvCxnSpPr/>
            <p:nvPr/>
          </p:nvCxnSpPr>
          <p:spPr>
            <a:xfrm>
              <a:off x="55605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32" name="Google Shape;532;p29"/>
            <p:cNvCxnSpPr/>
            <p:nvPr/>
          </p:nvCxnSpPr>
          <p:spPr>
            <a:xfrm>
              <a:off x="65491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33" name="Google Shape;533;p29"/>
            <p:cNvCxnSpPr/>
            <p:nvPr/>
          </p:nvCxnSpPr>
          <p:spPr>
            <a:xfrm>
              <a:off x="75377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34" name="Google Shape;534;p29"/>
            <p:cNvCxnSpPr/>
            <p:nvPr/>
          </p:nvCxnSpPr>
          <p:spPr>
            <a:xfrm>
              <a:off x="85263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35" name="Google Shape;535;p29"/>
            <p:cNvCxnSpPr/>
            <p:nvPr/>
          </p:nvCxnSpPr>
          <p:spPr>
            <a:xfrm>
              <a:off x="-163950" y="9051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536" name="Google Shape;536;p29"/>
            <p:cNvCxnSpPr/>
            <p:nvPr/>
          </p:nvCxnSpPr>
          <p:spPr>
            <a:xfrm>
              <a:off x="-163950" y="18793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537" name="Google Shape;537;p29"/>
            <p:cNvCxnSpPr/>
            <p:nvPr/>
          </p:nvCxnSpPr>
          <p:spPr>
            <a:xfrm>
              <a:off x="-163950" y="28536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538" name="Google Shape;538;p29"/>
            <p:cNvCxnSpPr/>
            <p:nvPr/>
          </p:nvCxnSpPr>
          <p:spPr>
            <a:xfrm>
              <a:off x="-163950" y="38278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539" name="Google Shape;539;p29"/>
            <p:cNvCxnSpPr/>
            <p:nvPr/>
          </p:nvCxnSpPr>
          <p:spPr>
            <a:xfrm>
              <a:off x="-163950" y="4802125"/>
              <a:ext cx="9471900" cy="0"/>
            </a:xfrm>
            <a:prstGeom prst="straightConnector1">
              <a:avLst/>
            </a:prstGeom>
            <a:noFill/>
            <a:ln w="9525" cap="flat" cmpd="sng">
              <a:solidFill>
                <a:srgbClr val="C2C1CB"/>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4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grpSp>
        <p:nvGrpSpPr>
          <p:cNvPr id="27" name="Google Shape;27;p3"/>
          <p:cNvGrpSpPr/>
          <p:nvPr/>
        </p:nvGrpSpPr>
        <p:grpSpPr>
          <a:xfrm>
            <a:off x="-163950" y="-186300"/>
            <a:ext cx="9471900" cy="5458800"/>
            <a:chOff x="-163950" y="-186300"/>
            <a:chExt cx="9471900" cy="5458800"/>
          </a:xfrm>
        </p:grpSpPr>
        <p:cxnSp>
          <p:nvCxnSpPr>
            <p:cNvPr id="28" name="Google Shape;28;p3"/>
            <p:cNvCxnSpPr/>
            <p:nvPr/>
          </p:nvCxnSpPr>
          <p:spPr>
            <a:xfrm>
              <a:off x="6177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29" name="Google Shape;29;p3"/>
            <p:cNvCxnSpPr/>
            <p:nvPr/>
          </p:nvCxnSpPr>
          <p:spPr>
            <a:xfrm>
              <a:off x="16062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30" name="Google Shape;30;p3"/>
            <p:cNvCxnSpPr/>
            <p:nvPr/>
          </p:nvCxnSpPr>
          <p:spPr>
            <a:xfrm>
              <a:off x="25948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31" name="Google Shape;31;p3"/>
            <p:cNvCxnSpPr/>
            <p:nvPr/>
          </p:nvCxnSpPr>
          <p:spPr>
            <a:xfrm>
              <a:off x="35834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32" name="Google Shape;32;p3"/>
            <p:cNvCxnSpPr/>
            <p:nvPr/>
          </p:nvCxnSpPr>
          <p:spPr>
            <a:xfrm>
              <a:off x="45720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33" name="Google Shape;33;p3"/>
            <p:cNvCxnSpPr/>
            <p:nvPr/>
          </p:nvCxnSpPr>
          <p:spPr>
            <a:xfrm>
              <a:off x="55605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34" name="Google Shape;34;p3"/>
            <p:cNvCxnSpPr/>
            <p:nvPr/>
          </p:nvCxnSpPr>
          <p:spPr>
            <a:xfrm>
              <a:off x="65491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35" name="Google Shape;35;p3"/>
            <p:cNvCxnSpPr/>
            <p:nvPr/>
          </p:nvCxnSpPr>
          <p:spPr>
            <a:xfrm>
              <a:off x="75377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36" name="Google Shape;36;p3"/>
            <p:cNvCxnSpPr/>
            <p:nvPr/>
          </p:nvCxnSpPr>
          <p:spPr>
            <a:xfrm>
              <a:off x="85263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37" name="Google Shape;37;p3"/>
            <p:cNvCxnSpPr/>
            <p:nvPr/>
          </p:nvCxnSpPr>
          <p:spPr>
            <a:xfrm>
              <a:off x="-163950" y="9051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38" name="Google Shape;38;p3"/>
            <p:cNvCxnSpPr/>
            <p:nvPr/>
          </p:nvCxnSpPr>
          <p:spPr>
            <a:xfrm>
              <a:off x="-163950" y="18793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39" name="Google Shape;39;p3"/>
            <p:cNvCxnSpPr/>
            <p:nvPr/>
          </p:nvCxnSpPr>
          <p:spPr>
            <a:xfrm>
              <a:off x="-163950" y="28536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40" name="Google Shape;40;p3"/>
            <p:cNvCxnSpPr/>
            <p:nvPr/>
          </p:nvCxnSpPr>
          <p:spPr>
            <a:xfrm>
              <a:off x="-163950" y="38278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41" name="Google Shape;41;p3"/>
            <p:cNvCxnSpPr/>
            <p:nvPr/>
          </p:nvCxnSpPr>
          <p:spPr>
            <a:xfrm>
              <a:off x="-163950" y="4802125"/>
              <a:ext cx="9471900" cy="0"/>
            </a:xfrm>
            <a:prstGeom prst="straightConnector1">
              <a:avLst/>
            </a:prstGeom>
            <a:noFill/>
            <a:ln w="9525" cap="flat" cmpd="sng">
              <a:solidFill>
                <a:srgbClr val="C2C1CB"/>
              </a:solidFill>
              <a:prstDash val="solid"/>
              <a:round/>
              <a:headEnd type="none" w="med" len="med"/>
              <a:tailEnd type="none" w="med" len="med"/>
            </a:ln>
          </p:spPr>
        </p:cxnSp>
      </p:grpSp>
      <p:sp>
        <p:nvSpPr>
          <p:cNvPr id="42" name="Google Shape;42;p3"/>
          <p:cNvSpPr txBox="1">
            <a:spLocks noGrp="1"/>
          </p:cNvSpPr>
          <p:nvPr>
            <p:ph type="title"/>
          </p:nvPr>
        </p:nvSpPr>
        <p:spPr>
          <a:xfrm>
            <a:off x="2393100" y="2820616"/>
            <a:ext cx="4357800" cy="6642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 name="Google Shape;43;p3"/>
          <p:cNvSpPr txBox="1">
            <a:spLocks noGrp="1"/>
          </p:cNvSpPr>
          <p:nvPr>
            <p:ph type="subTitle" idx="1"/>
          </p:nvPr>
        </p:nvSpPr>
        <p:spPr>
          <a:xfrm>
            <a:off x="2393100" y="3678950"/>
            <a:ext cx="4357800" cy="511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4" name="Google Shape;44;p3"/>
          <p:cNvSpPr txBox="1">
            <a:spLocks noGrp="1"/>
          </p:cNvSpPr>
          <p:nvPr>
            <p:ph type="title" idx="2" hasCustomPrompt="1"/>
          </p:nvPr>
        </p:nvSpPr>
        <p:spPr>
          <a:xfrm>
            <a:off x="3972300" y="1045325"/>
            <a:ext cx="11994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800">
                <a:solidFill>
                  <a:schemeClr val="accent6"/>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grpSp>
        <p:nvGrpSpPr>
          <p:cNvPr id="46" name="Google Shape;46;p4"/>
          <p:cNvGrpSpPr/>
          <p:nvPr/>
        </p:nvGrpSpPr>
        <p:grpSpPr>
          <a:xfrm>
            <a:off x="-163950" y="-186300"/>
            <a:ext cx="9471900" cy="5458800"/>
            <a:chOff x="-163950" y="-186300"/>
            <a:chExt cx="9471900" cy="5458800"/>
          </a:xfrm>
        </p:grpSpPr>
        <p:cxnSp>
          <p:nvCxnSpPr>
            <p:cNvPr id="47" name="Google Shape;47;p4"/>
            <p:cNvCxnSpPr/>
            <p:nvPr/>
          </p:nvCxnSpPr>
          <p:spPr>
            <a:xfrm>
              <a:off x="6177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8" name="Google Shape;48;p4"/>
            <p:cNvCxnSpPr/>
            <p:nvPr/>
          </p:nvCxnSpPr>
          <p:spPr>
            <a:xfrm>
              <a:off x="16062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9" name="Google Shape;49;p4"/>
            <p:cNvCxnSpPr/>
            <p:nvPr/>
          </p:nvCxnSpPr>
          <p:spPr>
            <a:xfrm>
              <a:off x="25948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0" name="Google Shape;50;p4"/>
            <p:cNvCxnSpPr/>
            <p:nvPr/>
          </p:nvCxnSpPr>
          <p:spPr>
            <a:xfrm>
              <a:off x="35834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1" name="Google Shape;51;p4"/>
            <p:cNvCxnSpPr/>
            <p:nvPr/>
          </p:nvCxnSpPr>
          <p:spPr>
            <a:xfrm>
              <a:off x="45720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2" name="Google Shape;52;p4"/>
            <p:cNvCxnSpPr/>
            <p:nvPr/>
          </p:nvCxnSpPr>
          <p:spPr>
            <a:xfrm>
              <a:off x="55605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3" name="Google Shape;53;p4"/>
            <p:cNvCxnSpPr/>
            <p:nvPr/>
          </p:nvCxnSpPr>
          <p:spPr>
            <a:xfrm>
              <a:off x="65491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4" name="Google Shape;54;p4"/>
            <p:cNvCxnSpPr/>
            <p:nvPr/>
          </p:nvCxnSpPr>
          <p:spPr>
            <a:xfrm>
              <a:off x="75377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5" name="Google Shape;55;p4"/>
            <p:cNvCxnSpPr/>
            <p:nvPr/>
          </p:nvCxnSpPr>
          <p:spPr>
            <a:xfrm>
              <a:off x="85263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56" name="Google Shape;56;p4"/>
            <p:cNvCxnSpPr/>
            <p:nvPr/>
          </p:nvCxnSpPr>
          <p:spPr>
            <a:xfrm>
              <a:off x="-163950" y="9051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57" name="Google Shape;57;p4"/>
            <p:cNvCxnSpPr/>
            <p:nvPr/>
          </p:nvCxnSpPr>
          <p:spPr>
            <a:xfrm>
              <a:off x="-163950" y="18793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58" name="Google Shape;58;p4"/>
            <p:cNvCxnSpPr/>
            <p:nvPr/>
          </p:nvCxnSpPr>
          <p:spPr>
            <a:xfrm>
              <a:off x="-163950" y="28536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59" name="Google Shape;59;p4"/>
            <p:cNvCxnSpPr/>
            <p:nvPr/>
          </p:nvCxnSpPr>
          <p:spPr>
            <a:xfrm>
              <a:off x="-163950" y="38278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60" name="Google Shape;60;p4"/>
            <p:cNvCxnSpPr/>
            <p:nvPr/>
          </p:nvCxnSpPr>
          <p:spPr>
            <a:xfrm>
              <a:off x="-163950" y="4802125"/>
              <a:ext cx="9471900" cy="0"/>
            </a:xfrm>
            <a:prstGeom prst="straightConnector1">
              <a:avLst/>
            </a:prstGeom>
            <a:noFill/>
            <a:ln w="9525" cap="flat" cmpd="sng">
              <a:solidFill>
                <a:srgbClr val="C2C1CB"/>
              </a:solidFill>
              <a:prstDash val="solid"/>
              <a:round/>
              <a:headEnd type="none" w="med" len="med"/>
              <a:tailEnd type="none" w="med" len="med"/>
            </a:ln>
          </p:spPr>
        </p:cxnSp>
      </p:grpSp>
      <p:sp>
        <p:nvSpPr>
          <p:cNvPr id="61" name="Google Shape;61;p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2" name="Google Shape;62;p4"/>
          <p:cNvSpPr txBox="1">
            <a:spLocks noGrp="1"/>
          </p:cNvSpPr>
          <p:nvPr>
            <p:ph type="body" idx="1"/>
          </p:nvPr>
        </p:nvSpPr>
        <p:spPr>
          <a:xfrm>
            <a:off x="720000" y="1152475"/>
            <a:ext cx="7704000" cy="34509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rgbClr val="434343"/>
              </a:buClr>
              <a:buSzPts val="1200"/>
              <a:buFont typeface="Anaheim"/>
              <a:buAutoNum type="arabicPeriod"/>
              <a:defRPr sz="1250">
                <a:latin typeface="Quicksand"/>
                <a:ea typeface="Quicksand"/>
                <a:cs typeface="Quicksand"/>
                <a:sym typeface="Quicksand"/>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grpSp>
        <p:nvGrpSpPr>
          <p:cNvPr id="64" name="Google Shape;64;p5"/>
          <p:cNvGrpSpPr/>
          <p:nvPr/>
        </p:nvGrpSpPr>
        <p:grpSpPr>
          <a:xfrm>
            <a:off x="-163950" y="-186300"/>
            <a:ext cx="9471900" cy="5458800"/>
            <a:chOff x="-163950" y="-186300"/>
            <a:chExt cx="9471900" cy="5458800"/>
          </a:xfrm>
        </p:grpSpPr>
        <p:cxnSp>
          <p:nvCxnSpPr>
            <p:cNvPr id="65" name="Google Shape;65;p5"/>
            <p:cNvCxnSpPr/>
            <p:nvPr/>
          </p:nvCxnSpPr>
          <p:spPr>
            <a:xfrm>
              <a:off x="6177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66" name="Google Shape;66;p5"/>
            <p:cNvCxnSpPr/>
            <p:nvPr/>
          </p:nvCxnSpPr>
          <p:spPr>
            <a:xfrm>
              <a:off x="16062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67" name="Google Shape;67;p5"/>
            <p:cNvCxnSpPr/>
            <p:nvPr/>
          </p:nvCxnSpPr>
          <p:spPr>
            <a:xfrm>
              <a:off x="25948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68" name="Google Shape;68;p5"/>
            <p:cNvCxnSpPr/>
            <p:nvPr/>
          </p:nvCxnSpPr>
          <p:spPr>
            <a:xfrm>
              <a:off x="35834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69" name="Google Shape;69;p5"/>
            <p:cNvCxnSpPr/>
            <p:nvPr/>
          </p:nvCxnSpPr>
          <p:spPr>
            <a:xfrm>
              <a:off x="45720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70" name="Google Shape;70;p5"/>
            <p:cNvCxnSpPr/>
            <p:nvPr/>
          </p:nvCxnSpPr>
          <p:spPr>
            <a:xfrm>
              <a:off x="55605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71" name="Google Shape;71;p5"/>
            <p:cNvCxnSpPr/>
            <p:nvPr/>
          </p:nvCxnSpPr>
          <p:spPr>
            <a:xfrm>
              <a:off x="65491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72" name="Google Shape;72;p5"/>
            <p:cNvCxnSpPr/>
            <p:nvPr/>
          </p:nvCxnSpPr>
          <p:spPr>
            <a:xfrm>
              <a:off x="75377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73" name="Google Shape;73;p5"/>
            <p:cNvCxnSpPr/>
            <p:nvPr/>
          </p:nvCxnSpPr>
          <p:spPr>
            <a:xfrm>
              <a:off x="85263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74" name="Google Shape;74;p5"/>
            <p:cNvCxnSpPr/>
            <p:nvPr/>
          </p:nvCxnSpPr>
          <p:spPr>
            <a:xfrm>
              <a:off x="-163950" y="9051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75" name="Google Shape;75;p5"/>
            <p:cNvCxnSpPr/>
            <p:nvPr/>
          </p:nvCxnSpPr>
          <p:spPr>
            <a:xfrm>
              <a:off x="-163950" y="18793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76" name="Google Shape;76;p5"/>
            <p:cNvCxnSpPr/>
            <p:nvPr/>
          </p:nvCxnSpPr>
          <p:spPr>
            <a:xfrm>
              <a:off x="-163950" y="28536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77" name="Google Shape;77;p5"/>
            <p:cNvCxnSpPr/>
            <p:nvPr/>
          </p:nvCxnSpPr>
          <p:spPr>
            <a:xfrm>
              <a:off x="-163950" y="38278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78" name="Google Shape;78;p5"/>
            <p:cNvCxnSpPr/>
            <p:nvPr/>
          </p:nvCxnSpPr>
          <p:spPr>
            <a:xfrm>
              <a:off x="-163950" y="4802125"/>
              <a:ext cx="9471900" cy="0"/>
            </a:xfrm>
            <a:prstGeom prst="straightConnector1">
              <a:avLst/>
            </a:prstGeom>
            <a:noFill/>
            <a:ln w="9525" cap="flat" cmpd="sng">
              <a:solidFill>
                <a:srgbClr val="C2C1CB"/>
              </a:solidFill>
              <a:prstDash val="solid"/>
              <a:round/>
              <a:headEnd type="none" w="med" len="med"/>
              <a:tailEnd type="none" w="med" len="med"/>
            </a:ln>
          </p:spPr>
        </p:cxnSp>
      </p:grpSp>
      <p:sp>
        <p:nvSpPr>
          <p:cNvPr id="79" name="Google Shape;79;p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0" name="Google Shape;80;p5"/>
          <p:cNvSpPr txBox="1">
            <a:spLocks noGrp="1"/>
          </p:cNvSpPr>
          <p:nvPr>
            <p:ph type="subTitle" idx="1"/>
          </p:nvPr>
        </p:nvSpPr>
        <p:spPr>
          <a:xfrm>
            <a:off x="1676313" y="1963550"/>
            <a:ext cx="2092800" cy="513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200">
                <a:latin typeface="Dosis ExtraBold"/>
                <a:ea typeface="Dosis ExtraBold"/>
                <a:cs typeface="Dosis ExtraBold"/>
                <a:sym typeface="Dosis Extra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1" name="Google Shape;81;p5"/>
          <p:cNvSpPr txBox="1">
            <a:spLocks noGrp="1"/>
          </p:cNvSpPr>
          <p:nvPr>
            <p:ph type="subTitle" idx="2"/>
          </p:nvPr>
        </p:nvSpPr>
        <p:spPr>
          <a:xfrm>
            <a:off x="1676313" y="2780299"/>
            <a:ext cx="2092800" cy="1256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2" name="Google Shape;82;p5"/>
          <p:cNvSpPr txBox="1">
            <a:spLocks noGrp="1"/>
          </p:cNvSpPr>
          <p:nvPr>
            <p:ph type="subTitle" idx="3"/>
          </p:nvPr>
        </p:nvSpPr>
        <p:spPr>
          <a:xfrm>
            <a:off x="5343638" y="1963550"/>
            <a:ext cx="2092800" cy="513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200">
                <a:latin typeface="Dosis ExtraBold"/>
                <a:ea typeface="Dosis ExtraBold"/>
                <a:cs typeface="Dosis ExtraBold"/>
                <a:sym typeface="Dosis Extra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3" name="Google Shape;83;p5"/>
          <p:cNvSpPr txBox="1">
            <a:spLocks noGrp="1"/>
          </p:cNvSpPr>
          <p:nvPr>
            <p:ph type="subTitle" idx="4"/>
          </p:nvPr>
        </p:nvSpPr>
        <p:spPr>
          <a:xfrm>
            <a:off x="5343638" y="2780300"/>
            <a:ext cx="2092800" cy="1256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
        <p:cNvGrpSpPr/>
        <p:nvPr/>
      </p:nvGrpSpPr>
      <p:grpSpPr>
        <a:xfrm>
          <a:off x="0" y="0"/>
          <a:ext cx="0" cy="0"/>
          <a:chOff x="0" y="0"/>
          <a:chExt cx="0" cy="0"/>
        </a:xfrm>
      </p:grpSpPr>
      <p:grpSp>
        <p:nvGrpSpPr>
          <p:cNvPr id="137" name="Google Shape;137;p9"/>
          <p:cNvGrpSpPr/>
          <p:nvPr/>
        </p:nvGrpSpPr>
        <p:grpSpPr>
          <a:xfrm>
            <a:off x="-163950" y="-186300"/>
            <a:ext cx="9471900" cy="5458800"/>
            <a:chOff x="-163950" y="-186300"/>
            <a:chExt cx="9471900" cy="5458800"/>
          </a:xfrm>
        </p:grpSpPr>
        <p:cxnSp>
          <p:nvCxnSpPr>
            <p:cNvPr id="138" name="Google Shape;138;p9"/>
            <p:cNvCxnSpPr/>
            <p:nvPr/>
          </p:nvCxnSpPr>
          <p:spPr>
            <a:xfrm>
              <a:off x="6177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39" name="Google Shape;139;p9"/>
            <p:cNvCxnSpPr/>
            <p:nvPr/>
          </p:nvCxnSpPr>
          <p:spPr>
            <a:xfrm>
              <a:off x="16062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40" name="Google Shape;140;p9"/>
            <p:cNvCxnSpPr/>
            <p:nvPr/>
          </p:nvCxnSpPr>
          <p:spPr>
            <a:xfrm>
              <a:off x="25948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41" name="Google Shape;141;p9"/>
            <p:cNvCxnSpPr/>
            <p:nvPr/>
          </p:nvCxnSpPr>
          <p:spPr>
            <a:xfrm>
              <a:off x="35834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42" name="Google Shape;142;p9"/>
            <p:cNvCxnSpPr/>
            <p:nvPr/>
          </p:nvCxnSpPr>
          <p:spPr>
            <a:xfrm>
              <a:off x="45720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43" name="Google Shape;143;p9"/>
            <p:cNvCxnSpPr/>
            <p:nvPr/>
          </p:nvCxnSpPr>
          <p:spPr>
            <a:xfrm>
              <a:off x="55605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44" name="Google Shape;144;p9"/>
            <p:cNvCxnSpPr/>
            <p:nvPr/>
          </p:nvCxnSpPr>
          <p:spPr>
            <a:xfrm>
              <a:off x="65491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45" name="Google Shape;145;p9"/>
            <p:cNvCxnSpPr/>
            <p:nvPr/>
          </p:nvCxnSpPr>
          <p:spPr>
            <a:xfrm>
              <a:off x="75377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46" name="Google Shape;146;p9"/>
            <p:cNvCxnSpPr/>
            <p:nvPr/>
          </p:nvCxnSpPr>
          <p:spPr>
            <a:xfrm>
              <a:off x="85263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47" name="Google Shape;147;p9"/>
            <p:cNvCxnSpPr/>
            <p:nvPr/>
          </p:nvCxnSpPr>
          <p:spPr>
            <a:xfrm>
              <a:off x="-163950" y="9051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148" name="Google Shape;148;p9"/>
            <p:cNvCxnSpPr/>
            <p:nvPr/>
          </p:nvCxnSpPr>
          <p:spPr>
            <a:xfrm>
              <a:off x="-163950" y="18793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149" name="Google Shape;149;p9"/>
            <p:cNvCxnSpPr/>
            <p:nvPr/>
          </p:nvCxnSpPr>
          <p:spPr>
            <a:xfrm>
              <a:off x="-163950" y="28536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150" name="Google Shape;150;p9"/>
            <p:cNvCxnSpPr/>
            <p:nvPr/>
          </p:nvCxnSpPr>
          <p:spPr>
            <a:xfrm>
              <a:off x="-163950" y="38278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151" name="Google Shape;151;p9"/>
            <p:cNvCxnSpPr/>
            <p:nvPr/>
          </p:nvCxnSpPr>
          <p:spPr>
            <a:xfrm>
              <a:off x="-163950" y="4802125"/>
              <a:ext cx="9471900" cy="0"/>
            </a:xfrm>
            <a:prstGeom prst="straightConnector1">
              <a:avLst/>
            </a:prstGeom>
            <a:noFill/>
            <a:ln w="9525" cap="flat" cmpd="sng">
              <a:solidFill>
                <a:srgbClr val="C2C1CB"/>
              </a:solidFill>
              <a:prstDash val="solid"/>
              <a:round/>
              <a:headEnd type="none" w="med" len="med"/>
              <a:tailEnd type="none" w="med" len="med"/>
            </a:ln>
          </p:spPr>
        </p:cxnSp>
      </p:grpSp>
      <p:sp>
        <p:nvSpPr>
          <p:cNvPr id="152" name="Google Shape;152;p9"/>
          <p:cNvSpPr txBox="1">
            <a:spLocks noGrp="1"/>
          </p:cNvSpPr>
          <p:nvPr>
            <p:ph type="title"/>
          </p:nvPr>
        </p:nvSpPr>
        <p:spPr>
          <a:xfrm>
            <a:off x="2771550" y="1465088"/>
            <a:ext cx="3600900" cy="1297800"/>
          </a:xfrm>
          <a:prstGeom prst="rect">
            <a:avLst/>
          </a:prstGeom>
        </p:spPr>
        <p:txBody>
          <a:bodyPr spcFirstLastPara="1" wrap="square" lIns="0" tIns="0" rIns="0" bIns="0" anchor="ctr" anchorCtr="0">
            <a:noAutofit/>
          </a:bodyPr>
          <a:lstStyle>
            <a:lvl1pPr lvl="0" algn="ctr" rtl="0">
              <a:spcBef>
                <a:spcPts val="0"/>
              </a:spcBef>
              <a:spcAft>
                <a:spcPts val="0"/>
              </a:spcAft>
              <a:buSzPts val="4500"/>
              <a:buNone/>
              <a:defRPr sz="7400">
                <a:solidFill>
                  <a:schemeClr val="accent6"/>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53" name="Google Shape;153;p9"/>
          <p:cNvSpPr txBox="1">
            <a:spLocks noGrp="1"/>
          </p:cNvSpPr>
          <p:nvPr>
            <p:ph type="subTitle" idx="1"/>
          </p:nvPr>
        </p:nvSpPr>
        <p:spPr>
          <a:xfrm>
            <a:off x="2771550" y="2762813"/>
            <a:ext cx="3600900" cy="91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5"/>
        <p:cNvGrpSpPr/>
        <p:nvPr/>
      </p:nvGrpSpPr>
      <p:grpSpPr>
        <a:xfrm>
          <a:off x="0" y="0"/>
          <a:ext cx="0" cy="0"/>
          <a:chOff x="0" y="0"/>
          <a:chExt cx="0" cy="0"/>
        </a:xfrm>
      </p:grpSpPr>
      <p:grpSp>
        <p:nvGrpSpPr>
          <p:cNvPr id="176" name="Google Shape;176;p13"/>
          <p:cNvGrpSpPr/>
          <p:nvPr/>
        </p:nvGrpSpPr>
        <p:grpSpPr>
          <a:xfrm>
            <a:off x="-163950" y="-186300"/>
            <a:ext cx="9471900" cy="5458800"/>
            <a:chOff x="-163950" y="-186300"/>
            <a:chExt cx="9471900" cy="5458800"/>
          </a:xfrm>
        </p:grpSpPr>
        <p:cxnSp>
          <p:nvCxnSpPr>
            <p:cNvPr id="177" name="Google Shape;177;p13"/>
            <p:cNvCxnSpPr/>
            <p:nvPr/>
          </p:nvCxnSpPr>
          <p:spPr>
            <a:xfrm>
              <a:off x="6177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78" name="Google Shape;178;p13"/>
            <p:cNvCxnSpPr/>
            <p:nvPr/>
          </p:nvCxnSpPr>
          <p:spPr>
            <a:xfrm>
              <a:off x="16062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79" name="Google Shape;179;p13"/>
            <p:cNvCxnSpPr/>
            <p:nvPr/>
          </p:nvCxnSpPr>
          <p:spPr>
            <a:xfrm>
              <a:off x="25948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80" name="Google Shape;180;p13"/>
            <p:cNvCxnSpPr/>
            <p:nvPr/>
          </p:nvCxnSpPr>
          <p:spPr>
            <a:xfrm>
              <a:off x="35834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81" name="Google Shape;181;p13"/>
            <p:cNvCxnSpPr/>
            <p:nvPr/>
          </p:nvCxnSpPr>
          <p:spPr>
            <a:xfrm>
              <a:off x="45720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82" name="Google Shape;182;p13"/>
            <p:cNvCxnSpPr/>
            <p:nvPr/>
          </p:nvCxnSpPr>
          <p:spPr>
            <a:xfrm>
              <a:off x="55605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83" name="Google Shape;183;p13"/>
            <p:cNvCxnSpPr/>
            <p:nvPr/>
          </p:nvCxnSpPr>
          <p:spPr>
            <a:xfrm>
              <a:off x="65491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84" name="Google Shape;184;p13"/>
            <p:cNvCxnSpPr/>
            <p:nvPr/>
          </p:nvCxnSpPr>
          <p:spPr>
            <a:xfrm>
              <a:off x="75377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85" name="Google Shape;185;p13"/>
            <p:cNvCxnSpPr/>
            <p:nvPr/>
          </p:nvCxnSpPr>
          <p:spPr>
            <a:xfrm>
              <a:off x="85263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186" name="Google Shape;186;p13"/>
            <p:cNvCxnSpPr/>
            <p:nvPr/>
          </p:nvCxnSpPr>
          <p:spPr>
            <a:xfrm>
              <a:off x="-163950" y="9051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187" name="Google Shape;187;p13"/>
            <p:cNvCxnSpPr/>
            <p:nvPr/>
          </p:nvCxnSpPr>
          <p:spPr>
            <a:xfrm>
              <a:off x="-163950" y="18793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188" name="Google Shape;188;p13"/>
            <p:cNvCxnSpPr/>
            <p:nvPr/>
          </p:nvCxnSpPr>
          <p:spPr>
            <a:xfrm>
              <a:off x="-163950" y="28536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189" name="Google Shape;189;p13"/>
            <p:cNvCxnSpPr/>
            <p:nvPr/>
          </p:nvCxnSpPr>
          <p:spPr>
            <a:xfrm>
              <a:off x="-163950" y="38278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190" name="Google Shape;190;p13"/>
            <p:cNvCxnSpPr/>
            <p:nvPr/>
          </p:nvCxnSpPr>
          <p:spPr>
            <a:xfrm>
              <a:off x="-163950" y="4802125"/>
              <a:ext cx="9471900" cy="0"/>
            </a:xfrm>
            <a:prstGeom prst="straightConnector1">
              <a:avLst/>
            </a:prstGeom>
            <a:noFill/>
            <a:ln w="9525" cap="flat" cmpd="sng">
              <a:solidFill>
                <a:srgbClr val="C2C1CB"/>
              </a:solidFill>
              <a:prstDash val="solid"/>
              <a:round/>
              <a:headEnd type="none" w="med" len="med"/>
              <a:tailEnd type="none" w="med" len="med"/>
            </a:ln>
          </p:spPr>
        </p:cxnSp>
      </p:grpSp>
      <p:sp>
        <p:nvSpPr>
          <p:cNvPr id="191" name="Google Shape;191;p13"/>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 name="Google Shape;192;p13"/>
          <p:cNvSpPr txBox="1">
            <a:spLocks noGrp="1"/>
          </p:cNvSpPr>
          <p:nvPr>
            <p:ph type="subTitle" idx="1"/>
          </p:nvPr>
        </p:nvSpPr>
        <p:spPr>
          <a:xfrm>
            <a:off x="1591744" y="3264716"/>
            <a:ext cx="2450700" cy="39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Dosis ExtraBold"/>
              <a:buNone/>
              <a:defRPr sz="2200">
                <a:latin typeface="Dosis ExtraBold"/>
                <a:ea typeface="Dosis ExtraBold"/>
                <a:cs typeface="Dosis ExtraBold"/>
                <a:sym typeface="Dosis ExtraBold"/>
              </a:defRPr>
            </a:lvl1pPr>
            <a:lvl2pPr lvl="1"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2pPr>
            <a:lvl3pPr lvl="2"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3pPr>
            <a:lvl4pPr lvl="3"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4pPr>
            <a:lvl5pPr lvl="4"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5pPr>
            <a:lvl6pPr lvl="5"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6pPr>
            <a:lvl7pPr lvl="6"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7pPr>
            <a:lvl8pPr lvl="7"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8pPr>
            <a:lvl9pPr lvl="8"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9pPr>
          </a:lstStyle>
          <a:p>
            <a:endParaRPr/>
          </a:p>
        </p:txBody>
      </p:sp>
      <p:sp>
        <p:nvSpPr>
          <p:cNvPr id="193" name="Google Shape;193;p13"/>
          <p:cNvSpPr txBox="1">
            <a:spLocks noGrp="1"/>
          </p:cNvSpPr>
          <p:nvPr>
            <p:ph type="subTitle" idx="2"/>
          </p:nvPr>
        </p:nvSpPr>
        <p:spPr>
          <a:xfrm>
            <a:off x="1591744" y="3655336"/>
            <a:ext cx="2450700" cy="600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4" name="Google Shape;194;p13"/>
          <p:cNvSpPr txBox="1">
            <a:spLocks noGrp="1"/>
          </p:cNvSpPr>
          <p:nvPr>
            <p:ph type="title" idx="3" hasCustomPrompt="1"/>
          </p:nvPr>
        </p:nvSpPr>
        <p:spPr>
          <a:xfrm>
            <a:off x="725000" y="3213898"/>
            <a:ext cx="760200" cy="10923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95" name="Google Shape;195;p13"/>
          <p:cNvSpPr txBox="1">
            <a:spLocks noGrp="1"/>
          </p:cNvSpPr>
          <p:nvPr>
            <p:ph type="subTitle" idx="4"/>
          </p:nvPr>
        </p:nvSpPr>
        <p:spPr>
          <a:xfrm>
            <a:off x="5809627" y="3266340"/>
            <a:ext cx="2450700" cy="39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Dosis ExtraBold"/>
              <a:buNone/>
              <a:defRPr sz="2200">
                <a:latin typeface="Dosis ExtraBold"/>
                <a:ea typeface="Dosis ExtraBold"/>
                <a:cs typeface="Dosis ExtraBold"/>
                <a:sym typeface="Dosis ExtraBold"/>
              </a:defRPr>
            </a:lvl1pPr>
            <a:lvl2pPr lvl="1"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2pPr>
            <a:lvl3pPr lvl="2"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3pPr>
            <a:lvl4pPr lvl="3"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4pPr>
            <a:lvl5pPr lvl="4"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5pPr>
            <a:lvl6pPr lvl="5"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6pPr>
            <a:lvl7pPr lvl="6"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7pPr>
            <a:lvl8pPr lvl="7"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8pPr>
            <a:lvl9pPr lvl="8"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9pPr>
          </a:lstStyle>
          <a:p>
            <a:endParaRPr/>
          </a:p>
        </p:txBody>
      </p:sp>
      <p:sp>
        <p:nvSpPr>
          <p:cNvPr id="196" name="Google Shape;196;p13"/>
          <p:cNvSpPr txBox="1">
            <a:spLocks noGrp="1"/>
          </p:cNvSpPr>
          <p:nvPr>
            <p:ph type="subTitle" idx="5"/>
          </p:nvPr>
        </p:nvSpPr>
        <p:spPr>
          <a:xfrm>
            <a:off x="5809627" y="3657065"/>
            <a:ext cx="2450700" cy="600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7" name="Google Shape;197;p13"/>
          <p:cNvSpPr txBox="1">
            <a:spLocks noGrp="1"/>
          </p:cNvSpPr>
          <p:nvPr>
            <p:ph type="title" idx="6" hasCustomPrompt="1"/>
          </p:nvPr>
        </p:nvSpPr>
        <p:spPr>
          <a:xfrm>
            <a:off x="4942885" y="3129903"/>
            <a:ext cx="760200" cy="12636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98" name="Google Shape;198;p13"/>
          <p:cNvSpPr txBox="1">
            <a:spLocks noGrp="1"/>
          </p:cNvSpPr>
          <p:nvPr>
            <p:ph type="subTitle" idx="7"/>
          </p:nvPr>
        </p:nvSpPr>
        <p:spPr>
          <a:xfrm>
            <a:off x="1591744" y="1626859"/>
            <a:ext cx="2450700" cy="39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Dosis ExtraBold"/>
              <a:buNone/>
              <a:defRPr sz="2200">
                <a:latin typeface="Dosis ExtraBold"/>
                <a:ea typeface="Dosis ExtraBold"/>
                <a:cs typeface="Dosis ExtraBold"/>
                <a:sym typeface="Dosis ExtraBold"/>
              </a:defRPr>
            </a:lvl1pPr>
            <a:lvl2pPr lvl="1"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2pPr>
            <a:lvl3pPr lvl="2"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3pPr>
            <a:lvl4pPr lvl="3"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4pPr>
            <a:lvl5pPr lvl="4"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5pPr>
            <a:lvl6pPr lvl="5"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6pPr>
            <a:lvl7pPr lvl="6"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7pPr>
            <a:lvl8pPr lvl="7"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8pPr>
            <a:lvl9pPr lvl="8"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9pPr>
          </a:lstStyle>
          <a:p>
            <a:endParaRPr/>
          </a:p>
        </p:txBody>
      </p:sp>
      <p:sp>
        <p:nvSpPr>
          <p:cNvPr id="199" name="Google Shape;199;p13"/>
          <p:cNvSpPr txBox="1">
            <a:spLocks noGrp="1"/>
          </p:cNvSpPr>
          <p:nvPr>
            <p:ph type="subTitle" idx="8"/>
          </p:nvPr>
        </p:nvSpPr>
        <p:spPr>
          <a:xfrm>
            <a:off x="1591744" y="2017584"/>
            <a:ext cx="2450700" cy="600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0" name="Google Shape;200;p13"/>
          <p:cNvSpPr txBox="1">
            <a:spLocks noGrp="1"/>
          </p:cNvSpPr>
          <p:nvPr>
            <p:ph type="title" idx="9" hasCustomPrompt="1"/>
          </p:nvPr>
        </p:nvSpPr>
        <p:spPr>
          <a:xfrm>
            <a:off x="725000" y="1576106"/>
            <a:ext cx="760200" cy="10923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01" name="Google Shape;201;p13"/>
          <p:cNvSpPr txBox="1">
            <a:spLocks noGrp="1"/>
          </p:cNvSpPr>
          <p:nvPr>
            <p:ph type="subTitle" idx="13"/>
          </p:nvPr>
        </p:nvSpPr>
        <p:spPr>
          <a:xfrm>
            <a:off x="5809627" y="1626872"/>
            <a:ext cx="2450700" cy="39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Dosis ExtraBold"/>
              <a:buNone/>
              <a:defRPr sz="2200">
                <a:latin typeface="Dosis ExtraBold"/>
                <a:ea typeface="Dosis ExtraBold"/>
                <a:cs typeface="Dosis ExtraBold"/>
                <a:sym typeface="Dosis ExtraBold"/>
              </a:defRPr>
            </a:lvl1pPr>
            <a:lvl2pPr lvl="1"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2pPr>
            <a:lvl3pPr lvl="2"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3pPr>
            <a:lvl4pPr lvl="3"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4pPr>
            <a:lvl5pPr lvl="4"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5pPr>
            <a:lvl6pPr lvl="5"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6pPr>
            <a:lvl7pPr lvl="6"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7pPr>
            <a:lvl8pPr lvl="7"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8pPr>
            <a:lvl9pPr lvl="8" algn="ctr" rtl="0">
              <a:lnSpc>
                <a:spcPct val="100000"/>
              </a:lnSpc>
              <a:spcBef>
                <a:spcPts val="0"/>
              </a:spcBef>
              <a:spcAft>
                <a:spcPts val="0"/>
              </a:spcAft>
              <a:buSzPts val="2000"/>
              <a:buFont typeface="Dosis ExtraBold"/>
              <a:buNone/>
              <a:defRPr sz="2000">
                <a:latin typeface="Dosis ExtraBold"/>
                <a:ea typeface="Dosis ExtraBold"/>
                <a:cs typeface="Dosis ExtraBold"/>
                <a:sym typeface="Dosis ExtraBold"/>
              </a:defRPr>
            </a:lvl9pPr>
          </a:lstStyle>
          <a:p>
            <a:endParaRPr/>
          </a:p>
        </p:txBody>
      </p:sp>
      <p:sp>
        <p:nvSpPr>
          <p:cNvPr id="202" name="Google Shape;202;p13"/>
          <p:cNvSpPr txBox="1">
            <a:spLocks noGrp="1"/>
          </p:cNvSpPr>
          <p:nvPr>
            <p:ph type="subTitle" idx="14"/>
          </p:nvPr>
        </p:nvSpPr>
        <p:spPr>
          <a:xfrm>
            <a:off x="5809627" y="2017597"/>
            <a:ext cx="2450700" cy="600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3" name="Google Shape;203;p13"/>
          <p:cNvSpPr txBox="1">
            <a:spLocks noGrp="1"/>
          </p:cNvSpPr>
          <p:nvPr>
            <p:ph type="title" idx="15" hasCustomPrompt="1"/>
          </p:nvPr>
        </p:nvSpPr>
        <p:spPr>
          <a:xfrm>
            <a:off x="4942883" y="1576106"/>
            <a:ext cx="760200" cy="10923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CUSTOM_3">
    <p:spTree>
      <p:nvGrpSpPr>
        <p:cNvPr id="1" name="Shape 204"/>
        <p:cNvGrpSpPr/>
        <p:nvPr/>
      </p:nvGrpSpPr>
      <p:grpSpPr>
        <a:xfrm>
          <a:off x="0" y="0"/>
          <a:ext cx="0" cy="0"/>
          <a:chOff x="0" y="0"/>
          <a:chExt cx="0" cy="0"/>
        </a:xfrm>
      </p:grpSpPr>
      <p:grpSp>
        <p:nvGrpSpPr>
          <p:cNvPr id="205" name="Google Shape;205;p14"/>
          <p:cNvGrpSpPr/>
          <p:nvPr/>
        </p:nvGrpSpPr>
        <p:grpSpPr>
          <a:xfrm>
            <a:off x="-163950" y="-186300"/>
            <a:ext cx="9471900" cy="5458800"/>
            <a:chOff x="-163950" y="-186300"/>
            <a:chExt cx="9471900" cy="5458800"/>
          </a:xfrm>
        </p:grpSpPr>
        <p:cxnSp>
          <p:nvCxnSpPr>
            <p:cNvPr id="206" name="Google Shape;206;p14"/>
            <p:cNvCxnSpPr/>
            <p:nvPr/>
          </p:nvCxnSpPr>
          <p:spPr>
            <a:xfrm>
              <a:off x="6177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207" name="Google Shape;207;p14"/>
            <p:cNvCxnSpPr/>
            <p:nvPr/>
          </p:nvCxnSpPr>
          <p:spPr>
            <a:xfrm>
              <a:off x="16062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208" name="Google Shape;208;p14"/>
            <p:cNvCxnSpPr/>
            <p:nvPr/>
          </p:nvCxnSpPr>
          <p:spPr>
            <a:xfrm>
              <a:off x="25948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209" name="Google Shape;209;p14"/>
            <p:cNvCxnSpPr/>
            <p:nvPr/>
          </p:nvCxnSpPr>
          <p:spPr>
            <a:xfrm>
              <a:off x="35834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210" name="Google Shape;210;p14"/>
            <p:cNvCxnSpPr/>
            <p:nvPr/>
          </p:nvCxnSpPr>
          <p:spPr>
            <a:xfrm>
              <a:off x="45720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211" name="Google Shape;211;p14"/>
            <p:cNvCxnSpPr/>
            <p:nvPr/>
          </p:nvCxnSpPr>
          <p:spPr>
            <a:xfrm>
              <a:off x="55605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212" name="Google Shape;212;p14"/>
            <p:cNvCxnSpPr/>
            <p:nvPr/>
          </p:nvCxnSpPr>
          <p:spPr>
            <a:xfrm>
              <a:off x="65491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213" name="Google Shape;213;p14"/>
            <p:cNvCxnSpPr/>
            <p:nvPr/>
          </p:nvCxnSpPr>
          <p:spPr>
            <a:xfrm>
              <a:off x="75377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214" name="Google Shape;214;p14"/>
            <p:cNvCxnSpPr/>
            <p:nvPr/>
          </p:nvCxnSpPr>
          <p:spPr>
            <a:xfrm>
              <a:off x="85263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215" name="Google Shape;215;p14"/>
            <p:cNvCxnSpPr/>
            <p:nvPr/>
          </p:nvCxnSpPr>
          <p:spPr>
            <a:xfrm>
              <a:off x="-163950" y="9051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216" name="Google Shape;216;p14"/>
            <p:cNvCxnSpPr/>
            <p:nvPr/>
          </p:nvCxnSpPr>
          <p:spPr>
            <a:xfrm>
              <a:off x="-163950" y="18793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217" name="Google Shape;217;p14"/>
            <p:cNvCxnSpPr/>
            <p:nvPr/>
          </p:nvCxnSpPr>
          <p:spPr>
            <a:xfrm>
              <a:off x="-163950" y="28536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218" name="Google Shape;218;p14"/>
            <p:cNvCxnSpPr/>
            <p:nvPr/>
          </p:nvCxnSpPr>
          <p:spPr>
            <a:xfrm>
              <a:off x="-163950" y="38278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219" name="Google Shape;219;p14"/>
            <p:cNvCxnSpPr/>
            <p:nvPr/>
          </p:nvCxnSpPr>
          <p:spPr>
            <a:xfrm>
              <a:off x="-163950" y="4802125"/>
              <a:ext cx="9471900" cy="0"/>
            </a:xfrm>
            <a:prstGeom prst="straightConnector1">
              <a:avLst/>
            </a:prstGeom>
            <a:noFill/>
            <a:ln w="9525" cap="flat" cmpd="sng">
              <a:solidFill>
                <a:srgbClr val="C2C1CB"/>
              </a:solidFill>
              <a:prstDash val="solid"/>
              <a:round/>
              <a:headEnd type="none" w="med" len="med"/>
              <a:tailEnd type="none" w="med" len="med"/>
            </a:ln>
          </p:spPr>
        </p:cxnSp>
      </p:grpSp>
      <p:sp>
        <p:nvSpPr>
          <p:cNvPr id="220" name="Google Shape;220;p14"/>
          <p:cNvSpPr txBox="1">
            <a:spLocks noGrp="1"/>
          </p:cNvSpPr>
          <p:nvPr>
            <p:ph type="title"/>
          </p:nvPr>
        </p:nvSpPr>
        <p:spPr>
          <a:xfrm>
            <a:off x="3490463" y="1928475"/>
            <a:ext cx="4192500" cy="6642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sz="4800">
                <a:solidFill>
                  <a:schemeClr val="accent6"/>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21" name="Google Shape;221;p14"/>
          <p:cNvSpPr txBox="1">
            <a:spLocks noGrp="1"/>
          </p:cNvSpPr>
          <p:nvPr>
            <p:ph type="subTitle" idx="1"/>
          </p:nvPr>
        </p:nvSpPr>
        <p:spPr>
          <a:xfrm>
            <a:off x="3490463" y="2786800"/>
            <a:ext cx="4192500" cy="511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2" name="Google Shape;222;p14"/>
          <p:cNvSpPr txBox="1">
            <a:spLocks noGrp="1"/>
          </p:cNvSpPr>
          <p:nvPr>
            <p:ph type="title" idx="2" hasCustomPrompt="1"/>
          </p:nvPr>
        </p:nvSpPr>
        <p:spPr>
          <a:xfrm>
            <a:off x="1320713" y="1980926"/>
            <a:ext cx="1432500" cy="11817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2">
    <p:spTree>
      <p:nvGrpSpPr>
        <p:cNvPr id="1" name="Shape 461"/>
        <p:cNvGrpSpPr/>
        <p:nvPr/>
      </p:nvGrpSpPr>
      <p:grpSpPr>
        <a:xfrm>
          <a:off x="0" y="0"/>
          <a:ext cx="0" cy="0"/>
          <a:chOff x="0" y="0"/>
          <a:chExt cx="0" cy="0"/>
        </a:xfrm>
      </p:grpSpPr>
      <p:grpSp>
        <p:nvGrpSpPr>
          <p:cNvPr id="462" name="Google Shape;462;p26"/>
          <p:cNvGrpSpPr/>
          <p:nvPr/>
        </p:nvGrpSpPr>
        <p:grpSpPr>
          <a:xfrm>
            <a:off x="-163950" y="-186300"/>
            <a:ext cx="9471900" cy="5458800"/>
            <a:chOff x="-163950" y="-186300"/>
            <a:chExt cx="9471900" cy="5458800"/>
          </a:xfrm>
        </p:grpSpPr>
        <p:cxnSp>
          <p:nvCxnSpPr>
            <p:cNvPr id="463" name="Google Shape;463;p26"/>
            <p:cNvCxnSpPr/>
            <p:nvPr/>
          </p:nvCxnSpPr>
          <p:spPr>
            <a:xfrm>
              <a:off x="6177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64" name="Google Shape;464;p26"/>
            <p:cNvCxnSpPr/>
            <p:nvPr/>
          </p:nvCxnSpPr>
          <p:spPr>
            <a:xfrm>
              <a:off x="16062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65" name="Google Shape;465;p26"/>
            <p:cNvCxnSpPr/>
            <p:nvPr/>
          </p:nvCxnSpPr>
          <p:spPr>
            <a:xfrm>
              <a:off x="25948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66" name="Google Shape;466;p26"/>
            <p:cNvCxnSpPr/>
            <p:nvPr/>
          </p:nvCxnSpPr>
          <p:spPr>
            <a:xfrm>
              <a:off x="35834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67" name="Google Shape;467;p26"/>
            <p:cNvCxnSpPr/>
            <p:nvPr/>
          </p:nvCxnSpPr>
          <p:spPr>
            <a:xfrm>
              <a:off x="45720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68" name="Google Shape;468;p26"/>
            <p:cNvCxnSpPr/>
            <p:nvPr/>
          </p:nvCxnSpPr>
          <p:spPr>
            <a:xfrm>
              <a:off x="556057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69" name="Google Shape;469;p26"/>
            <p:cNvCxnSpPr/>
            <p:nvPr/>
          </p:nvCxnSpPr>
          <p:spPr>
            <a:xfrm>
              <a:off x="654915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70" name="Google Shape;470;p26"/>
            <p:cNvCxnSpPr/>
            <p:nvPr/>
          </p:nvCxnSpPr>
          <p:spPr>
            <a:xfrm>
              <a:off x="7537725"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71" name="Google Shape;471;p26"/>
            <p:cNvCxnSpPr/>
            <p:nvPr/>
          </p:nvCxnSpPr>
          <p:spPr>
            <a:xfrm>
              <a:off x="8526300" y="-186300"/>
              <a:ext cx="0" cy="5458800"/>
            </a:xfrm>
            <a:prstGeom prst="straightConnector1">
              <a:avLst/>
            </a:prstGeom>
            <a:noFill/>
            <a:ln w="9525" cap="flat" cmpd="sng">
              <a:solidFill>
                <a:srgbClr val="C2C1CB"/>
              </a:solidFill>
              <a:prstDash val="solid"/>
              <a:round/>
              <a:headEnd type="none" w="med" len="med"/>
              <a:tailEnd type="none" w="med" len="med"/>
            </a:ln>
          </p:spPr>
        </p:cxnSp>
        <p:cxnSp>
          <p:nvCxnSpPr>
            <p:cNvPr id="472" name="Google Shape;472;p26"/>
            <p:cNvCxnSpPr/>
            <p:nvPr/>
          </p:nvCxnSpPr>
          <p:spPr>
            <a:xfrm>
              <a:off x="-163950" y="9051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473" name="Google Shape;473;p26"/>
            <p:cNvCxnSpPr/>
            <p:nvPr/>
          </p:nvCxnSpPr>
          <p:spPr>
            <a:xfrm>
              <a:off x="-163950" y="18793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474" name="Google Shape;474;p26"/>
            <p:cNvCxnSpPr/>
            <p:nvPr/>
          </p:nvCxnSpPr>
          <p:spPr>
            <a:xfrm>
              <a:off x="-163950" y="285362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475" name="Google Shape;475;p26"/>
            <p:cNvCxnSpPr/>
            <p:nvPr/>
          </p:nvCxnSpPr>
          <p:spPr>
            <a:xfrm>
              <a:off x="-163950" y="3827875"/>
              <a:ext cx="9471900" cy="0"/>
            </a:xfrm>
            <a:prstGeom prst="straightConnector1">
              <a:avLst/>
            </a:prstGeom>
            <a:noFill/>
            <a:ln w="9525" cap="flat" cmpd="sng">
              <a:solidFill>
                <a:srgbClr val="C2C1CB"/>
              </a:solidFill>
              <a:prstDash val="solid"/>
              <a:round/>
              <a:headEnd type="none" w="med" len="med"/>
              <a:tailEnd type="none" w="med" len="med"/>
            </a:ln>
          </p:spPr>
        </p:cxnSp>
        <p:cxnSp>
          <p:nvCxnSpPr>
            <p:cNvPr id="476" name="Google Shape;476;p26"/>
            <p:cNvCxnSpPr/>
            <p:nvPr/>
          </p:nvCxnSpPr>
          <p:spPr>
            <a:xfrm>
              <a:off x="-163950" y="4802125"/>
              <a:ext cx="9471900" cy="0"/>
            </a:xfrm>
            <a:prstGeom prst="straightConnector1">
              <a:avLst/>
            </a:prstGeom>
            <a:noFill/>
            <a:ln w="9525" cap="flat" cmpd="sng">
              <a:solidFill>
                <a:srgbClr val="C2C1CB"/>
              </a:solidFill>
              <a:prstDash val="solid"/>
              <a:round/>
              <a:headEnd type="none" w="med" len="med"/>
              <a:tailEnd type="none" w="med" len="med"/>
            </a:ln>
          </p:spPr>
        </p:cxnSp>
      </p:grpSp>
      <p:sp>
        <p:nvSpPr>
          <p:cNvPr id="477" name="Google Shape;477;p26"/>
          <p:cNvSpPr txBox="1">
            <a:spLocks noGrp="1"/>
          </p:cNvSpPr>
          <p:nvPr>
            <p:ph type="title"/>
          </p:nvPr>
        </p:nvSpPr>
        <p:spPr>
          <a:xfrm>
            <a:off x="853263" y="1044525"/>
            <a:ext cx="3459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8" name="Google Shape;478;p26"/>
          <p:cNvSpPr txBox="1">
            <a:spLocks noGrp="1"/>
          </p:cNvSpPr>
          <p:nvPr>
            <p:ph type="subTitle" idx="1"/>
          </p:nvPr>
        </p:nvSpPr>
        <p:spPr>
          <a:xfrm>
            <a:off x="1319500" y="2328450"/>
            <a:ext cx="2450700" cy="1590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a:spcBef>
                <a:spcPts val="0"/>
              </a:spcBef>
              <a:spcAft>
                <a:spcPts val="0"/>
              </a:spcAft>
              <a:buClr>
                <a:schemeClr val="dk1"/>
              </a:buClr>
              <a:buSzPts val="3600"/>
              <a:buFont typeface="Dosis ExtraBold"/>
              <a:buNone/>
              <a:defRPr sz="3600">
                <a:solidFill>
                  <a:schemeClr val="dk1"/>
                </a:solidFill>
                <a:latin typeface="Dosis ExtraBold"/>
                <a:ea typeface="Dosis ExtraBold"/>
                <a:cs typeface="Dosis ExtraBold"/>
                <a:sym typeface="Dosis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1pPr>
            <a:lvl2pPr marL="914400" lvl="1" indent="-330200">
              <a:lnSpc>
                <a:spcPct val="115000"/>
              </a:lnSpc>
              <a:spcBef>
                <a:spcPts val="160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2pPr>
            <a:lvl3pPr marL="1371600" lvl="2" indent="-330200">
              <a:lnSpc>
                <a:spcPct val="115000"/>
              </a:lnSpc>
              <a:spcBef>
                <a:spcPts val="160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3pPr>
            <a:lvl4pPr marL="1828800" lvl="3" indent="-330200">
              <a:lnSpc>
                <a:spcPct val="115000"/>
              </a:lnSpc>
              <a:spcBef>
                <a:spcPts val="160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4pPr>
            <a:lvl5pPr marL="2286000" lvl="4" indent="-330200">
              <a:lnSpc>
                <a:spcPct val="115000"/>
              </a:lnSpc>
              <a:spcBef>
                <a:spcPts val="160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5pPr>
            <a:lvl6pPr marL="2743200" lvl="5" indent="-330200">
              <a:lnSpc>
                <a:spcPct val="115000"/>
              </a:lnSpc>
              <a:spcBef>
                <a:spcPts val="160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6pPr>
            <a:lvl7pPr marL="3200400" lvl="6" indent="-330200">
              <a:lnSpc>
                <a:spcPct val="115000"/>
              </a:lnSpc>
              <a:spcBef>
                <a:spcPts val="160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7pPr>
            <a:lvl8pPr marL="3657600" lvl="7" indent="-330200">
              <a:lnSpc>
                <a:spcPct val="115000"/>
              </a:lnSpc>
              <a:spcBef>
                <a:spcPts val="160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8pPr>
            <a:lvl9pPr marL="4114800" lvl="8" indent="-330200">
              <a:lnSpc>
                <a:spcPct val="115000"/>
              </a:lnSpc>
              <a:spcBef>
                <a:spcPts val="1600"/>
              </a:spcBef>
              <a:spcAft>
                <a:spcPts val="160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59" r:id="rId7"/>
    <p:sldLayoutId id="2147483660" r:id="rId8"/>
    <p:sldLayoutId id="2147483672" r:id="rId9"/>
    <p:sldLayoutId id="2147483673"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guide id="5" pos="2880">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540"/>
        <p:cNvGrpSpPr/>
        <p:nvPr/>
      </p:nvGrpSpPr>
      <p:grpSpPr>
        <a:xfrm>
          <a:off x="0" y="0"/>
          <a:ext cx="0" cy="0"/>
          <a:chOff x="0" y="0"/>
          <a:chExt cx="0" cy="0"/>
        </a:xfrm>
      </p:grpSpPr>
      <p:sp>
        <p:nvSpPr>
          <p:cNvPr id="541" name="Google Shape;541;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42" name="Google Shape;542;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35"/>
          <p:cNvGrpSpPr/>
          <p:nvPr/>
        </p:nvGrpSpPr>
        <p:grpSpPr>
          <a:xfrm>
            <a:off x="710538" y="554397"/>
            <a:ext cx="7713476" cy="4037004"/>
            <a:chOff x="800150" y="1277750"/>
            <a:chExt cx="6013000" cy="3147025"/>
          </a:xfrm>
        </p:grpSpPr>
        <p:sp>
          <p:nvSpPr>
            <p:cNvPr id="555" name="Google Shape;555;p35"/>
            <p:cNvSpPr/>
            <p:nvPr/>
          </p:nvSpPr>
          <p:spPr>
            <a:xfrm>
              <a:off x="800150" y="1277750"/>
              <a:ext cx="6013000" cy="3147025"/>
            </a:xfrm>
            <a:custGeom>
              <a:avLst/>
              <a:gdLst/>
              <a:ahLst/>
              <a:cxnLst/>
              <a:rect l="l" t="t" r="r" b="b"/>
              <a:pathLst>
                <a:path w="240520" h="125881" extrusionOk="0">
                  <a:moveTo>
                    <a:pt x="8101" y="0"/>
                  </a:moveTo>
                  <a:cubicBezTo>
                    <a:pt x="3623" y="0"/>
                    <a:pt x="1" y="3640"/>
                    <a:pt x="1" y="8119"/>
                  </a:cubicBezTo>
                  <a:lnTo>
                    <a:pt x="1" y="93531"/>
                  </a:lnTo>
                  <a:lnTo>
                    <a:pt x="39843" y="125880"/>
                  </a:lnTo>
                  <a:lnTo>
                    <a:pt x="232401" y="125880"/>
                  </a:lnTo>
                  <a:cubicBezTo>
                    <a:pt x="236880" y="125880"/>
                    <a:pt x="240520" y="122258"/>
                    <a:pt x="240520" y="117780"/>
                  </a:cubicBezTo>
                  <a:lnTo>
                    <a:pt x="240520" y="8119"/>
                  </a:lnTo>
                  <a:cubicBezTo>
                    <a:pt x="240520" y="5960"/>
                    <a:pt x="239663" y="3890"/>
                    <a:pt x="238147" y="2373"/>
                  </a:cubicBezTo>
                  <a:cubicBezTo>
                    <a:pt x="236630" y="857"/>
                    <a:pt x="234560" y="0"/>
                    <a:pt x="23240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6413900" y="1284425"/>
              <a:ext cx="391225" cy="3131875"/>
            </a:xfrm>
            <a:custGeom>
              <a:avLst/>
              <a:gdLst/>
              <a:ahLst/>
              <a:cxnLst/>
              <a:rect l="l" t="t" r="r" b="b"/>
              <a:pathLst>
                <a:path w="15649" h="125275" extrusionOk="0">
                  <a:moveTo>
                    <a:pt x="0" y="1"/>
                  </a:moveTo>
                  <a:cubicBezTo>
                    <a:pt x="4336" y="1"/>
                    <a:pt x="7869" y="3445"/>
                    <a:pt x="7869" y="7798"/>
                  </a:cubicBezTo>
                  <a:lnTo>
                    <a:pt x="7869" y="20252"/>
                  </a:lnTo>
                  <a:lnTo>
                    <a:pt x="7869" y="117495"/>
                  </a:lnTo>
                  <a:cubicBezTo>
                    <a:pt x="7869" y="121848"/>
                    <a:pt x="4336" y="125274"/>
                    <a:pt x="0" y="125274"/>
                  </a:cubicBezTo>
                  <a:lnTo>
                    <a:pt x="7869" y="125274"/>
                  </a:lnTo>
                  <a:cubicBezTo>
                    <a:pt x="12133" y="125274"/>
                    <a:pt x="15648" y="121848"/>
                    <a:pt x="15648" y="117495"/>
                  </a:cubicBezTo>
                  <a:lnTo>
                    <a:pt x="15648" y="20252"/>
                  </a:lnTo>
                  <a:lnTo>
                    <a:pt x="15648" y="7798"/>
                  </a:lnTo>
                  <a:cubicBezTo>
                    <a:pt x="15648" y="3445"/>
                    <a:pt x="12133" y="1"/>
                    <a:pt x="7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1277450" y="3609775"/>
              <a:ext cx="5532575" cy="25"/>
            </a:xfrm>
            <a:custGeom>
              <a:avLst/>
              <a:gdLst/>
              <a:ahLst/>
              <a:cxnLst/>
              <a:rect l="l" t="t" r="r" b="b"/>
              <a:pathLst>
                <a:path w="221303" h="1" extrusionOk="0">
                  <a:moveTo>
                    <a:pt x="0" y="1"/>
                  </a:moveTo>
                  <a:lnTo>
                    <a:pt x="221303"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1277450" y="3609775"/>
              <a:ext cx="5532575" cy="25"/>
            </a:xfrm>
            <a:custGeom>
              <a:avLst/>
              <a:gdLst/>
              <a:ahLst/>
              <a:cxnLst/>
              <a:rect l="l" t="t" r="r" b="b"/>
              <a:pathLst>
                <a:path w="221303" h="1" fill="none" extrusionOk="0">
                  <a:moveTo>
                    <a:pt x="0" y="1"/>
                  </a:moveTo>
                  <a:lnTo>
                    <a:pt x="221303" y="1"/>
                  </a:lnTo>
                </a:path>
              </a:pathLst>
            </a:custGeom>
            <a:noFill/>
            <a:ln w="147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807292" y="1284418"/>
              <a:ext cx="406375" cy="2489055"/>
            </a:xfrm>
            <a:custGeom>
              <a:avLst/>
              <a:gdLst/>
              <a:ahLst/>
              <a:cxnLst/>
              <a:rect l="l" t="t" r="r" b="b"/>
              <a:pathLst>
                <a:path w="16255" h="97975" extrusionOk="0">
                  <a:moveTo>
                    <a:pt x="8172" y="1"/>
                  </a:moveTo>
                  <a:cubicBezTo>
                    <a:pt x="3658" y="1"/>
                    <a:pt x="0" y="3302"/>
                    <a:pt x="0" y="7441"/>
                  </a:cubicBezTo>
                  <a:lnTo>
                    <a:pt x="0" y="19360"/>
                  </a:lnTo>
                  <a:lnTo>
                    <a:pt x="0" y="91855"/>
                  </a:lnTo>
                  <a:lnTo>
                    <a:pt x="8172" y="97975"/>
                  </a:lnTo>
                  <a:lnTo>
                    <a:pt x="8172" y="19360"/>
                  </a:lnTo>
                  <a:lnTo>
                    <a:pt x="8172" y="7441"/>
                  </a:lnTo>
                  <a:cubicBezTo>
                    <a:pt x="8172" y="3302"/>
                    <a:pt x="11759" y="1"/>
                    <a:pt x="16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800159" y="3515611"/>
              <a:ext cx="990409" cy="909155"/>
            </a:xfrm>
            <a:custGeom>
              <a:avLst/>
              <a:gdLst/>
              <a:ahLst/>
              <a:cxnLst/>
              <a:rect l="l" t="t" r="r" b="b"/>
              <a:pathLst>
                <a:path w="40236" h="36935" extrusionOk="0">
                  <a:moveTo>
                    <a:pt x="18414" y="0"/>
                  </a:moveTo>
                  <a:cubicBezTo>
                    <a:pt x="18093" y="0"/>
                    <a:pt x="17754" y="89"/>
                    <a:pt x="17433" y="303"/>
                  </a:cubicBezTo>
                  <a:cubicBezTo>
                    <a:pt x="12152" y="3658"/>
                    <a:pt x="6049" y="4211"/>
                    <a:pt x="2641" y="4211"/>
                  </a:cubicBezTo>
                  <a:cubicBezTo>
                    <a:pt x="1018" y="4211"/>
                    <a:pt x="1" y="4086"/>
                    <a:pt x="1" y="4086"/>
                  </a:cubicBezTo>
                  <a:lnTo>
                    <a:pt x="1" y="4086"/>
                  </a:lnTo>
                  <a:lnTo>
                    <a:pt x="40236" y="36934"/>
                  </a:lnTo>
                  <a:cubicBezTo>
                    <a:pt x="27139" y="21982"/>
                    <a:pt x="21787" y="6941"/>
                    <a:pt x="20020" y="1303"/>
                  </a:cubicBezTo>
                  <a:cubicBezTo>
                    <a:pt x="19842" y="482"/>
                    <a:pt x="19146" y="0"/>
                    <a:pt x="18414"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5"/>
          <p:cNvSpPr txBox="1">
            <a:spLocks noGrp="1"/>
          </p:cNvSpPr>
          <p:nvPr>
            <p:ph type="ctrTitle"/>
          </p:nvPr>
        </p:nvSpPr>
        <p:spPr>
          <a:xfrm>
            <a:off x="1649100" y="1069938"/>
            <a:ext cx="5845800" cy="196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000" dirty="0">
                <a:solidFill>
                  <a:schemeClr val="accent6"/>
                </a:solidFill>
              </a:rPr>
              <a:t>BÀI 2: VẺ ĐẸP CỦA TH</a:t>
            </a:r>
            <a:r>
              <a:rPr lang="vi-VN" sz="4000" dirty="0">
                <a:solidFill>
                  <a:schemeClr val="accent6"/>
                </a:solidFill>
              </a:rPr>
              <a:t>Ơ</a:t>
            </a:r>
            <a:r>
              <a:rPr lang="en-US" sz="4000" dirty="0">
                <a:solidFill>
                  <a:schemeClr val="accent6"/>
                </a:solidFill>
              </a:rPr>
              <a:t> CA</a:t>
            </a:r>
            <a:br>
              <a:rPr lang="en-US" sz="5400" dirty="0">
                <a:solidFill>
                  <a:schemeClr val="accent6"/>
                </a:solidFill>
              </a:rPr>
            </a:br>
            <a:r>
              <a:rPr lang="en-US" sz="4000" dirty="0" err="1"/>
              <a:t>Thực</a:t>
            </a:r>
            <a:r>
              <a:rPr lang="en-US" sz="4000" dirty="0"/>
              <a:t> </a:t>
            </a:r>
            <a:r>
              <a:rPr lang="en-US" sz="4000" dirty="0" err="1"/>
              <a:t>hành</a:t>
            </a:r>
            <a:r>
              <a:rPr lang="en-US" sz="4000" dirty="0"/>
              <a:t> </a:t>
            </a:r>
            <a:r>
              <a:rPr lang="en-US" sz="4000" dirty="0" err="1"/>
              <a:t>tiếng</a:t>
            </a:r>
            <a:r>
              <a:rPr lang="en-US" sz="4000" dirty="0"/>
              <a:t> </a:t>
            </a:r>
            <a:r>
              <a:rPr lang="en-US" sz="4000" dirty="0" err="1"/>
              <a:t>Việt</a:t>
            </a:r>
            <a:endParaRPr sz="4000" dirty="0"/>
          </a:p>
        </p:txBody>
      </p:sp>
      <p:sp>
        <p:nvSpPr>
          <p:cNvPr id="562" name="Google Shape;562;p35"/>
          <p:cNvSpPr txBox="1">
            <a:spLocks noGrp="1"/>
          </p:cNvSpPr>
          <p:nvPr>
            <p:ph type="subTitle" idx="1"/>
          </p:nvPr>
        </p:nvSpPr>
        <p:spPr>
          <a:xfrm>
            <a:off x="3159760" y="3755911"/>
            <a:ext cx="5003027" cy="729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solidFill>
                  <a:schemeClr val="accent1"/>
                </a:solidFill>
              </a:rPr>
              <a:t>Cô</a:t>
            </a:r>
            <a:r>
              <a:rPr lang="en-US" dirty="0">
                <a:solidFill>
                  <a:schemeClr val="accent1"/>
                </a:solidFill>
              </a:rPr>
              <a:t> Ph</a:t>
            </a:r>
            <a:r>
              <a:rPr lang="vi-VN" dirty="0">
                <a:solidFill>
                  <a:schemeClr val="accent1"/>
                </a:solidFill>
              </a:rPr>
              <a:t>ư</a:t>
            </a:r>
            <a:r>
              <a:rPr lang="en-US" dirty="0" err="1">
                <a:solidFill>
                  <a:schemeClr val="accent1"/>
                </a:solidFill>
              </a:rPr>
              <a:t>ơng</a:t>
            </a:r>
            <a:r>
              <a:rPr lang="en-US" dirty="0">
                <a:solidFill>
                  <a:schemeClr val="accent1"/>
                </a:solidFill>
              </a:rPr>
              <a:t> Anh – THPT Ban Mai – </a:t>
            </a:r>
            <a:r>
              <a:rPr lang="en-US" dirty="0" err="1">
                <a:solidFill>
                  <a:schemeClr val="accent1"/>
                </a:solidFill>
              </a:rPr>
              <a:t>Hà</a:t>
            </a:r>
            <a:r>
              <a:rPr lang="en-US" dirty="0">
                <a:solidFill>
                  <a:schemeClr val="accent1"/>
                </a:solidFill>
              </a:rPr>
              <a:t> </a:t>
            </a:r>
            <a:r>
              <a:rPr lang="en-US" dirty="0" err="1">
                <a:solidFill>
                  <a:schemeClr val="accent1"/>
                </a:solidFill>
              </a:rPr>
              <a:t>Nội</a:t>
            </a:r>
            <a:r>
              <a:rPr lang="en-US" dirty="0">
                <a:solidFill>
                  <a:schemeClr val="accent1"/>
                </a:solidFill>
              </a:rPr>
              <a:t> - 0793256397 </a:t>
            </a:r>
            <a:endParaRPr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pSp>
        <p:nvGrpSpPr>
          <p:cNvPr id="589" name="Google Shape;589;p38"/>
          <p:cNvGrpSpPr/>
          <p:nvPr/>
        </p:nvGrpSpPr>
        <p:grpSpPr>
          <a:xfrm>
            <a:off x="2837000" y="3220042"/>
            <a:ext cx="3469999" cy="1263647"/>
            <a:chOff x="951625" y="3121263"/>
            <a:chExt cx="3311700" cy="1206000"/>
          </a:xfrm>
          <a:solidFill>
            <a:schemeClr val="accent5">
              <a:lumMod val="40000"/>
              <a:lumOff val="60000"/>
            </a:schemeClr>
          </a:solidFill>
        </p:grpSpPr>
        <p:sp>
          <p:nvSpPr>
            <p:cNvPr id="590" name="Google Shape;590;p38"/>
            <p:cNvSpPr/>
            <p:nvPr/>
          </p:nvSpPr>
          <p:spPr>
            <a:xfrm>
              <a:off x="951625" y="3121263"/>
              <a:ext cx="3311700" cy="1206000"/>
            </a:xfrm>
            <a:prstGeom prst="roundRect">
              <a:avLst>
                <a:gd name="adj" fmla="val 20417"/>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rot="10800000">
              <a:off x="3770288" y="3130036"/>
              <a:ext cx="484027" cy="1188251"/>
            </a:xfrm>
            <a:custGeom>
              <a:avLst/>
              <a:gdLst/>
              <a:ahLst/>
              <a:cxnLst/>
              <a:rect l="l" t="t" r="r" b="b"/>
              <a:pathLst>
                <a:path w="4361" h="10866" extrusionOk="0">
                  <a:moveTo>
                    <a:pt x="2169" y="1"/>
                  </a:moveTo>
                  <a:cubicBezTo>
                    <a:pt x="982" y="1"/>
                    <a:pt x="0" y="982"/>
                    <a:pt x="0" y="2169"/>
                  </a:cubicBezTo>
                  <a:lnTo>
                    <a:pt x="0" y="8697"/>
                  </a:lnTo>
                  <a:cubicBezTo>
                    <a:pt x="0" y="9907"/>
                    <a:pt x="982" y="10866"/>
                    <a:pt x="2169" y="10866"/>
                  </a:cubicBezTo>
                  <a:lnTo>
                    <a:pt x="4360" y="10866"/>
                  </a:lnTo>
                  <a:cubicBezTo>
                    <a:pt x="3150" y="10866"/>
                    <a:pt x="2169" y="9907"/>
                    <a:pt x="2169" y="8697"/>
                  </a:cubicBezTo>
                  <a:lnTo>
                    <a:pt x="2169" y="2169"/>
                  </a:lnTo>
                  <a:cubicBezTo>
                    <a:pt x="2169" y="982"/>
                    <a:pt x="3150" y="1"/>
                    <a:pt x="43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2" name="Google Shape;592;p38"/>
            <p:cNvCxnSpPr/>
            <p:nvPr/>
          </p:nvCxnSpPr>
          <p:spPr>
            <a:xfrm>
              <a:off x="1686525" y="3121263"/>
              <a:ext cx="0" cy="1206000"/>
            </a:xfrm>
            <a:prstGeom prst="straightConnector1">
              <a:avLst/>
            </a:prstGeom>
            <a:grpFill/>
            <a:ln w="19050" cap="flat" cmpd="sng">
              <a:solidFill>
                <a:schemeClr val="dk1"/>
              </a:solidFill>
              <a:prstDash val="solid"/>
              <a:round/>
              <a:headEnd type="none" w="med" len="med"/>
              <a:tailEnd type="none" w="med" len="med"/>
            </a:ln>
          </p:spPr>
        </p:cxnSp>
        <p:sp>
          <p:nvSpPr>
            <p:cNvPr id="593" name="Google Shape;593;p38"/>
            <p:cNvSpPr/>
            <p:nvPr/>
          </p:nvSpPr>
          <p:spPr>
            <a:xfrm rot="10800000" flipH="1">
              <a:off x="961750" y="3130036"/>
              <a:ext cx="484027" cy="1188251"/>
            </a:xfrm>
            <a:custGeom>
              <a:avLst/>
              <a:gdLst/>
              <a:ahLst/>
              <a:cxnLst/>
              <a:rect l="l" t="t" r="r" b="b"/>
              <a:pathLst>
                <a:path w="4361" h="10866" extrusionOk="0">
                  <a:moveTo>
                    <a:pt x="2169" y="1"/>
                  </a:moveTo>
                  <a:cubicBezTo>
                    <a:pt x="982" y="1"/>
                    <a:pt x="0" y="982"/>
                    <a:pt x="0" y="2169"/>
                  </a:cubicBezTo>
                  <a:lnTo>
                    <a:pt x="0" y="8697"/>
                  </a:lnTo>
                  <a:cubicBezTo>
                    <a:pt x="0" y="9907"/>
                    <a:pt x="982" y="10866"/>
                    <a:pt x="2169" y="10866"/>
                  </a:cubicBezTo>
                  <a:lnTo>
                    <a:pt x="4360" y="10866"/>
                  </a:lnTo>
                  <a:cubicBezTo>
                    <a:pt x="3150" y="10866"/>
                    <a:pt x="2169" y="9907"/>
                    <a:pt x="2169" y="8697"/>
                  </a:cubicBezTo>
                  <a:lnTo>
                    <a:pt x="2169" y="2169"/>
                  </a:lnTo>
                  <a:cubicBezTo>
                    <a:pt x="2169" y="982"/>
                    <a:pt x="3150" y="1"/>
                    <a:pt x="43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8"/>
          <p:cNvGrpSpPr/>
          <p:nvPr/>
        </p:nvGrpSpPr>
        <p:grpSpPr>
          <a:xfrm>
            <a:off x="724968" y="1487100"/>
            <a:ext cx="3470049" cy="1266924"/>
            <a:chOff x="724968" y="1487100"/>
            <a:chExt cx="3470049" cy="1266924"/>
          </a:xfrm>
        </p:grpSpPr>
        <p:grpSp>
          <p:nvGrpSpPr>
            <p:cNvPr id="595" name="Google Shape;595;p38"/>
            <p:cNvGrpSpPr/>
            <p:nvPr/>
          </p:nvGrpSpPr>
          <p:grpSpPr>
            <a:xfrm>
              <a:off x="724968" y="1487100"/>
              <a:ext cx="3470049" cy="1263558"/>
              <a:chOff x="807750" y="2267993"/>
              <a:chExt cx="2708648" cy="986307"/>
            </a:xfrm>
          </p:grpSpPr>
          <p:sp>
            <p:nvSpPr>
              <p:cNvPr id="596" name="Google Shape;596;p38"/>
              <p:cNvSpPr/>
              <p:nvPr/>
            </p:nvSpPr>
            <p:spPr>
              <a:xfrm>
                <a:off x="807750" y="2268000"/>
                <a:ext cx="2708525" cy="986300"/>
              </a:xfrm>
              <a:custGeom>
                <a:avLst/>
                <a:gdLst/>
                <a:ahLst/>
                <a:cxnLst/>
                <a:rect l="l" t="t" r="r" b="b"/>
                <a:pathLst>
                  <a:path w="108341" h="39452" extrusionOk="0">
                    <a:moveTo>
                      <a:pt x="8065" y="1"/>
                    </a:moveTo>
                    <a:cubicBezTo>
                      <a:pt x="3604" y="1"/>
                      <a:pt x="0" y="3605"/>
                      <a:pt x="0" y="8048"/>
                    </a:cubicBezTo>
                    <a:lnTo>
                      <a:pt x="0" y="31386"/>
                    </a:lnTo>
                    <a:cubicBezTo>
                      <a:pt x="0" y="35847"/>
                      <a:pt x="3604" y="39451"/>
                      <a:pt x="8065" y="39451"/>
                    </a:cubicBezTo>
                    <a:lnTo>
                      <a:pt x="100276" y="39451"/>
                    </a:lnTo>
                    <a:cubicBezTo>
                      <a:pt x="104736" y="39451"/>
                      <a:pt x="108341" y="35847"/>
                      <a:pt x="108341" y="31386"/>
                    </a:cubicBezTo>
                    <a:lnTo>
                      <a:pt x="108341" y="14507"/>
                    </a:lnTo>
                    <a:lnTo>
                      <a:pt x="88339"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3113000" y="2499975"/>
                <a:ext cx="395700" cy="745400"/>
              </a:xfrm>
              <a:custGeom>
                <a:avLst/>
                <a:gdLst/>
                <a:ahLst/>
                <a:cxnLst/>
                <a:rect l="l" t="t" r="r" b="b"/>
                <a:pathLst>
                  <a:path w="15828" h="29816" extrusionOk="0">
                    <a:moveTo>
                      <a:pt x="1" y="29815"/>
                    </a:moveTo>
                    <a:cubicBezTo>
                      <a:pt x="4319" y="29815"/>
                      <a:pt x="7869" y="26300"/>
                      <a:pt x="7869" y="22036"/>
                    </a:cubicBezTo>
                    <a:lnTo>
                      <a:pt x="7869" y="0"/>
                    </a:lnTo>
                    <a:lnTo>
                      <a:pt x="15827" y="5817"/>
                    </a:lnTo>
                    <a:lnTo>
                      <a:pt x="15827" y="22036"/>
                    </a:lnTo>
                    <a:cubicBezTo>
                      <a:pt x="15827" y="24177"/>
                      <a:pt x="14917" y="26140"/>
                      <a:pt x="13508" y="27531"/>
                    </a:cubicBezTo>
                    <a:cubicBezTo>
                      <a:pt x="12437" y="28602"/>
                      <a:pt x="11028" y="29333"/>
                      <a:pt x="9440" y="29655"/>
                    </a:cubicBezTo>
                    <a:cubicBezTo>
                      <a:pt x="8958" y="29815"/>
                      <a:pt x="8458" y="29815"/>
                      <a:pt x="7869" y="298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3016990" y="2267993"/>
                <a:ext cx="499408" cy="362705"/>
              </a:xfrm>
              <a:custGeom>
                <a:avLst/>
                <a:gdLst/>
                <a:ahLst/>
                <a:cxnLst/>
                <a:rect l="l" t="t" r="r" b="b"/>
                <a:pathLst>
                  <a:path w="20556" h="15168" extrusionOk="0">
                    <a:moveTo>
                      <a:pt x="7959" y="15167"/>
                    </a:moveTo>
                    <a:cubicBezTo>
                      <a:pt x="3569" y="15167"/>
                      <a:pt x="1" y="11688"/>
                      <a:pt x="1" y="7281"/>
                    </a:cubicBezTo>
                    <a:lnTo>
                      <a:pt x="1" y="1"/>
                    </a:lnTo>
                    <a:lnTo>
                      <a:pt x="20556" y="15167"/>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816225" y="2275150"/>
                <a:ext cx="395675" cy="971550"/>
              </a:xfrm>
              <a:custGeom>
                <a:avLst/>
                <a:gdLst/>
                <a:ahLst/>
                <a:cxnLst/>
                <a:rect l="l" t="t" r="r" b="b"/>
                <a:pathLst>
                  <a:path w="15827" h="38862" extrusionOk="0">
                    <a:moveTo>
                      <a:pt x="7869" y="0"/>
                    </a:moveTo>
                    <a:cubicBezTo>
                      <a:pt x="3551" y="0"/>
                      <a:pt x="0" y="3426"/>
                      <a:pt x="0" y="7762"/>
                    </a:cubicBezTo>
                    <a:lnTo>
                      <a:pt x="0" y="31100"/>
                    </a:lnTo>
                    <a:cubicBezTo>
                      <a:pt x="0" y="35347"/>
                      <a:pt x="3551" y="38862"/>
                      <a:pt x="7869" y="38862"/>
                    </a:cubicBezTo>
                    <a:lnTo>
                      <a:pt x="15827" y="38862"/>
                    </a:lnTo>
                    <a:cubicBezTo>
                      <a:pt x="11437" y="38862"/>
                      <a:pt x="7869" y="35347"/>
                      <a:pt x="7869" y="31100"/>
                    </a:cubicBezTo>
                    <a:lnTo>
                      <a:pt x="7869" y="7762"/>
                    </a:lnTo>
                    <a:cubicBezTo>
                      <a:pt x="7869" y="3426"/>
                      <a:pt x="11437" y="0"/>
                      <a:pt x="1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00" name="Google Shape;600;p38"/>
            <p:cNvCxnSpPr/>
            <p:nvPr/>
          </p:nvCxnSpPr>
          <p:spPr>
            <a:xfrm>
              <a:off x="1495024" y="1490424"/>
              <a:ext cx="0" cy="1263600"/>
            </a:xfrm>
            <a:prstGeom prst="straightConnector1">
              <a:avLst/>
            </a:prstGeom>
            <a:noFill/>
            <a:ln w="19050" cap="flat" cmpd="sng">
              <a:solidFill>
                <a:schemeClr val="dk1"/>
              </a:solidFill>
              <a:prstDash val="solid"/>
              <a:round/>
              <a:headEnd type="none" w="med" len="med"/>
              <a:tailEnd type="none" w="med" len="med"/>
            </a:ln>
          </p:spPr>
        </p:cxnSp>
      </p:grpSp>
      <p:sp>
        <p:nvSpPr>
          <p:cNvPr id="601" name="Google Shape;601;p38"/>
          <p:cNvSpPr txBox="1">
            <a:spLocks noGrp="1"/>
          </p:cNvSpPr>
          <p:nvPr>
            <p:ph type="title" idx="3"/>
          </p:nvPr>
        </p:nvSpPr>
        <p:spPr>
          <a:xfrm>
            <a:off x="2837004" y="3304066"/>
            <a:ext cx="760200" cy="109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grpSp>
        <p:nvGrpSpPr>
          <p:cNvPr id="602" name="Google Shape;602;p38"/>
          <p:cNvGrpSpPr/>
          <p:nvPr/>
        </p:nvGrpSpPr>
        <p:grpSpPr>
          <a:xfrm>
            <a:off x="4942879" y="1490433"/>
            <a:ext cx="3469999" cy="1263647"/>
            <a:chOff x="951625" y="3121263"/>
            <a:chExt cx="3311700" cy="1206000"/>
          </a:xfrm>
        </p:grpSpPr>
        <p:sp>
          <p:nvSpPr>
            <p:cNvPr id="603" name="Google Shape;603;p38"/>
            <p:cNvSpPr/>
            <p:nvPr/>
          </p:nvSpPr>
          <p:spPr>
            <a:xfrm>
              <a:off x="951625" y="3121263"/>
              <a:ext cx="3311700" cy="1206000"/>
            </a:xfrm>
            <a:prstGeom prst="roundRect">
              <a:avLst>
                <a:gd name="adj" fmla="val 2041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rot="10800000">
              <a:off x="3770288" y="3130036"/>
              <a:ext cx="484027" cy="1188251"/>
            </a:xfrm>
            <a:custGeom>
              <a:avLst/>
              <a:gdLst/>
              <a:ahLst/>
              <a:cxnLst/>
              <a:rect l="l" t="t" r="r" b="b"/>
              <a:pathLst>
                <a:path w="4361" h="10866" extrusionOk="0">
                  <a:moveTo>
                    <a:pt x="2169" y="1"/>
                  </a:moveTo>
                  <a:cubicBezTo>
                    <a:pt x="982" y="1"/>
                    <a:pt x="0" y="982"/>
                    <a:pt x="0" y="2169"/>
                  </a:cubicBezTo>
                  <a:lnTo>
                    <a:pt x="0" y="8697"/>
                  </a:lnTo>
                  <a:cubicBezTo>
                    <a:pt x="0" y="9907"/>
                    <a:pt x="982" y="10866"/>
                    <a:pt x="2169" y="10866"/>
                  </a:cubicBezTo>
                  <a:lnTo>
                    <a:pt x="4360" y="10866"/>
                  </a:lnTo>
                  <a:cubicBezTo>
                    <a:pt x="3150" y="10866"/>
                    <a:pt x="2169" y="9907"/>
                    <a:pt x="2169" y="8697"/>
                  </a:cubicBezTo>
                  <a:lnTo>
                    <a:pt x="2169" y="2169"/>
                  </a:lnTo>
                  <a:cubicBezTo>
                    <a:pt x="2169" y="982"/>
                    <a:pt x="3150" y="1"/>
                    <a:pt x="4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5" name="Google Shape;605;p38"/>
            <p:cNvCxnSpPr/>
            <p:nvPr/>
          </p:nvCxnSpPr>
          <p:spPr>
            <a:xfrm>
              <a:off x="1686525" y="3121263"/>
              <a:ext cx="0" cy="1206000"/>
            </a:xfrm>
            <a:prstGeom prst="straightConnector1">
              <a:avLst/>
            </a:prstGeom>
            <a:noFill/>
            <a:ln w="19050" cap="flat" cmpd="sng">
              <a:solidFill>
                <a:schemeClr val="dk1"/>
              </a:solidFill>
              <a:prstDash val="solid"/>
              <a:round/>
              <a:headEnd type="none" w="med" len="med"/>
              <a:tailEnd type="none" w="med" len="med"/>
            </a:ln>
          </p:spPr>
        </p:cxnSp>
        <p:sp>
          <p:nvSpPr>
            <p:cNvPr id="606" name="Google Shape;606;p38"/>
            <p:cNvSpPr/>
            <p:nvPr/>
          </p:nvSpPr>
          <p:spPr>
            <a:xfrm rot="10800000" flipH="1">
              <a:off x="961750" y="3130036"/>
              <a:ext cx="484027" cy="1188251"/>
            </a:xfrm>
            <a:custGeom>
              <a:avLst/>
              <a:gdLst/>
              <a:ahLst/>
              <a:cxnLst/>
              <a:rect l="l" t="t" r="r" b="b"/>
              <a:pathLst>
                <a:path w="4361" h="10866" extrusionOk="0">
                  <a:moveTo>
                    <a:pt x="2169" y="1"/>
                  </a:moveTo>
                  <a:cubicBezTo>
                    <a:pt x="982" y="1"/>
                    <a:pt x="0" y="982"/>
                    <a:pt x="0" y="2169"/>
                  </a:cubicBezTo>
                  <a:lnTo>
                    <a:pt x="0" y="8697"/>
                  </a:lnTo>
                  <a:cubicBezTo>
                    <a:pt x="0" y="9907"/>
                    <a:pt x="982" y="10866"/>
                    <a:pt x="2169" y="10866"/>
                  </a:cubicBezTo>
                  <a:lnTo>
                    <a:pt x="4360" y="10866"/>
                  </a:lnTo>
                  <a:cubicBezTo>
                    <a:pt x="3150" y="10866"/>
                    <a:pt x="2169" y="9907"/>
                    <a:pt x="2169" y="8697"/>
                  </a:cubicBezTo>
                  <a:lnTo>
                    <a:pt x="2169" y="2169"/>
                  </a:lnTo>
                  <a:cubicBezTo>
                    <a:pt x="2169" y="982"/>
                    <a:pt x="3150" y="1"/>
                    <a:pt x="4360" y="1"/>
                  </a:cubicBez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38"/>
          <p:cNvSpPr txBox="1">
            <a:spLocks noGrp="1"/>
          </p:cNvSpPr>
          <p:nvPr>
            <p:ph type="title" idx="15"/>
          </p:nvPr>
        </p:nvSpPr>
        <p:spPr>
          <a:xfrm>
            <a:off x="4942883" y="1576106"/>
            <a:ext cx="760200" cy="109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615" name="Google Shape;615;p38"/>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lvl="0"/>
            <a:r>
              <a:rPr lang="en-US" dirty="0"/>
              <a:t>I. </a:t>
            </a:r>
            <a:r>
              <a:rPr lang="en-US" dirty="0" err="1"/>
              <a:t>Lỗi</a:t>
            </a:r>
            <a:r>
              <a:rPr lang="en-US" dirty="0"/>
              <a:t> </a:t>
            </a:r>
            <a:r>
              <a:rPr lang="en-US" dirty="0" err="1"/>
              <a:t>dùng</a:t>
            </a:r>
            <a:r>
              <a:rPr lang="en-US" dirty="0"/>
              <a:t> </a:t>
            </a:r>
            <a:r>
              <a:rPr lang="en-US" dirty="0" err="1"/>
              <a:t>từ</a:t>
            </a:r>
            <a:r>
              <a:rPr lang="en-US" dirty="0"/>
              <a:t> </a:t>
            </a:r>
            <a:r>
              <a:rPr lang="en-US" dirty="0" err="1"/>
              <a:t>và</a:t>
            </a:r>
            <a:r>
              <a:rPr lang="en-US" dirty="0"/>
              <a:t> </a:t>
            </a:r>
            <a:r>
              <a:rPr lang="en-US" dirty="0" err="1"/>
              <a:t>cách</a:t>
            </a:r>
            <a:r>
              <a:rPr lang="en-US" dirty="0"/>
              <a:t> </a:t>
            </a:r>
            <a:r>
              <a:rPr lang="en-US" dirty="0" err="1"/>
              <a:t>sửa</a:t>
            </a:r>
            <a:endParaRPr dirty="0"/>
          </a:p>
        </p:txBody>
      </p:sp>
      <p:sp>
        <p:nvSpPr>
          <p:cNvPr id="616" name="Google Shape;616;p38"/>
          <p:cNvSpPr txBox="1">
            <a:spLocks noGrp="1"/>
          </p:cNvSpPr>
          <p:nvPr>
            <p:ph type="subTitle" idx="1"/>
          </p:nvPr>
        </p:nvSpPr>
        <p:spPr>
          <a:xfrm>
            <a:off x="3680796" y="3654916"/>
            <a:ext cx="2450700" cy="390600"/>
          </a:xfrm>
          <a:prstGeom prst="rect">
            <a:avLst/>
          </a:prstGeom>
        </p:spPr>
        <p:txBody>
          <a:bodyPr spcFirstLastPara="1" wrap="square" lIns="0" tIns="0" rIns="0" bIns="0" anchor="ctr" anchorCtr="0">
            <a:noAutofit/>
          </a:bodyPr>
          <a:lstStyle/>
          <a:p>
            <a:pPr marL="0" lvl="0" indent="0" algn="just"/>
            <a:r>
              <a:rPr lang="en-US" dirty="0" err="1"/>
              <a:t>Dùng</a:t>
            </a:r>
            <a:r>
              <a:rPr lang="en-US" dirty="0"/>
              <a:t> </a:t>
            </a:r>
            <a:r>
              <a:rPr lang="en-US" dirty="0" err="1"/>
              <a:t>từ</a:t>
            </a:r>
            <a:r>
              <a:rPr lang="en-US" dirty="0"/>
              <a:t> </a:t>
            </a:r>
            <a:r>
              <a:rPr lang="en-US" dirty="0" err="1"/>
              <a:t>không</a:t>
            </a:r>
            <a:r>
              <a:rPr lang="en-US" dirty="0"/>
              <a:t> </a:t>
            </a:r>
            <a:r>
              <a:rPr lang="en-US" dirty="0" err="1"/>
              <a:t>đúng</a:t>
            </a:r>
            <a:r>
              <a:rPr lang="en-US" dirty="0"/>
              <a:t> </a:t>
            </a:r>
            <a:r>
              <a:rPr lang="en-US" dirty="0" err="1"/>
              <a:t>phong</a:t>
            </a:r>
            <a:r>
              <a:rPr lang="en-US" dirty="0"/>
              <a:t> </a:t>
            </a:r>
            <a:r>
              <a:rPr lang="en-US" dirty="0" err="1"/>
              <a:t>cách</a:t>
            </a:r>
            <a:r>
              <a:rPr lang="en-US" dirty="0"/>
              <a:t> </a:t>
            </a:r>
            <a:r>
              <a:rPr lang="en-US" dirty="0" err="1"/>
              <a:t>ngôn</a:t>
            </a:r>
            <a:r>
              <a:rPr lang="en-US" dirty="0"/>
              <a:t> </a:t>
            </a:r>
            <a:r>
              <a:rPr lang="en-US" dirty="0" err="1"/>
              <a:t>ngữ</a:t>
            </a:r>
            <a:r>
              <a:rPr lang="en-US" dirty="0"/>
              <a:t> </a:t>
            </a:r>
            <a:r>
              <a:rPr lang="en-US" dirty="0" err="1"/>
              <a:t>của</a:t>
            </a:r>
            <a:r>
              <a:rPr lang="en-US" dirty="0"/>
              <a:t> </a:t>
            </a:r>
            <a:r>
              <a:rPr lang="en-US" dirty="0" err="1"/>
              <a:t>kiểu</a:t>
            </a:r>
            <a:r>
              <a:rPr lang="en-US" dirty="0"/>
              <a:t>, </a:t>
            </a:r>
            <a:r>
              <a:rPr lang="en-US" dirty="0" err="1"/>
              <a:t>loại</a:t>
            </a:r>
            <a:r>
              <a:rPr lang="en-US" dirty="0"/>
              <a:t> </a:t>
            </a:r>
            <a:r>
              <a:rPr lang="en-US" dirty="0" err="1"/>
              <a:t>văn</a:t>
            </a:r>
            <a:r>
              <a:rPr lang="en-US" dirty="0"/>
              <a:t> </a:t>
            </a:r>
            <a:r>
              <a:rPr lang="en-US" dirty="0" err="1"/>
              <a:t>bản</a:t>
            </a:r>
            <a:endParaRPr dirty="0"/>
          </a:p>
        </p:txBody>
      </p:sp>
      <p:sp>
        <p:nvSpPr>
          <p:cNvPr id="621" name="Google Shape;621;p38"/>
          <p:cNvSpPr txBox="1">
            <a:spLocks noGrp="1"/>
          </p:cNvSpPr>
          <p:nvPr>
            <p:ph type="subTitle" idx="7"/>
          </p:nvPr>
        </p:nvSpPr>
        <p:spPr>
          <a:xfrm>
            <a:off x="1651843" y="1895406"/>
            <a:ext cx="2450700" cy="390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800" dirty="0" err="1"/>
              <a:t>Lặp</a:t>
            </a:r>
            <a:r>
              <a:rPr lang="en-US" sz="2800" dirty="0"/>
              <a:t> </a:t>
            </a:r>
            <a:r>
              <a:rPr lang="en-US" sz="2800" dirty="0" err="1"/>
              <a:t>từ</a:t>
            </a:r>
            <a:endParaRPr sz="2800" dirty="0"/>
          </a:p>
        </p:txBody>
      </p:sp>
      <p:sp>
        <p:nvSpPr>
          <p:cNvPr id="623" name="Google Shape;623;p38"/>
          <p:cNvSpPr txBox="1">
            <a:spLocks noGrp="1"/>
          </p:cNvSpPr>
          <p:nvPr>
            <p:ph type="title" idx="9"/>
          </p:nvPr>
        </p:nvSpPr>
        <p:spPr>
          <a:xfrm>
            <a:off x="725000" y="1576106"/>
            <a:ext cx="760200" cy="109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624" name="Google Shape;624;p38"/>
          <p:cNvSpPr txBox="1">
            <a:spLocks noGrp="1"/>
          </p:cNvSpPr>
          <p:nvPr>
            <p:ph type="subTitle" idx="13"/>
          </p:nvPr>
        </p:nvSpPr>
        <p:spPr>
          <a:xfrm>
            <a:off x="5822374" y="1895406"/>
            <a:ext cx="2450700" cy="390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err="1"/>
              <a:t>Dùng</a:t>
            </a:r>
            <a:r>
              <a:rPr lang="en-US" dirty="0"/>
              <a:t> </a:t>
            </a:r>
            <a:r>
              <a:rPr lang="en-US" dirty="0" err="1"/>
              <a:t>từ</a:t>
            </a:r>
            <a:r>
              <a:rPr lang="en-US" dirty="0"/>
              <a:t> </a:t>
            </a:r>
            <a:r>
              <a:rPr lang="en-US" dirty="0" err="1"/>
              <a:t>không</a:t>
            </a:r>
            <a:r>
              <a:rPr lang="en-US" dirty="0"/>
              <a:t> </a:t>
            </a:r>
            <a:r>
              <a:rPr lang="en-US" dirty="0" err="1"/>
              <a:t>đúng</a:t>
            </a:r>
            <a:r>
              <a:rPr lang="en-US" dirty="0"/>
              <a:t> </a:t>
            </a:r>
            <a:r>
              <a:rPr lang="en-US" dirty="0" err="1"/>
              <a:t>nghĩa</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pSp>
        <p:nvGrpSpPr>
          <p:cNvPr id="567" name="Google Shape;567;p36"/>
          <p:cNvGrpSpPr/>
          <p:nvPr/>
        </p:nvGrpSpPr>
        <p:grpSpPr>
          <a:xfrm>
            <a:off x="298500" y="317700"/>
            <a:ext cx="8547000" cy="4508100"/>
            <a:chOff x="289050" y="317600"/>
            <a:chExt cx="8547000" cy="4508100"/>
          </a:xfrm>
        </p:grpSpPr>
        <p:sp>
          <p:nvSpPr>
            <p:cNvPr id="568" name="Google Shape;568;p36"/>
            <p:cNvSpPr/>
            <p:nvPr/>
          </p:nvSpPr>
          <p:spPr>
            <a:xfrm rot="10800000">
              <a:off x="289050" y="317600"/>
              <a:ext cx="8547000" cy="4508100"/>
            </a:xfrm>
            <a:prstGeom prst="roundRect">
              <a:avLst>
                <a:gd name="adj" fmla="val 6443"/>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rot="10800000" flipH="1">
              <a:off x="8268133" y="327820"/>
              <a:ext cx="556238" cy="4486706"/>
            </a:xfrm>
            <a:custGeom>
              <a:avLst/>
              <a:gdLst/>
              <a:ahLst/>
              <a:cxnLst/>
              <a:rect l="l" t="t" r="r" b="b"/>
              <a:pathLst>
                <a:path w="4360" h="34878" extrusionOk="0">
                  <a:moveTo>
                    <a:pt x="0" y="0"/>
                  </a:moveTo>
                  <a:cubicBezTo>
                    <a:pt x="1210" y="0"/>
                    <a:pt x="2191" y="959"/>
                    <a:pt x="2191" y="2169"/>
                  </a:cubicBezTo>
                  <a:lnTo>
                    <a:pt x="2191" y="5638"/>
                  </a:lnTo>
                  <a:lnTo>
                    <a:pt x="2191" y="32709"/>
                  </a:lnTo>
                  <a:cubicBezTo>
                    <a:pt x="2191" y="33919"/>
                    <a:pt x="1210" y="34877"/>
                    <a:pt x="0" y="34877"/>
                  </a:cubicBezTo>
                  <a:lnTo>
                    <a:pt x="2191" y="34877"/>
                  </a:lnTo>
                  <a:cubicBezTo>
                    <a:pt x="3378" y="34877"/>
                    <a:pt x="4360" y="33919"/>
                    <a:pt x="4360" y="32709"/>
                  </a:cubicBezTo>
                  <a:lnTo>
                    <a:pt x="4360" y="5638"/>
                  </a:lnTo>
                  <a:lnTo>
                    <a:pt x="4360" y="2169"/>
                  </a:lnTo>
                  <a:cubicBezTo>
                    <a:pt x="4360" y="959"/>
                    <a:pt x="3378" y="0"/>
                    <a:pt x="2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rot="10800000">
              <a:off x="300211" y="327820"/>
              <a:ext cx="556238" cy="4486706"/>
            </a:xfrm>
            <a:custGeom>
              <a:avLst/>
              <a:gdLst/>
              <a:ahLst/>
              <a:cxnLst/>
              <a:rect l="l" t="t" r="r" b="b"/>
              <a:pathLst>
                <a:path w="4360" h="34878" extrusionOk="0">
                  <a:moveTo>
                    <a:pt x="0" y="0"/>
                  </a:moveTo>
                  <a:cubicBezTo>
                    <a:pt x="1210" y="0"/>
                    <a:pt x="2191" y="959"/>
                    <a:pt x="2191" y="2169"/>
                  </a:cubicBezTo>
                  <a:lnTo>
                    <a:pt x="2191" y="5638"/>
                  </a:lnTo>
                  <a:lnTo>
                    <a:pt x="2191" y="32709"/>
                  </a:lnTo>
                  <a:cubicBezTo>
                    <a:pt x="2191" y="33919"/>
                    <a:pt x="1210" y="34877"/>
                    <a:pt x="0" y="34877"/>
                  </a:cubicBezTo>
                  <a:lnTo>
                    <a:pt x="2191" y="34877"/>
                  </a:lnTo>
                  <a:cubicBezTo>
                    <a:pt x="3378" y="34877"/>
                    <a:pt x="4360" y="33919"/>
                    <a:pt x="4360" y="32709"/>
                  </a:cubicBezTo>
                  <a:lnTo>
                    <a:pt x="4360" y="5638"/>
                  </a:lnTo>
                  <a:lnTo>
                    <a:pt x="4360" y="2169"/>
                  </a:lnTo>
                  <a:cubicBezTo>
                    <a:pt x="4360" y="959"/>
                    <a:pt x="3378" y="0"/>
                    <a:pt x="2191" y="0"/>
                  </a:cubicBez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1" name="Google Shape;571;p36"/>
            <p:cNvCxnSpPr/>
            <p:nvPr/>
          </p:nvCxnSpPr>
          <p:spPr>
            <a:xfrm rot="10800000">
              <a:off x="293090" y="1017724"/>
              <a:ext cx="8538300" cy="0"/>
            </a:xfrm>
            <a:prstGeom prst="straightConnector1">
              <a:avLst/>
            </a:prstGeom>
            <a:noFill/>
            <a:ln w="19050" cap="flat" cmpd="sng">
              <a:solidFill>
                <a:schemeClr val="dk1"/>
              </a:solidFill>
              <a:prstDash val="solid"/>
              <a:round/>
              <a:headEnd type="none" w="med" len="med"/>
              <a:tailEnd type="none" w="med" len="med"/>
            </a:ln>
          </p:spPr>
        </p:cxnSp>
      </p:grpSp>
      <p:sp>
        <p:nvSpPr>
          <p:cNvPr id="572" name="Google Shape;572;p3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lvl="0"/>
            <a:r>
              <a:rPr lang="en-US" dirty="0"/>
              <a:t>1. </a:t>
            </a:r>
            <a:r>
              <a:rPr lang="en-US" dirty="0" err="1"/>
              <a:t>Lặp</a:t>
            </a:r>
            <a:r>
              <a:rPr lang="en-US" dirty="0"/>
              <a:t> </a:t>
            </a:r>
            <a:r>
              <a:rPr lang="en-US" dirty="0" err="1"/>
              <a:t>từ</a:t>
            </a:r>
            <a:endParaRPr dirty="0"/>
          </a:p>
        </p:txBody>
      </p:sp>
      <p:sp>
        <p:nvSpPr>
          <p:cNvPr id="573" name="Google Shape;573;p36"/>
          <p:cNvSpPr txBox="1">
            <a:spLocks noGrp="1"/>
          </p:cNvSpPr>
          <p:nvPr>
            <p:ph type="body" idx="1"/>
          </p:nvPr>
        </p:nvSpPr>
        <p:spPr>
          <a:xfrm>
            <a:off x="720000" y="1145150"/>
            <a:ext cx="7704000" cy="3450900"/>
          </a:xfrm>
          <a:prstGeom prst="rect">
            <a:avLst/>
          </a:prstGeom>
        </p:spPr>
        <p:txBody>
          <a:bodyPr spcFirstLastPara="1" wrap="square" lIns="0" tIns="0" rIns="0" bIns="0" anchor="ctr" anchorCtr="0">
            <a:noAutofit/>
          </a:bodyPr>
          <a:lstStyle/>
          <a:p>
            <a:pPr marL="457200" lvl="1" indent="0">
              <a:lnSpc>
                <a:spcPct val="200000"/>
              </a:lnSpc>
              <a:buNone/>
            </a:pPr>
            <a:r>
              <a:rPr lang="vi-VN" sz="1500" dirty="0"/>
              <a:t>- Trường hợp một từ ngữ được dùng nhiều lần trong một câu, một đoạn khiến câu, đoạn đó trở nên nặng nề, rườm rà được coi là lặp từ. </a:t>
            </a:r>
          </a:p>
          <a:p>
            <a:pPr marL="457200" lvl="1" indent="0">
              <a:lnSpc>
                <a:spcPct val="200000"/>
              </a:lnSpc>
              <a:buNone/>
            </a:pPr>
            <a:r>
              <a:rPr lang="vi-VN" sz="1500" dirty="0"/>
              <a:t>- Cách sửa: bỏ từ bị lặp hoặc thay bằng đại từ hay từ đồng nghĩa. </a:t>
            </a:r>
          </a:p>
          <a:p>
            <a:pPr marL="457200" lvl="1" indent="0">
              <a:lnSpc>
                <a:spcPct val="200000"/>
              </a:lnSpc>
              <a:buNone/>
            </a:pPr>
            <a:r>
              <a:rPr lang="vi-VN" sz="1500" dirty="0"/>
              <a:t>- Cần phân biệt lỗi lặp từ với phép lặp trong liên kết câu và lặp tu từ (điệp ngữ). Lỗi lặp từ thể hiện sự vụng về, thiếu cẩn thận trong việc sử dụng ngôn ngữ. </a:t>
            </a:r>
          </a:p>
        </p:txBody>
      </p:sp>
    </p:spTree>
    <p:extLst>
      <p:ext uri="{BB962C8B-B14F-4D97-AF65-F5344CB8AC3E}">
        <p14:creationId xmlns:p14="http://schemas.microsoft.com/office/powerpoint/2010/main" val="874606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anim calcmode="lin" valueType="num">
                                      <p:cBhvr additive="base">
                                        <p:cTn id="7" dur="500" fill="hold"/>
                                        <p:tgtEl>
                                          <p:spTgt spid="5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
                                            <p:txEl>
                                              <p:pRg st="1" end="1"/>
                                            </p:txEl>
                                          </p:spTgt>
                                        </p:tgtEl>
                                        <p:attrNameLst>
                                          <p:attrName>style.visibility</p:attrName>
                                        </p:attrNameLst>
                                      </p:cBhvr>
                                      <p:to>
                                        <p:strVal val="visible"/>
                                      </p:to>
                                    </p:set>
                                    <p:anim calcmode="lin" valueType="num">
                                      <p:cBhvr additive="base">
                                        <p:cTn id="13" dur="500" fill="hold"/>
                                        <p:tgtEl>
                                          <p:spTgt spid="5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
                                            <p:txEl>
                                              <p:pRg st="2" end="2"/>
                                            </p:txEl>
                                          </p:spTgt>
                                        </p:tgtEl>
                                        <p:attrNameLst>
                                          <p:attrName>style.visibility</p:attrName>
                                        </p:attrNameLst>
                                      </p:cBhvr>
                                      <p:to>
                                        <p:strVal val="visible"/>
                                      </p:to>
                                    </p:set>
                                    <p:anim calcmode="lin" valueType="num">
                                      <p:cBhvr additive="base">
                                        <p:cTn id="19" dur="500" fill="hold"/>
                                        <p:tgtEl>
                                          <p:spTgt spid="57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pSp>
        <p:nvGrpSpPr>
          <p:cNvPr id="567" name="Google Shape;567;p36"/>
          <p:cNvGrpSpPr/>
          <p:nvPr/>
        </p:nvGrpSpPr>
        <p:grpSpPr>
          <a:xfrm>
            <a:off x="298500" y="317700"/>
            <a:ext cx="8547000" cy="4508100"/>
            <a:chOff x="289050" y="317600"/>
            <a:chExt cx="8547000" cy="4508100"/>
          </a:xfrm>
          <a:solidFill>
            <a:schemeClr val="accent6">
              <a:lumMod val="40000"/>
              <a:lumOff val="60000"/>
            </a:schemeClr>
          </a:solidFill>
        </p:grpSpPr>
        <p:sp>
          <p:nvSpPr>
            <p:cNvPr id="568" name="Google Shape;568;p36"/>
            <p:cNvSpPr/>
            <p:nvPr/>
          </p:nvSpPr>
          <p:spPr>
            <a:xfrm rot="10800000">
              <a:off x="289050" y="317600"/>
              <a:ext cx="8547000" cy="4508100"/>
            </a:xfrm>
            <a:prstGeom prst="roundRect">
              <a:avLst>
                <a:gd name="adj" fmla="val 6443"/>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rot="10800000" flipH="1">
              <a:off x="8268133" y="327820"/>
              <a:ext cx="556238" cy="4486706"/>
            </a:xfrm>
            <a:custGeom>
              <a:avLst/>
              <a:gdLst/>
              <a:ahLst/>
              <a:cxnLst/>
              <a:rect l="l" t="t" r="r" b="b"/>
              <a:pathLst>
                <a:path w="4360" h="34878" extrusionOk="0">
                  <a:moveTo>
                    <a:pt x="0" y="0"/>
                  </a:moveTo>
                  <a:cubicBezTo>
                    <a:pt x="1210" y="0"/>
                    <a:pt x="2191" y="959"/>
                    <a:pt x="2191" y="2169"/>
                  </a:cubicBezTo>
                  <a:lnTo>
                    <a:pt x="2191" y="5638"/>
                  </a:lnTo>
                  <a:lnTo>
                    <a:pt x="2191" y="32709"/>
                  </a:lnTo>
                  <a:cubicBezTo>
                    <a:pt x="2191" y="33919"/>
                    <a:pt x="1210" y="34877"/>
                    <a:pt x="0" y="34877"/>
                  </a:cubicBezTo>
                  <a:lnTo>
                    <a:pt x="2191" y="34877"/>
                  </a:lnTo>
                  <a:cubicBezTo>
                    <a:pt x="3378" y="34877"/>
                    <a:pt x="4360" y="33919"/>
                    <a:pt x="4360" y="32709"/>
                  </a:cubicBezTo>
                  <a:lnTo>
                    <a:pt x="4360" y="5638"/>
                  </a:lnTo>
                  <a:lnTo>
                    <a:pt x="4360" y="2169"/>
                  </a:lnTo>
                  <a:cubicBezTo>
                    <a:pt x="4360" y="959"/>
                    <a:pt x="3378" y="0"/>
                    <a:pt x="2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rot="10800000">
              <a:off x="300211" y="327820"/>
              <a:ext cx="556238" cy="4486706"/>
            </a:xfrm>
            <a:custGeom>
              <a:avLst/>
              <a:gdLst/>
              <a:ahLst/>
              <a:cxnLst/>
              <a:rect l="l" t="t" r="r" b="b"/>
              <a:pathLst>
                <a:path w="4360" h="34878" extrusionOk="0">
                  <a:moveTo>
                    <a:pt x="0" y="0"/>
                  </a:moveTo>
                  <a:cubicBezTo>
                    <a:pt x="1210" y="0"/>
                    <a:pt x="2191" y="959"/>
                    <a:pt x="2191" y="2169"/>
                  </a:cubicBezTo>
                  <a:lnTo>
                    <a:pt x="2191" y="5638"/>
                  </a:lnTo>
                  <a:lnTo>
                    <a:pt x="2191" y="32709"/>
                  </a:lnTo>
                  <a:cubicBezTo>
                    <a:pt x="2191" y="33919"/>
                    <a:pt x="1210" y="34877"/>
                    <a:pt x="0" y="34877"/>
                  </a:cubicBezTo>
                  <a:lnTo>
                    <a:pt x="2191" y="34877"/>
                  </a:lnTo>
                  <a:cubicBezTo>
                    <a:pt x="3378" y="34877"/>
                    <a:pt x="4360" y="33919"/>
                    <a:pt x="4360" y="32709"/>
                  </a:cubicBezTo>
                  <a:lnTo>
                    <a:pt x="4360" y="5638"/>
                  </a:lnTo>
                  <a:lnTo>
                    <a:pt x="4360" y="2169"/>
                  </a:lnTo>
                  <a:cubicBezTo>
                    <a:pt x="4360" y="959"/>
                    <a:pt x="3378" y="0"/>
                    <a:pt x="2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1" name="Google Shape;571;p36"/>
            <p:cNvCxnSpPr/>
            <p:nvPr/>
          </p:nvCxnSpPr>
          <p:spPr>
            <a:xfrm rot="10800000">
              <a:off x="293090" y="1017724"/>
              <a:ext cx="8538300" cy="0"/>
            </a:xfrm>
            <a:prstGeom prst="straightConnector1">
              <a:avLst/>
            </a:prstGeom>
            <a:grpFill/>
            <a:ln w="19050" cap="flat" cmpd="sng">
              <a:solidFill>
                <a:schemeClr val="dk1"/>
              </a:solidFill>
              <a:prstDash val="solid"/>
              <a:round/>
              <a:headEnd type="none" w="med" len="med"/>
              <a:tailEnd type="none" w="med" len="med"/>
            </a:ln>
          </p:spPr>
        </p:cxnSp>
      </p:grpSp>
      <p:sp>
        <p:nvSpPr>
          <p:cNvPr id="572" name="Google Shape;572;p3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lvl="0"/>
            <a:r>
              <a:rPr lang="en-US" dirty="0"/>
              <a:t>2. </a:t>
            </a:r>
            <a:r>
              <a:rPr lang="en-US" dirty="0" err="1"/>
              <a:t>Dùng</a:t>
            </a:r>
            <a:r>
              <a:rPr lang="en-US" dirty="0"/>
              <a:t> </a:t>
            </a:r>
            <a:r>
              <a:rPr lang="en-US" dirty="0" err="1"/>
              <a:t>từ</a:t>
            </a:r>
            <a:r>
              <a:rPr lang="en-US" dirty="0"/>
              <a:t> </a:t>
            </a:r>
            <a:r>
              <a:rPr lang="en-US" dirty="0" err="1"/>
              <a:t>không</a:t>
            </a:r>
            <a:r>
              <a:rPr lang="en-US" dirty="0"/>
              <a:t> </a:t>
            </a:r>
            <a:r>
              <a:rPr lang="en-US" dirty="0" err="1"/>
              <a:t>đúng</a:t>
            </a:r>
            <a:r>
              <a:rPr lang="en-US" dirty="0"/>
              <a:t> </a:t>
            </a:r>
            <a:r>
              <a:rPr lang="en-US" dirty="0" err="1"/>
              <a:t>nghĩa</a:t>
            </a:r>
            <a:endParaRPr dirty="0"/>
          </a:p>
        </p:txBody>
      </p:sp>
      <p:sp>
        <p:nvSpPr>
          <p:cNvPr id="573" name="Google Shape;573;p36"/>
          <p:cNvSpPr txBox="1">
            <a:spLocks noGrp="1"/>
          </p:cNvSpPr>
          <p:nvPr>
            <p:ph type="body" idx="1"/>
          </p:nvPr>
        </p:nvSpPr>
        <p:spPr>
          <a:xfrm>
            <a:off x="708321" y="674777"/>
            <a:ext cx="7704000" cy="3450900"/>
          </a:xfrm>
          <a:prstGeom prst="rect">
            <a:avLst/>
          </a:prstGeom>
        </p:spPr>
        <p:txBody>
          <a:bodyPr spcFirstLastPara="1" wrap="square" lIns="0" tIns="0" rIns="0" bIns="0" anchor="ctr" anchorCtr="0">
            <a:noAutofit/>
          </a:bodyPr>
          <a:lstStyle/>
          <a:p>
            <a:pPr marL="457200" lvl="1" indent="0">
              <a:lnSpc>
                <a:spcPct val="250000"/>
              </a:lnSpc>
              <a:buNone/>
            </a:pPr>
            <a:r>
              <a:rPr lang="vi-VN" sz="1500" dirty="0"/>
              <a:t>- Nguyên nhân</a:t>
            </a:r>
            <a:r>
              <a:rPr lang="en-US" sz="1500" dirty="0"/>
              <a:t>: </a:t>
            </a:r>
            <a:r>
              <a:rPr lang="vi-VN" sz="1500" dirty="0"/>
              <a:t>người viết không hiểu đúng nghĩa của từ ngữ mình dùng, nhất là các thành ngữ, từ Hán Việt, thuật ngữ khoa học. </a:t>
            </a:r>
          </a:p>
          <a:p>
            <a:pPr marL="457200" lvl="1" indent="0">
              <a:lnSpc>
                <a:spcPct val="250000"/>
              </a:lnSpc>
              <a:buNone/>
            </a:pPr>
            <a:r>
              <a:rPr lang="vi-VN" sz="1500" dirty="0"/>
              <a:t>- Cách sửa: cần sử dụng thường xuyên từ điển tiếng Việt, từ điển Hán Việt, từ điển thuật ngữ chuyên ngành có uy tín. </a:t>
            </a:r>
          </a:p>
        </p:txBody>
      </p:sp>
    </p:spTree>
    <p:extLst>
      <p:ext uri="{BB962C8B-B14F-4D97-AF65-F5344CB8AC3E}">
        <p14:creationId xmlns:p14="http://schemas.microsoft.com/office/powerpoint/2010/main" val="142614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anim calcmode="lin" valueType="num">
                                      <p:cBhvr additive="base">
                                        <p:cTn id="7" dur="500" fill="hold"/>
                                        <p:tgtEl>
                                          <p:spTgt spid="5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
                                            <p:txEl>
                                              <p:pRg st="1" end="1"/>
                                            </p:txEl>
                                          </p:spTgt>
                                        </p:tgtEl>
                                        <p:attrNameLst>
                                          <p:attrName>style.visibility</p:attrName>
                                        </p:attrNameLst>
                                      </p:cBhvr>
                                      <p:to>
                                        <p:strVal val="visible"/>
                                      </p:to>
                                    </p:set>
                                    <p:anim calcmode="lin" valueType="num">
                                      <p:cBhvr additive="base">
                                        <p:cTn id="13" dur="500" fill="hold"/>
                                        <p:tgtEl>
                                          <p:spTgt spid="5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pSp>
        <p:nvGrpSpPr>
          <p:cNvPr id="567" name="Google Shape;567;p36"/>
          <p:cNvGrpSpPr/>
          <p:nvPr/>
        </p:nvGrpSpPr>
        <p:grpSpPr>
          <a:xfrm>
            <a:off x="298500" y="317700"/>
            <a:ext cx="8547000" cy="4508100"/>
            <a:chOff x="289050" y="317600"/>
            <a:chExt cx="8547000" cy="4508100"/>
          </a:xfrm>
          <a:solidFill>
            <a:schemeClr val="accent4">
              <a:lumMod val="20000"/>
              <a:lumOff val="80000"/>
            </a:schemeClr>
          </a:solidFill>
        </p:grpSpPr>
        <p:sp>
          <p:nvSpPr>
            <p:cNvPr id="568" name="Google Shape;568;p36"/>
            <p:cNvSpPr/>
            <p:nvPr/>
          </p:nvSpPr>
          <p:spPr>
            <a:xfrm rot="10800000">
              <a:off x="289050" y="317600"/>
              <a:ext cx="8547000" cy="4508100"/>
            </a:xfrm>
            <a:prstGeom prst="roundRect">
              <a:avLst>
                <a:gd name="adj" fmla="val 6443"/>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rot="10800000" flipH="1">
              <a:off x="8268133" y="327820"/>
              <a:ext cx="556238" cy="4486706"/>
            </a:xfrm>
            <a:custGeom>
              <a:avLst/>
              <a:gdLst/>
              <a:ahLst/>
              <a:cxnLst/>
              <a:rect l="l" t="t" r="r" b="b"/>
              <a:pathLst>
                <a:path w="4360" h="34878" extrusionOk="0">
                  <a:moveTo>
                    <a:pt x="0" y="0"/>
                  </a:moveTo>
                  <a:cubicBezTo>
                    <a:pt x="1210" y="0"/>
                    <a:pt x="2191" y="959"/>
                    <a:pt x="2191" y="2169"/>
                  </a:cubicBezTo>
                  <a:lnTo>
                    <a:pt x="2191" y="5638"/>
                  </a:lnTo>
                  <a:lnTo>
                    <a:pt x="2191" y="32709"/>
                  </a:lnTo>
                  <a:cubicBezTo>
                    <a:pt x="2191" y="33919"/>
                    <a:pt x="1210" y="34877"/>
                    <a:pt x="0" y="34877"/>
                  </a:cubicBezTo>
                  <a:lnTo>
                    <a:pt x="2191" y="34877"/>
                  </a:lnTo>
                  <a:cubicBezTo>
                    <a:pt x="3378" y="34877"/>
                    <a:pt x="4360" y="33919"/>
                    <a:pt x="4360" y="32709"/>
                  </a:cubicBezTo>
                  <a:lnTo>
                    <a:pt x="4360" y="5638"/>
                  </a:lnTo>
                  <a:lnTo>
                    <a:pt x="4360" y="2169"/>
                  </a:lnTo>
                  <a:cubicBezTo>
                    <a:pt x="4360" y="959"/>
                    <a:pt x="3378" y="0"/>
                    <a:pt x="2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rot="10800000">
              <a:off x="300211" y="327820"/>
              <a:ext cx="556238" cy="4486706"/>
            </a:xfrm>
            <a:custGeom>
              <a:avLst/>
              <a:gdLst/>
              <a:ahLst/>
              <a:cxnLst/>
              <a:rect l="l" t="t" r="r" b="b"/>
              <a:pathLst>
                <a:path w="4360" h="34878" extrusionOk="0">
                  <a:moveTo>
                    <a:pt x="0" y="0"/>
                  </a:moveTo>
                  <a:cubicBezTo>
                    <a:pt x="1210" y="0"/>
                    <a:pt x="2191" y="959"/>
                    <a:pt x="2191" y="2169"/>
                  </a:cubicBezTo>
                  <a:lnTo>
                    <a:pt x="2191" y="5638"/>
                  </a:lnTo>
                  <a:lnTo>
                    <a:pt x="2191" y="32709"/>
                  </a:lnTo>
                  <a:cubicBezTo>
                    <a:pt x="2191" y="33919"/>
                    <a:pt x="1210" y="34877"/>
                    <a:pt x="0" y="34877"/>
                  </a:cubicBezTo>
                  <a:lnTo>
                    <a:pt x="2191" y="34877"/>
                  </a:lnTo>
                  <a:cubicBezTo>
                    <a:pt x="3378" y="34877"/>
                    <a:pt x="4360" y="33919"/>
                    <a:pt x="4360" y="32709"/>
                  </a:cubicBezTo>
                  <a:lnTo>
                    <a:pt x="4360" y="5638"/>
                  </a:lnTo>
                  <a:lnTo>
                    <a:pt x="4360" y="2169"/>
                  </a:lnTo>
                  <a:cubicBezTo>
                    <a:pt x="4360" y="959"/>
                    <a:pt x="3378" y="0"/>
                    <a:pt x="2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1" name="Google Shape;571;p36"/>
            <p:cNvCxnSpPr/>
            <p:nvPr/>
          </p:nvCxnSpPr>
          <p:spPr>
            <a:xfrm rot="10800000">
              <a:off x="293090" y="1017724"/>
              <a:ext cx="8538300" cy="0"/>
            </a:xfrm>
            <a:prstGeom prst="straightConnector1">
              <a:avLst/>
            </a:prstGeom>
            <a:grpFill/>
            <a:ln w="19050" cap="flat" cmpd="sng">
              <a:solidFill>
                <a:schemeClr val="dk1"/>
              </a:solidFill>
              <a:prstDash val="solid"/>
              <a:round/>
              <a:headEnd type="none" w="med" len="med"/>
              <a:tailEnd type="none" w="med" len="med"/>
            </a:ln>
          </p:spPr>
        </p:cxnSp>
      </p:grpSp>
      <p:sp>
        <p:nvSpPr>
          <p:cNvPr id="572" name="Google Shape;572;p3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lvl="0"/>
            <a:r>
              <a:rPr lang="en-US" sz="2000" dirty="0"/>
              <a:t>3. </a:t>
            </a:r>
            <a:r>
              <a:rPr lang="en-US" sz="2000" dirty="0" err="1"/>
              <a:t>Dùng</a:t>
            </a:r>
            <a:r>
              <a:rPr lang="en-US" sz="2000" dirty="0"/>
              <a:t> </a:t>
            </a:r>
            <a:r>
              <a:rPr lang="en-US" sz="2000" dirty="0" err="1"/>
              <a:t>từ</a:t>
            </a:r>
            <a:r>
              <a:rPr lang="en-US" sz="2000" dirty="0"/>
              <a:t> </a:t>
            </a:r>
            <a:r>
              <a:rPr lang="en-US" sz="2000" dirty="0" err="1"/>
              <a:t>không</a:t>
            </a:r>
            <a:r>
              <a:rPr lang="en-US" sz="2000" dirty="0"/>
              <a:t> </a:t>
            </a:r>
            <a:r>
              <a:rPr lang="en-US" sz="2000" dirty="0" err="1"/>
              <a:t>đúng</a:t>
            </a:r>
            <a:r>
              <a:rPr lang="en-US" sz="2000" dirty="0"/>
              <a:t> </a:t>
            </a:r>
            <a:r>
              <a:rPr lang="en-US" sz="2000" dirty="0" err="1"/>
              <a:t>phong</a:t>
            </a:r>
            <a:r>
              <a:rPr lang="en-US" sz="2000" dirty="0"/>
              <a:t> </a:t>
            </a:r>
            <a:r>
              <a:rPr lang="en-US" sz="2000" dirty="0" err="1"/>
              <a:t>cách</a:t>
            </a:r>
            <a:r>
              <a:rPr lang="en-US" sz="2000" dirty="0"/>
              <a:t> </a:t>
            </a:r>
            <a:r>
              <a:rPr lang="en-US" sz="2000" dirty="0" err="1"/>
              <a:t>ngôn</a:t>
            </a:r>
            <a:r>
              <a:rPr lang="en-US" sz="2000" dirty="0"/>
              <a:t> </a:t>
            </a:r>
            <a:r>
              <a:rPr lang="en-US" sz="2000" dirty="0" err="1"/>
              <a:t>ngữ</a:t>
            </a:r>
            <a:r>
              <a:rPr lang="en-US" sz="2000" dirty="0"/>
              <a:t> </a:t>
            </a:r>
            <a:r>
              <a:rPr lang="en-US" sz="2000" dirty="0" err="1"/>
              <a:t>của</a:t>
            </a:r>
            <a:r>
              <a:rPr lang="en-US" sz="2000" dirty="0"/>
              <a:t> </a:t>
            </a:r>
            <a:r>
              <a:rPr lang="en-US" sz="2000" dirty="0" err="1"/>
              <a:t>kiểu</a:t>
            </a:r>
            <a:r>
              <a:rPr lang="en-US" sz="2000" dirty="0"/>
              <a:t>, </a:t>
            </a:r>
            <a:r>
              <a:rPr lang="en-US" sz="2000" dirty="0" err="1"/>
              <a:t>loại</a:t>
            </a:r>
            <a:r>
              <a:rPr lang="en-US" sz="2000" dirty="0"/>
              <a:t> </a:t>
            </a:r>
            <a:r>
              <a:rPr lang="en-US" sz="2000" dirty="0" err="1"/>
              <a:t>văn</a:t>
            </a:r>
            <a:r>
              <a:rPr lang="en-US" sz="2000" dirty="0"/>
              <a:t> </a:t>
            </a:r>
            <a:r>
              <a:rPr lang="en-US" sz="2000" dirty="0" err="1"/>
              <a:t>bản</a:t>
            </a:r>
            <a:endParaRPr sz="2000" dirty="0"/>
          </a:p>
        </p:txBody>
      </p:sp>
      <p:sp>
        <p:nvSpPr>
          <p:cNvPr id="573" name="Google Shape;573;p36"/>
          <p:cNvSpPr txBox="1">
            <a:spLocks noGrp="1"/>
          </p:cNvSpPr>
          <p:nvPr>
            <p:ph type="body" idx="1"/>
          </p:nvPr>
        </p:nvSpPr>
        <p:spPr>
          <a:xfrm>
            <a:off x="708321" y="674777"/>
            <a:ext cx="7704000" cy="3450900"/>
          </a:xfrm>
          <a:prstGeom prst="rect">
            <a:avLst/>
          </a:prstGeom>
        </p:spPr>
        <p:txBody>
          <a:bodyPr spcFirstLastPara="1" wrap="square" lIns="0" tIns="0" rIns="0" bIns="0" anchor="ctr" anchorCtr="0">
            <a:noAutofit/>
          </a:bodyPr>
          <a:lstStyle/>
          <a:p>
            <a:pPr marL="457200" lvl="1" indent="0">
              <a:lnSpc>
                <a:spcPct val="250000"/>
              </a:lnSpc>
              <a:buNone/>
            </a:pPr>
            <a:r>
              <a:rPr lang="vi-VN" sz="1500" dirty="0"/>
              <a:t>- Nguyên nhân: Người viết chưa ý thức được những ràng buộc của ngữ cảnh hay tính đặc thù của kiểu loại văn bản, từ đó lựa chọn từ ngữ không thích hợp, làm giảm hiệu quả giao tiếp. </a:t>
            </a:r>
          </a:p>
          <a:p>
            <a:pPr marL="457200" lvl="1" indent="0">
              <a:lnSpc>
                <a:spcPct val="250000"/>
              </a:lnSpc>
              <a:buNone/>
            </a:pPr>
            <a:r>
              <a:rPr lang="vi-VN" sz="1500" dirty="0"/>
              <a:t>- Cách sửa: người viết cần quan tâm thực sự đến hoàn cảnh giao tiếp, nắm vững đặc điểm phong cách ngôn ngữ của kiểu, loại văn bản được sử dụng. </a:t>
            </a:r>
          </a:p>
        </p:txBody>
      </p:sp>
    </p:spTree>
    <p:extLst>
      <p:ext uri="{BB962C8B-B14F-4D97-AF65-F5344CB8AC3E}">
        <p14:creationId xmlns:p14="http://schemas.microsoft.com/office/powerpoint/2010/main" val="553686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anim calcmode="lin" valueType="num">
                                      <p:cBhvr additive="base">
                                        <p:cTn id="7" dur="500" fill="hold"/>
                                        <p:tgtEl>
                                          <p:spTgt spid="5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
                                            <p:txEl>
                                              <p:pRg st="1" end="1"/>
                                            </p:txEl>
                                          </p:spTgt>
                                        </p:tgtEl>
                                        <p:attrNameLst>
                                          <p:attrName>style.visibility</p:attrName>
                                        </p:attrNameLst>
                                      </p:cBhvr>
                                      <p:to>
                                        <p:strVal val="visible"/>
                                      </p:to>
                                    </p:set>
                                    <p:anim calcmode="lin" valueType="num">
                                      <p:cBhvr additive="base">
                                        <p:cTn id="13" dur="500" fill="hold"/>
                                        <p:tgtEl>
                                          <p:spTgt spid="5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pSp>
        <p:nvGrpSpPr>
          <p:cNvPr id="589" name="Google Shape;589;p38"/>
          <p:cNvGrpSpPr/>
          <p:nvPr/>
        </p:nvGrpSpPr>
        <p:grpSpPr>
          <a:xfrm>
            <a:off x="2071399" y="2910908"/>
            <a:ext cx="4739944" cy="2024986"/>
            <a:chOff x="951625" y="3121263"/>
            <a:chExt cx="3311700" cy="1206000"/>
          </a:xfrm>
          <a:solidFill>
            <a:schemeClr val="accent5">
              <a:lumMod val="40000"/>
              <a:lumOff val="60000"/>
            </a:schemeClr>
          </a:solidFill>
        </p:grpSpPr>
        <p:sp>
          <p:nvSpPr>
            <p:cNvPr id="590" name="Google Shape;590;p38"/>
            <p:cNvSpPr/>
            <p:nvPr/>
          </p:nvSpPr>
          <p:spPr>
            <a:xfrm>
              <a:off x="951625" y="3121263"/>
              <a:ext cx="3311700" cy="1206000"/>
            </a:xfrm>
            <a:prstGeom prst="roundRect">
              <a:avLst>
                <a:gd name="adj" fmla="val 20417"/>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rot="10800000">
              <a:off x="3770288" y="3130036"/>
              <a:ext cx="484027" cy="1188251"/>
            </a:xfrm>
            <a:custGeom>
              <a:avLst/>
              <a:gdLst/>
              <a:ahLst/>
              <a:cxnLst/>
              <a:rect l="l" t="t" r="r" b="b"/>
              <a:pathLst>
                <a:path w="4361" h="10866" extrusionOk="0">
                  <a:moveTo>
                    <a:pt x="2169" y="1"/>
                  </a:moveTo>
                  <a:cubicBezTo>
                    <a:pt x="982" y="1"/>
                    <a:pt x="0" y="982"/>
                    <a:pt x="0" y="2169"/>
                  </a:cubicBezTo>
                  <a:lnTo>
                    <a:pt x="0" y="8697"/>
                  </a:lnTo>
                  <a:cubicBezTo>
                    <a:pt x="0" y="9907"/>
                    <a:pt x="982" y="10866"/>
                    <a:pt x="2169" y="10866"/>
                  </a:cubicBezTo>
                  <a:lnTo>
                    <a:pt x="4360" y="10866"/>
                  </a:lnTo>
                  <a:cubicBezTo>
                    <a:pt x="3150" y="10866"/>
                    <a:pt x="2169" y="9907"/>
                    <a:pt x="2169" y="8697"/>
                  </a:cubicBezTo>
                  <a:lnTo>
                    <a:pt x="2169" y="2169"/>
                  </a:lnTo>
                  <a:cubicBezTo>
                    <a:pt x="2169" y="982"/>
                    <a:pt x="3150" y="1"/>
                    <a:pt x="43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2" name="Google Shape;592;p38"/>
            <p:cNvCxnSpPr/>
            <p:nvPr/>
          </p:nvCxnSpPr>
          <p:spPr>
            <a:xfrm>
              <a:off x="1686525" y="3121263"/>
              <a:ext cx="0" cy="1206000"/>
            </a:xfrm>
            <a:prstGeom prst="straightConnector1">
              <a:avLst/>
            </a:prstGeom>
            <a:grpFill/>
            <a:ln w="19050" cap="flat" cmpd="sng">
              <a:solidFill>
                <a:schemeClr val="dk1"/>
              </a:solidFill>
              <a:prstDash val="solid"/>
              <a:round/>
              <a:headEnd type="none" w="med" len="med"/>
              <a:tailEnd type="none" w="med" len="med"/>
            </a:ln>
          </p:spPr>
        </p:cxnSp>
        <p:sp>
          <p:nvSpPr>
            <p:cNvPr id="593" name="Google Shape;593;p38"/>
            <p:cNvSpPr/>
            <p:nvPr/>
          </p:nvSpPr>
          <p:spPr>
            <a:xfrm rot="10800000" flipH="1">
              <a:off x="961750" y="3130036"/>
              <a:ext cx="484027" cy="1188251"/>
            </a:xfrm>
            <a:custGeom>
              <a:avLst/>
              <a:gdLst/>
              <a:ahLst/>
              <a:cxnLst/>
              <a:rect l="l" t="t" r="r" b="b"/>
              <a:pathLst>
                <a:path w="4361" h="10866" extrusionOk="0">
                  <a:moveTo>
                    <a:pt x="2169" y="1"/>
                  </a:moveTo>
                  <a:cubicBezTo>
                    <a:pt x="982" y="1"/>
                    <a:pt x="0" y="982"/>
                    <a:pt x="0" y="2169"/>
                  </a:cubicBezTo>
                  <a:lnTo>
                    <a:pt x="0" y="8697"/>
                  </a:lnTo>
                  <a:cubicBezTo>
                    <a:pt x="0" y="9907"/>
                    <a:pt x="982" y="10866"/>
                    <a:pt x="2169" y="10866"/>
                  </a:cubicBezTo>
                  <a:lnTo>
                    <a:pt x="4360" y="10866"/>
                  </a:lnTo>
                  <a:cubicBezTo>
                    <a:pt x="3150" y="10866"/>
                    <a:pt x="2169" y="9907"/>
                    <a:pt x="2169" y="8697"/>
                  </a:cubicBezTo>
                  <a:lnTo>
                    <a:pt x="2169" y="2169"/>
                  </a:lnTo>
                  <a:cubicBezTo>
                    <a:pt x="2169" y="982"/>
                    <a:pt x="3150" y="1"/>
                    <a:pt x="43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8"/>
          <p:cNvGrpSpPr/>
          <p:nvPr/>
        </p:nvGrpSpPr>
        <p:grpSpPr>
          <a:xfrm>
            <a:off x="724968" y="1259633"/>
            <a:ext cx="3965653" cy="1494391"/>
            <a:chOff x="724968" y="1487100"/>
            <a:chExt cx="3470049" cy="1266924"/>
          </a:xfrm>
        </p:grpSpPr>
        <p:grpSp>
          <p:nvGrpSpPr>
            <p:cNvPr id="595" name="Google Shape;595;p38"/>
            <p:cNvGrpSpPr/>
            <p:nvPr/>
          </p:nvGrpSpPr>
          <p:grpSpPr>
            <a:xfrm>
              <a:off x="724968" y="1487100"/>
              <a:ext cx="3470049" cy="1263558"/>
              <a:chOff x="807750" y="2267993"/>
              <a:chExt cx="2708648" cy="986307"/>
            </a:xfrm>
          </p:grpSpPr>
          <p:sp>
            <p:nvSpPr>
              <p:cNvPr id="596" name="Google Shape;596;p38"/>
              <p:cNvSpPr/>
              <p:nvPr/>
            </p:nvSpPr>
            <p:spPr>
              <a:xfrm>
                <a:off x="807750" y="2268000"/>
                <a:ext cx="2708525" cy="986300"/>
              </a:xfrm>
              <a:custGeom>
                <a:avLst/>
                <a:gdLst/>
                <a:ahLst/>
                <a:cxnLst/>
                <a:rect l="l" t="t" r="r" b="b"/>
                <a:pathLst>
                  <a:path w="108341" h="39452" extrusionOk="0">
                    <a:moveTo>
                      <a:pt x="8065" y="1"/>
                    </a:moveTo>
                    <a:cubicBezTo>
                      <a:pt x="3604" y="1"/>
                      <a:pt x="0" y="3605"/>
                      <a:pt x="0" y="8048"/>
                    </a:cubicBezTo>
                    <a:lnTo>
                      <a:pt x="0" y="31386"/>
                    </a:lnTo>
                    <a:cubicBezTo>
                      <a:pt x="0" y="35847"/>
                      <a:pt x="3604" y="39451"/>
                      <a:pt x="8065" y="39451"/>
                    </a:cubicBezTo>
                    <a:lnTo>
                      <a:pt x="100276" y="39451"/>
                    </a:lnTo>
                    <a:cubicBezTo>
                      <a:pt x="104736" y="39451"/>
                      <a:pt x="108341" y="35847"/>
                      <a:pt x="108341" y="31386"/>
                    </a:cubicBezTo>
                    <a:lnTo>
                      <a:pt x="108341" y="14507"/>
                    </a:lnTo>
                    <a:lnTo>
                      <a:pt x="88339"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3113000" y="2499975"/>
                <a:ext cx="395700" cy="745400"/>
              </a:xfrm>
              <a:custGeom>
                <a:avLst/>
                <a:gdLst/>
                <a:ahLst/>
                <a:cxnLst/>
                <a:rect l="l" t="t" r="r" b="b"/>
                <a:pathLst>
                  <a:path w="15828" h="29816" extrusionOk="0">
                    <a:moveTo>
                      <a:pt x="1" y="29815"/>
                    </a:moveTo>
                    <a:cubicBezTo>
                      <a:pt x="4319" y="29815"/>
                      <a:pt x="7869" y="26300"/>
                      <a:pt x="7869" y="22036"/>
                    </a:cubicBezTo>
                    <a:lnTo>
                      <a:pt x="7869" y="0"/>
                    </a:lnTo>
                    <a:lnTo>
                      <a:pt x="15827" y="5817"/>
                    </a:lnTo>
                    <a:lnTo>
                      <a:pt x="15827" y="22036"/>
                    </a:lnTo>
                    <a:cubicBezTo>
                      <a:pt x="15827" y="24177"/>
                      <a:pt x="14917" y="26140"/>
                      <a:pt x="13508" y="27531"/>
                    </a:cubicBezTo>
                    <a:cubicBezTo>
                      <a:pt x="12437" y="28602"/>
                      <a:pt x="11028" y="29333"/>
                      <a:pt x="9440" y="29655"/>
                    </a:cubicBezTo>
                    <a:cubicBezTo>
                      <a:pt x="8958" y="29815"/>
                      <a:pt x="8458" y="29815"/>
                      <a:pt x="7869" y="298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3016990" y="2267993"/>
                <a:ext cx="499408" cy="362705"/>
              </a:xfrm>
              <a:custGeom>
                <a:avLst/>
                <a:gdLst/>
                <a:ahLst/>
                <a:cxnLst/>
                <a:rect l="l" t="t" r="r" b="b"/>
                <a:pathLst>
                  <a:path w="20556" h="15168" extrusionOk="0">
                    <a:moveTo>
                      <a:pt x="7959" y="15167"/>
                    </a:moveTo>
                    <a:cubicBezTo>
                      <a:pt x="3569" y="15167"/>
                      <a:pt x="1" y="11688"/>
                      <a:pt x="1" y="7281"/>
                    </a:cubicBezTo>
                    <a:lnTo>
                      <a:pt x="1" y="1"/>
                    </a:lnTo>
                    <a:lnTo>
                      <a:pt x="20556" y="15167"/>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816225" y="2275150"/>
                <a:ext cx="395675" cy="971550"/>
              </a:xfrm>
              <a:custGeom>
                <a:avLst/>
                <a:gdLst/>
                <a:ahLst/>
                <a:cxnLst/>
                <a:rect l="l" t="t" r="r" b="b"/>
                <a:pathLst>
                  <a:path w="15827" h="38862" extrusionOk="0">
                    <a:moveTo>
                      <a:pt x="7869" y="0"/>
                    </a:moveTo>
                    <a:cubicBezTo>
                      <a:pt x="3551" y="0"/>
                      <a:pt x="0" y="3426"/>
                      <a:pt x="0" y="7762"/>
                    </a:cubicBezTo>
                    <a:lnTo>
                      <a:pt x="0" y="31100"/>
                    </a:lnTo>
                    <a:cubicBezTo>
                      <a:pt x="0" y="35347"/>
                      <a:pt x="3551" y="38862"/>
                      <a:pt x="7869" y="38862"/>
                    </a:cubicBezTo>
                    <a:lnTo>
                      <a:pt x="15827" y="38862"/>
                    </a:lnTo>
                    <a:cubicBezTo>
                      <a:pt x="11437" y="38862"/>
                      <a:pt x="7869" y="35347"/>
                      <a:pt x="7869" y="31100"/>
                    </a:cubicBezTo>
                    <a:lnTo>
                      <a:pt x="7869" y="7762"/>
                    </a:lnTo>
                    <a:cubicBezTo>
                      <a:pt x="7869" y="3426"/>
                      <a:pt x="11437" y="0"/>
                      <a:pt x="1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00" name="Google Shape;600;p38"/>
            <p:cNvCxnSpPr/>
            <p:nvPr/>
          </p:nvCxnSpPr>
          <p:spPr>
            <a:xfrm>
              <a:off x="1495024" y="1490424"/>
              <a:ext cx="0" cy="1263600"/>
            </a:xfrm>
            <a:prstGeom prst="straightConnector1">
              <a:avLst/>
            </a:prstGeom>
            <a:noFill/>
            <a:ln w="19050" cap="flat" cmpd="sng">
              <a:solidFill>
                <a:schemeClr val="dk1"/>
              </a:solidFill>
              <a:prstDash val="solid"/>
              <a:round/>
              <a:headEnd type="none" w="med" len="med"/>
              <a:tailEnd type="none" w="med" len="med"/>
            </a:ln>
          </p:spPr>
        </p:cxnSp>
      </p:grpSp>
      <p:sp>
        <p:nvSpPr>
          <p:cNvPr id="601" name="Google Shape;601;p38"/>
          <p:cNvSpPr txBox="1">
            <a:spLocks noGrp="1"/>
          </p:cNvSpPr>
          <p:nvPr>
            <p:ph type="title" idx="3"/>
          </p:nvPr>
        </p:nvSpPr>
        <p:spPr>
          <a:xfrm>
            <a:off x="2837004" y="3304066"/>
            <a:ext cx="760200" cy="109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grpSp>
        <p:nvGrpSpPr>
          <p:cNvPr id="602" name="Google Shape;602;p38"/>
          <p:cNvGrpSpPr/>
          <p:nvPr/>
        </p:nvGrpSpPr>
        <p:grpSpPr>
          <a:xfrm>
            <a:off x="4942879" y="1259633"/>
            <a:ext cx="3697265" cy="1494447"/>
            <a:chOff x="951625" y="3121263"/>
            <a:chExt cx="3311700" cy="1206000"/>
          </a:xfrm>
        </p:grpSpPr>
        <p:sp>
          <p:nvSpPr>
            <p:cNvPr id="603" name="Google Shape;603;p38"/>
            <p:cNvSpPr/>
            <p:nvPr/>
          </p:nvSpPr>
          <p:spPr>
            <a:xfrm>
              <a:off x="951625" y="3121263"/>
              <a:ext cx="3311700" cy="1206000"/>
            </a:xfrm>
            <a:prstGeom prst="roundRect">
              <a:avLst>
                <a:gd name="adj" fmla="val 2041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rot="10800000">
              <a:off x="3770288" y="3130036"/>
              <a:ext cx="484027" cy="1188251"/>
            </a:xfrm>
            <a:custGeom>
              <a:avLst/>
              <a:gdLst/>
              <a:ahLst/>
              <a:cxnLst/>
              <a:rect l="l" t="t" r="r" b="b"/>
              <a:pathLst>
                <a:path w="4361" h="10866" extrusionOk="0">
                  <a:moveTo>
                    <a:pt x="2169" y="1"/>
                  </a:moveTo>
                  <a:cubicBezTo>
                    <a:pt x="982" y="1"/>
                    <a:pt x="0" y="982"/>
                    <a:pt x="0" y="2169"/>
                  </a:cubicBezTo>
                  <a:lnTo>
                    <a:pt x="0" y="8697"/>
                  </a:lnTo>
                  <a:cubicBezTo>
                    <a:pt x="0" y="9907"/>
                    <a:pt x="982" y="10866"/>
                    <a:pt x="2169" y="10866"/>
                  </a:cubicBezTo>
                  <a:lnTo>
                    <a:pt x="4360" y="10866"/>
                  </a:lnTo>
                  <a:cubicBezTo>
                    <a:pt x="3150" y="10866"/>
                    <a:pt x="2169" y="9907"/>
                    <a:pt x="2169" y="8697"/>
                  </a:cubicBezTo>
                  <a:lnTo>
                    <a:pt x="2169" y="2169"/>
                  </a:lnTo>
                  <a:cubicBezTo>
                    <a:pt x="2169" y="982"/>
                    <a:pt x="3150" y="1"/>
                    <a:pt x="4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5" name="Google Shape;605;p38"/>
            <p:cNvCxnSpPr/>
            <p:nvPr/>
          </p:nvCxnSpPr>
          <p:spPr>
            <a:xfrm>
              <a:off x="1686525" y="3121263"/>
              <a:ext cx="0" cy="1206000"/>
            </a:xfrm>
            <a:prstGeom prst="straightConnector1">
              <a:avLst/>
            </a:prstGeom>
            <a:noFill/>
            <a:ln w="19050" cap="flat" cmpd="sng">
              <a:solidFill>
                <a:schemeClr val="dk1"/>
              </a:solidFill>
              <a:prstDash val="solid"/>
              <a:round/>
              <a:headEnd type="none" w="med" len="med"/>
              <a:tailEnd type="none" w="med" len="med"/>
            </a:ln>
          </p:spPr>
        </p:cxnSp>
        <p:sp>
          <p:nvSpPr>
            <p:cNvPr id="606" name="Google Shape;606;p38"/>
            <p:cNvSpPr/>
            <p:nvPr/>
          </p:nvSpPr>
          <p:spPr>
            <a:xfrm rot="10800000" flipH="1">
              <a:off x="961750" y="3130036"/>
              <a:ext cx="484027" cy="1188251"/>
            </a:xfrm>
            <a:custGeom>
              <a:avLst/>
              <a:gdLst/>
              <a:ahLst/>
              <a:cxnLst/>
              <a:rect l="l" t="t" r="r" b="b"/>
              <a:pathLst>
                <a:path w="4361" h="10866" extrusionOk="0">
                  <a:moveTo>
                    <a:pt x="2169" y="1"/>
                  </a:moveTo>
                  <a:cubicBezTo>
                    <a:pt x="982" y="1"/>
                    <a:pt x="0" y="982"/>
                    <a:pt x="0" y="2169"/>
                  </a:cubicBezTo>
                  <a:lnTo>
                    <a:pt x="0" y="8697"/>
                  </a:lnTo>
                  <a:cubicBezTo>
                    <a:pt x="0" y="9907"/>
                    <a:pt x="982" y="10866"/>
                    <a:pt x="2169" y="10866"/>
                  </a:cubicBezTo>
                  <a:lnTo>
                    <a:pt x="4360" y="10866"/>
                  </a:lnTo>
                  <a:cubicBezTo>
                    <a:pt x="3150" y="10866"/>
                    <a:pt x="2169" y="9907"/>
                    <a:pt x="2169" y="8697"/>
                  </a:cubicBezTo>
                  <a:lnTo>
                    <a:pt x="2169" y="2169"/>
                  </a:lnTo>
                  <a:cubicBezTo>
                    <a:pt x="2169" y="982"/>
                    <a:pt x="3150" y="1"/>
                    <a:pt x="4360" y="1"/>
                  </a:cubicBez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38"/>
          <p:cNvSpPr txBox="1">
            <a:spLocks noGrp="1"/>
          </p:cNvSpPr>
          <p:nvPr>
            <p:ph type="title" idx="15"/>
          </p:nvPr>
        </p:nvSpPr>
        <p:spPr>
          <a:xfrm>
            <a:off x="4942883" y="1576106"/>
            <a:ext cx="760200" cy="109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615" name="Google Shape;615;p38"/>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lvl="0"/>
            <a:r>
              <a:rPr lang="en-US" dirty="0"/>
              <a:t>II. </a:t>
            </a:r>
            <a:r>
              <a:rPr lang="en-US" dirty="0" err="1"/>
              <a:t>Lỗi</a:t>
            </a:r>
            <a:r>
              <a:rPr lang="en-US" dirty="0"/>
              <a:t> </a:t>
            </a:r>
            <a:r>
              <a:rPr lang="en-US" dirty="0" err="1"/>
              <a:t>trật</a:t>
            </a:r>
            <a:r>
              <a:rPr lang="en-US" dirty="0"/>
              <a:t> </a:t>
            </a:r>
            <a:r>
              <a:rPr lang="en-US" dirty="0" err="1"/>
              <a:t>tự</a:t>
            </a:r>
            <a:r>
              <a:rPr lang="en-US" dirty="0"/>
              <a:t> </a:t>
            </a:r>
            <a:r>
              <a:rPr lang="en-US" dirty="0" err="1"/>
              <a:t>từ</a:t>
            </a:r>
            <a:r>
              <a:rPr lang="en-US" dirty="0"/>
              <a:t> </a:t>
            </a:r>
            <a:r>
              <a:rPr lang="en-US" dirty="0" err="1"/>
              <a:t>và</a:t>
            </a:r>
            <a:r>
              <a:rPr lang="en-US" dirty="0"/>
              <a:t> </a:t>
            </a:r>
            <a:r>
              <a:rPr lang="en-US" dirty="0" err="1"/>
              <a:t>cách</a:t>
            </a:r>
            <a:r>
              <a:rPr lang="en-US" dirty="0"/>
              <a:t> </a:t>
            </a:r>
            <a:r>
              <a:rPr lang="en-US" dirty="0" err="1"/>
              <a:t>sửa</a:t>
            </a:r>
            <a:endParaRPr dirty="0"/>
          </a:p>
        </p:txBody>
      </p:sp>
      <p:sp>
        <p:nvSpPr>
          <p:cNvPr id="616" name="Google Shape;616;p38"/>
          <p:cNvSpPr txBox="1">
            <a:spLocks noGrp="1"/>
          </p:cNvSpPr>
          <p:nvPr>
            <p:ph type="subTitle" idx="1"/>
          </p:nvPr>
        </p:nvSpPr>
        <p:spPr>
          <a:xfrm>
            <a:off x="3626082" y="3657941"/>
            <a:ext cx="3117651" cy="390600"/>
          </a:xfrm>
          <a:prstGeom prst="rect">
            <a:avLst/>
          </a:prstGeom>
        </p:spPr>
        <p:txBody>
          <a:bodyPr spcFirstLastPara="1" wrap="square" lIns="0" tIns="0" rIns="0" bIns="0" anchor="ctr" anchorCtr="0">
            <a:noAutofit/>
          </a:bodyPr>
          <a:lstStyle/>
          <a:p>
            <a:pPr marL="0" lvl="0" indent="0" algn="just"/>
            <a:r>
              <a:rPr lang="en-US" sz="2000" dirty="0" err="1"/>
              <a:t>Cách</a:t>
            </a:r>
            <a:r>
              <a:rPr lang="en-US" sz="2000" dirty="0"/>
              <a:t> </a:t>
            </a:r>
            <a:r>
              <a:rPr lang="en-US" sz="2000" dirty="0" err="1"/>
              <a:t>sửa</a:t>
            </a:r>
            <a:r>
              <a:rPr lang="en-US" sz="2000" dirty="0"/>
              <a:t>: </a:t>
            </a:r>
            <a:r>
              <a:rPr lang="en-US" sz="2000" dirty="0" err="1"/>
              <a:t>Cần</a:t>
            </a:r>
            <a:r>
              <a:rPr lang="en-US" sz="2000" dirty="0"/>
              <a:t> </a:t>
            </a:r>
            <a:r>
              <a:rPr lang="en-US" sz="2000" dirty="0" err="1"/>
              <a:t>nắm</a:t>
            </a:r>
            <a:r>
              <a:rPr lang="en-US" sz="2000" dirty="0"/>
              <a:t> </a:t>
            </a:r>
            <a:r>
              <a:rPr lang="en-US" sz="2000" dirty="0" err="1"/>
              <a:t>vững</a:t>
            </a:r>
            <a:r>
              <a:rPr lang="en-US" sz="2000" dirty="0"/>
              <a:t> </a:t>
            </a:r>
            <a:r>
              <a:rPr lang="en-US" sz="2000" dirty="0" err="1"/>
              <a:t>quy</a:t>
            </a:r>
            <a:r>
              <a:rPr lang="en-US" sz="2000" dirty="0"/>
              <a:t> </a:t>
            </a:r>
            <a:r>
              <a:rPr lang="en-US" sz="2000" dirty="0" err="1"/>
              <a:t>tắc</a:t>
            </a:r>
            <a:r>
              <a:rPr lang="en-US" sz="2000" dirty="0"/>
              <a:t> </a:t>
            </a:r>
            <a:r>
              <a:rPr lang="en-US" sz="2000" dirty="0" err="1"/>
              <a:t>ngữ</a:t>
            </a:r>
            <a:r>
              <a:rPr lang="en-US" sz="2000" dirty="0"/>
              <a:t> </a:t>
            </a:r>
            <a:r>
              <a:rPr lang="en-US" sz="2000" dirty="0" err="1"/>
              <a:t>pháp</a:t>
            </a:r>
            <a:r>
              <a:rPr lang="en-US" sz="2000" dirty="0"/>
              <a:t>, </a:t>
            </a:r>
            <a:r>
              <a:rPr lang="en-US" sz="2000" dirty="0" err="1"/>
              <a:t>hiểu</a:t>
            </a:r>
            <a:r>
              <a:rPr lang="en-US" sz="2000" dirty="0"/>
              <a:t> </a:t>
            </a:r>
            <a:r>
              <a:rPr lang="en-US" sz="2000" dirty="0" err="1"/>
              <a:t>được</a:t>
            </a:r>
            <a:r>
              <a:rPr lang="en-US" sz="2000" dirty="0"/>
              <a:t> </a:t>
            </a:r>
            <a:r>
              <a:rPr lang="en-US" sz="2000" dirty="0" err="1"/>
              <a:t>mục</a:t>
            </a:r>
            <a:r>
              <a:rPr lang="en-US" sz="2000" dirty="0"/>
              <a:t> </a:t>
            </a:r>
            <a:r>
              <a:rPr lang="en-US" sz="2000" dirty="0" err="1"/>
              <a:t>đích</a:t>
            </a:r>
            <a:r>
              <a:rPr lang="en-US" sz="2000" dirty="0"/>
              <a:t> </a:t>
            </a:r>
            <a:r>
              <a:rPr lang="en-US" sz="2000" dirty="0" err="1"/>
              <a:t>giao</a:t>
            </a:r>
            <a:r>
              <a:rPr lang="en-US" sz="2000" dirty="0"/>
              <a:t> </a:t>
            </a:r>
            <a:r>
              <a:rPr lang="en-US" sz="2000" dirty="0" err="1"/>
              <a:t>tiếp</a:t>
            </a:r>
            <a:r>
              <a:rPr lang="en-US" sz="2000" dirty="0"/>
              <a:t>. </a:t>
            </a:r>
            <a:r>
              <a:rPr lang="en-US" sz="2000" dirty="0" err="1"/>
              <a:t>Đặc</a:t>
            </a:r>
            <a:r>
              <a:rPr lang="en-US" sz="2000" dirty="0"/>
              <a:t> </a:t>
            </a:r>
            <a:r>
              <a:rPr lang="en-US" sz="2000" dirty="0" err="1"/>
              <a:t>biệt</a:t>
            </a:r>
            <a:r>
              <a:rPr lang="en-US" sz="2000" dirty="0"/>
              <a:t> </a:t>
            </a:r>
            <a:r>
              <a:rPr lang="en-US" sz="2000" dirty="0" err="1"/>
              <a:t>cần</a:t>
            </a:r>
            <a:r>
              <a:rPr lang="en-US" sz="2000" dirty="0"/>
              <a:t> </a:t>
            </a:r>
            <a:r>
              <a:rPr lang="en-US" sz="2000" dirty="0" err="1"/>
              <a:t>thường</a:t>
            </a:r>
            <a:r>
              <a:rPr lang="en-US" sz="2000" dirty="0"/>
              <a:t> </a:t>
            </a:r>
            <a:r>
              <a:rPr lang="en-US" sz="2000" dirty="0" err="1"/>
              <a:t>xuyên</a:t>
            </a:r>
            <a:r>
              <a:rPr lang="en-US" sz="2000" dirty="0"/>
              <a:t> </a:t>
            </a:r>
            <a:r>
              <a:rPr lang="en-US" sz="2000" dirty="0" err="1"/>
              <a:t>luyện</a:t>
            </a:r>
            <a:r>
              <a:rPr lang="en-US" sz="2000" dirty="0"/>
              <a:t> </a:t>
            </a:r>
            <a:r>
              <a:rPr lang="en-US" sz="2000" dirty="0" err="1"/>
              <a:t>tập</a:t>
            </a:r>
            <a:r>
              <a:rPr lang="en-US" sz="2000" dirty="0"/>
              <a:t> </a:t>
            </a:r>
            <a:r>
              <a:rPr lang="en-US" sz="2000" dirty="0" err="1"/>
              <a:t>các</a:t>
            </a:r>
            <a:r>
              <a:rPr lang="en-US" sz="2000" dirty="0"/>
              <a:t> </a:t>
            </a:r>
            <a:r>
              <a:rPr lang="en-US" sz="2000" dirty="0" err="1"/>
              <a:t>sử</a:t>
            </a:r>
            <a:r>
              <a:rPr lang="en-US" sz="2000" dirty="0"/>
              <a:t> </a:t>
            </a:r>
            <a:r>
              <a:rPr lang="en-US" sz="2000" dirty="0" err="1"/>
              <a:t>dụng</a:t>
            </a:r>
            <a:r>
              <a:rPr lang="en-US" sz="2000" dirty="0"/>
              <a:t> </a:t>
            </a:r>
            <a:r>
              <a:rPr lang="en-US" sz="2000" dirty="0" err="1"/>
              <a:t>tiếng</a:t>
            </a:r>
            <a:r>
              <a:rPr lang="en-US" sz="2000" dirty="0"/>
              <a:t> </a:t>
            </a:r>
            <a:r>
              <a:rPr lang="en-US" sz="2000" dirty="0" err="1"/>
              <a:t>Việt</a:t>
            </a:r>
            <a:r>
              <a:rPr lang="en-US" sz="2000" dirty="0"/>
              <a:t>. </a:t>
            </a:r>
            <a:endParaRPr sz="2000" dirty="0"/>
          </a:p>
        </p:txBody>
      </p:sp>
      <p:sp>
        <p:nvSpPr>
          <p:cNvPr id="621" name="Google Shape;621;p38"/>
          <p:cNvSpPr txBox="1">
            <a:spLocks noGrp="1"/>
          </p:cNvSpPr>
          <p:nvPr>
            <p:ph type="subTitle" idx="7"/>
          </p:nvPr>
        </p:nvSpPr>
        <p:spPr>
          <a:xfrm>
            <a:off x="1651843" y="1895406"/>
            <a:ext cx="2450700" cy="390600"/>
          </a:xfrm>
          <a:prstGeom prst="rect">
            <a:avLst/>
          </a:prstGeom>
        </p:spPr>
        <p:txBody>
          <a:bodyPr spcFirstLastPara="1" wrap="square" lIns="0" tIns="0" rIns="0" bIns="0" anchor="ctr" anchorCtr="0">
            <a:noAutofit/>
          </a:bodyPr>
          <a:lstStyle/>
          <a:p>
            <a:pPr marL="0" lvl="0" indent="0"/>
            <a:r>
              <a:rPr lang="en-US" sz="1800" dirty="0" err="1"/>
              <a:t>Nhiều</a:t>
            </a:r>
            <a:r>
              <a:rPr lang="en-US" sz="1800" dirty="0"/>
              <a:t> </a:t>
            </a:r>
            <a:r>
              <a:rPr lang="en-US" sz="1800" dirty="0" err="1"/>
              <a:t>cụm</a:t>
            </a:r>
            <a:r>
              <a:rPr lang="en-US" sz="1800" dirty="0"/>
              <a:t> </a:t>
            </a:r>
            <a:r>
              <a:rPr lang="en-US" sz="1800" dirty="0" err="1"/>
              <a:t>từ</a:t>
            </a:r>
            <a:r>
              <a:rPr lang="en-US" sz="1800" dirty="0"/>
              <a:t>, </a:t>
            </a:r>
            <a:r>
              <a:rPr lang="en-US" sz="1800" dirty="0" err="1"/>
              <a:t>câu</a:t>
            </a:r>
            <a:r>
              <a:rPr lang="en-US" sz="1800" dirty="0"/>
              <a:t> </a:t>
            </a:r>
            <a:r>
              <a:rPr lang="en-US" sz="1800" dirty="0" err="1"/>
              <a:t>trong</a:t>
            </a:r>
            <a:r>
              <a:rPr lang="en-US" sz="1800" dirty="0"/>
              <a:t> </a:t>
            </a:r>
            <a:r>
              <a:rPr lang="en-US" sz="1800" dirty="0" err="1"/>
              <a:t>tiếng</a:t>
            </a:r>
            <a:r>
              <a:rPr lang="en-US" sz="1800" dirty="0"/>
              <a:t> </a:t>
            </a:r>
            <a:r>
              <a:rPr lang="en-US" sz="1800" dirty="0" err="1"/>
              <a:t>Việt</a:t>
            </a:r>
            <a:r>
              <a:rPr lang="en-US" sz="1800" dirty="0"/>
              <a:t> </a:t>
            </a:r>
            <a:r>
              <a:rPr lang="en-US" sz="1800" dirty="0" err="1"/>
              <a:t>chỉ</a:t>
            </a:r>
            <a:r>
              <a:rPr lang="en-US" sz="1800" dirty="0"/>
              <a:t> </a:t>
            </a:r>
            <a:r>
              <a:rPr lang="en-US" sz="1800" dirty="0" err="1"/>
              <a:t>khác</a:t>
            </a:r>
            <a:r>
              <a:rPr lang="en-US" sz="1800" dirty="0"/>
              <a:t> </a:t>
            </a:r>
            <a:r>
              <a:rPr lang="en-US" sz="1800" dirty="0" err="1"/>
              <a:t>nhau</a:t>
            </a:r>
            <a:r>
              <a:rPr lang="en-US" sz="1800" dirty="0"/>
              <a:t> do </a:t>
            </a:r>
            <a:r>
              <a:rPr lang="en-US" sz="1800" dirty="0" err="1"/>
              <a:t>trật</a:t>
            </a:r>
            <a:r>
              <a:rPr lang="en-US" sz="1800" dirty="0"/>
              <a:t> </a:t>
            </a:r>
            <a:r>
              <a:rPr lang="en-US" sz="1800" dirty="0" err="1"/>
              <a:t>tự</a:t>
            </a:r>
            <a:r>
              <a:rPr lang="en-US" sz="1800" dirty="0"/>
              <a:t> </a:t>
            </a:r>
            <a:r>
              <a:rPr lang="en-US" sz="1800" dirty="0" err="1"/>
              <a:t>sắp</a:t>
            </a:r>
            <a:r>
              <a:rPr lang="en-US" sz="1800" dirty="0"/>
              <a:t> </a:t>
            </a:r>
            <a:r>
              <a:rPr lang="en-US" sz="1800" dirty="0" err="1"/>
              <a:t>xếp</a:t>
            </a:r>
            <a:r>
              <a:rPr lang="en-US" sz="1800" dirty="0"/>
              <a:t> </a:t>
            </a:r>
            <a:r>
              <a:rPr lang="en-US" sz="1800" dirty="0" err="1"/>
              <a:t>giữa</a:t>
            </a:r>
            <a:r>
              <a:rPr lang="en-US" sz="1800" dirty="0"/>
              <a:t> </a:t>
            </a:r>
            <a:r>
              <a:rPr lang="en-US" sz="1800" dirty="0" err="1"/>
              <a:t>các</a:t>
            </a:r>
            <a:r>
              <a:rPr lang="en-US" sz="1800" dirty="0"/>
              <a:t> </a:t>
            </a:r>
            <a:r>
              <a:rPr lang="en-US" sz="1800" dirty="0" err="1"/>
              <a:t>từ</a:t>
            </a:r>
            <a:r>
              <a:rPr lang="en-US" sz="1800" dirty="0"/>
              <a:t>.</a:t>
            </a:r>
            <a:endParaRPr sz="2000" dirty="0"/>
          </a:p>
        </p:txBody>
      </p:sp>
      <p:sp>
        <p:nvSpPr>
          <p:cNvPr id="623" name="Google Shape;623;p38"/>
          <p:cNvSpPr txBox="1">
            <a:spLocks noGrp="1"/>
          </p:cNvSpPr>
          <p:nvPr>
            <p:ph type="title" idx="9"/>
          </p:nvPr>
        </p:nvSpPr>
        <p:spPr>
          <a:xfrm>
            <a:off x="725000" y="1576106"/>
            <a:ext cx="760200" cy="109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624" name="Google Shape;624;p38"/>
          <p:cNvSpPr txBox="1">
            <a:spLocks noGrp="1"/>
          </p:cNvSpPr>
          <p:nvPr>
            <p:ph type="subTitle" idx="13"/>
          </p:nvPr>
        </p:nvSpPr>
        <p:spPr>
          <a:xfrm>
            <a:off x="5822374" y="1895406"/>
            <a:ext cx="2450700" cy="390600"/>
          </a:xfrm>
          <a:prstGeom prst="rect">
            <a:avLst/>
          </a:prstGeom>
        </p:spPr>
        <p:txBody>
          <a:bodyPr spcFirstLastPara="1" wrap="square" lIns="0" tIns="0" rIns="0" bIns="0" anchor="ctr" anchorCtr="0">
            <a:noAutofit/>
          </a:bodyPr>
          <a:lstStyle/>
          <a:p>
            <a:pPr marL="0" lvl="0" indent="0"/>
            <a:r>
              <a:rPr lang="en-US" dirty="0" err="1"/>
              <a:t>Các</a:t>
            </a:r>
            <a:r>
              <a:rPr lang="en-US" dirty="0"/>
              <a:t> </a:t>
            </a:r>
            <a:r>
              <a:rPr lang="en-US" dirty="0" err="1"/>
              <a:t>từ</a:t>
            </a:r>
            <a:r>
              <a:rPr lang="en-US" dirty="0"/>
              <a:t> </a:t>
            </a:r>
            <a:r>
              <a:rPr lang="en-US" dirty="0" err="1"/>
              <a:t>trong</a:t>
            </a:r>
            <a:r>
              <a:rPr lang="en-US" dirty="0"/>
              <a:t> </a:t>
            </a:r>
            <a:r>
              <a:rPr lang="en-US" dirty="0" err="1"/>
              <a:t>câu</a:t>
            </a:r>
            <a:r>
              <a:rPr lang="en-US" dirty="0"/>
              <a:t> </a:t>
            </a:r>
            <a:r>
              <a:rPr lang="en-US" dirty="0" err="1"/>
              <a:t>cần</a:t>
            </a:r>
            <a:r>
              <a:rPr lang="en-US" dirty="0"/>
              <a:t> </a:t>
            </a:r>
            <a:r>
              <a:rPr lang="en-US" dirty="0" err="1"/>
              <a:t>được</a:t>
            </a:r>
            <a:r>
              <a:rPr lang="en-US" dirty="0"/>
              <a:t> </a:t>
            </a:r>
            <a:r>
              <a:rPr lang="en-US" dirty="0" err="1"/>
              <a:t>sắp</a:t>
            </a:r>
            <a:r>
              <a:rPr lang="en-US" dirty="0"/>
              <a:t> </a:t>
            </a:r>
            <a:r>
              <a:rPr lang="en-US" dirty="0" err="1"/>
              <a:t>xếp</a:t>
            </a:r>
            <a:r>
              <a:rPr lang="en-US" dirty="0"/>
              <a:t> </a:t>
            </a:r>
            <a:r>
              <a:rPr lang="en-US" dirty="0" err="1"/>
              <a:t>theo</a:t>
            </a:r>
            <a:r>
              <a:rPr lang="en-US" dirty="0"/>
              <a:t> </a:t>
            </a:r>
            <a:r>
              <a:rPr lang="en-US" dirty="0" err="1"/>
              <a:t>trình</a:t>
            </a:r>
            <a:r>
              <a:rPr lang="en-US" dirty="0"/>
              <a:t> </a:t>
            </a:r>
            <a:r>
              <a:rPr lang="en-US" dirty="0" err="1"/>
              <a:t>tự</a:t>
            </a:r>
            <a:r>
              <a:rPr lang="en-US" dirty="0"/>
              <a:t> </a:t>
            </a:r>
            <a:r>
              <a:rPr lang="en-US" dirty="0" err="1"/>
              <a:t>đúng</a:t>
            </a:r>
            <a:r>
              <a:rPr lang="en-US" dirty="0"/>
              <a:t> </a:t>
            </a:r>
            <a:r>
              <a:rPr lang="en-US" dirty="0" err="1"/>
              <a:t>với</a:t>
            </a:r>
            <a:r>
              <a:rPr lang="en-US" dirty="0"/>
              <a:t> </a:t>
            </a:r>
            <a:r>
              <a:rPr lang="en-US" dirty="0" err="1"/>
              <a:t>quy</a:t>
            </a:r>
            <a:r>
              <a:rPr lang="en-US" dirty="0"/>
              <a:t> </a:t>
            </a:r>
            <a:r>
              <a:rPr lang="en-US" dirty="0" err="1"/>
              <a:t>tắc</a:t>
            </a:r>
            <a:r>
              <a:rPr lang="en-US" dirty="0"/>
              <a:t> </a:t>
            </a:r>
            <a:r>
              <a:rPr lang="en-US" dirty="0" err="1"/>
              <a:t>ngữ</a:t>
            </a:r>
            <a:r>
              <a:rPr lang="en-US" dirty="0"/>
              <a:t> </a:t>
            </a:r>
            <a:r>
              <a:rPr lang="en-US" dirty="0" err="1"/>
              <a:t>pháp</a:t>
            </a:r>
            <a:r>
              <a:rPr lang="en-US" dirty="0"/>
              <a:t>. </a:t>
            </a:r>
            <a:endParaRPr dirty="0"/>
          </a:p>
        </p:txBody>
      </p:sp>
    </p:spTree>
    <p:extLst>
      <p:ext uri="{BB962C8B-B14F-4D97-AF65-F5344CB8AC3E}">
        <p14:creationId xmlns:p14="http://schemas.microsoft.com/office/powerpoint/2010/main" val="322203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grpSp>
        <p:nvGrpSpPr>
          <p:cNvPr id="684" name="Google Shape;684;p42"/>
          <p:cNvGrpSpPr/>
          <p:nvPr/>
        </p:nvGrpSpPr>
        <p:grpSpPr>
          <a:xfrm>
            <a:off x="3227762" y="1713675"/>
            <a:ext cx="4717900" cy="1716119"/>
            <a:chOff x="2215425" y="2605825"/>
            <a:chExt cx="4717900" cy="1716119"/>
          </a:xfrm>
        </p:grpSpPr>
        <p:grpSp>
          <p:nvGrpSpPr>
            <p:cNvPr id="685" name="Google Shape;685;p42"/>
            <p:cNvGrpSpPr/>
            <p:nvPr/>
          </p:nvGrpSpPr>
          <p:grpSpPr>
            <a:xfrm>
              <a:off x="2215425" y="2605825"/>
              <a:ext cx="4712834" cy="1716119"/>
              <a:chOff x="4098825" y="3548675"/>
              <a:chExt cx="2708525" cy="986275"/>
            </a:xfrm>
          </p:grpSpPr>
          <p:sp>
            <p:nvSpPr>
              <p:cNvPr id="686" name="Google Shape;686;p42"/>
              <p:cNvSpPr/>
              <p:nvPr/>
            </p:nvSpPr>
            <p:spPr>
              <a:xfrm>
                <a:off x="4098825" y="3548675"/>
                <a:ext cx="2708525" cy="986275"/>
              </a:xfrm>
              <a:custGeom>
                <a:avLst/>
                <a:gdLst/>
                <a:ahLst/>
                <a:cxnLst/>
                <a:rect l="l" t="t" r="r" b="b"/>
                <a:pathLst>
                  <a:path w="108341" h="39451" extrusionOk="0">
                    <a:moveTo>
                      <a:pt x="8047" y="0"/>
                    </a:moveTo>
                    <a:cubicBezTo>
                      <a:pt x="3604" y="0"/>
                      <a:pt x="0" y="3604"/>
                      <a:pt x="0" y="8065"/>
                    </a:cubicBezTo>
                    <a:lnTo>
                      <a:pt x="0" y="31403"/>
                    </a:lnTo>
                    <a:cubicBezTo>
                      <a:pt x="0" y="35846"/>
                      <a:pt x="3604" y="39450"/>
                      <a:pt x="8047" y="39450"/>
                    </a:cubicBezTo>
                    <a:lnTo>
                      <a:pt x="100276" y="39450"/>
                    </a:lnTo>
                    <a:cubicBezTo>
                      <a:pt x="104719" y="39450"/>
                      <a:pt x="108341" y="35846"/>
                      <a:pt x="108341" y="31403"/>
                    </a:cubicBezTo>
                    <a:lnTo>
                      <a:pt x="108341" y="15309"/>
                    </a:lnTo>
                    <a:lnTo>
                      <a:pt x="108234" y="15309"/>
                    </a:lnTo>
                    <a:cubicBezTo>
                      <a:pt x="106610" y="15309"/>
                      <a:pt x="104469" y="16344"/>
                      <a:pt x="103041" y="17218"/>
                    </a:cubicBezTo>
                    <a:cubicBezTo>
                      <a:pt x="102649" y="17450"/>
                      <a:pt x="102221" y="17575"/>
                      <a:pt x="101810" y="17575"/>
                    </a:cubicBezTo>
                    <a:cubicBezTo>
                      <a:pt x="101186" y="17575"/>
                      <a:pt x="100597" y="17307"/>
                      <a:pt x="100133" y="16808"/>
                    </a:cubicBezTo>
                    <a:cubicBezTo>
                      <a:pt x="97011" y="13436"/>
                      <a:pt x="89303" y="5139"/>
                      <a:pt x="83664"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4106850" y="3555800"/>
                <a:ext cx="396125" cy="972000"/>
              </a:xfrm>
              <a:custGeom>
                <a:avLst/>
                <a:gdLst/>
                <a:ahLst/>
                <a:cxnLst/>
                <a:rect l="l" t="t" r="r" b="b"/>
                <a:pathLst>
                  <a:path w="15845" h="38880" extrusionOk="0">
                    <a:moveTo>
                      <a:pt x="7887" y="38880"/>
                    </a:moveTo>
                    <a:cubicBezTo>
                      <a:pt x="3569" y="38880"/>
                      <a:pt x="0" y="35365"/>
                      <a:pt x="0" y="31118"/>
                    </a:cubicBezTo>
                    <a:lnTo>
                      <a:pt x="0" y="7762"/>
                    </a:lnTo>
                    <a:cubicBezTo>
                      <a:pt x="0" y="3426"/>
                      <a:pt x="3569" y="1"/>
                      <a:pt x="7887" y="1"/>
                    </a:cubicBezTo>
                    <a:lnTo>
                      <a:pt x="15845" y="1"/>
                    </a:lnTo>
                    <a:cubicBezTo>
                      <a:pt x="11437" y="1"/>
                      <a:pt x="7887" y="3426"/>
                      <a:pt x="7887" y="7762"/>
                    </a:cubicBezTo>
                    <a:lnTo>
                      <a:pt x="7887" y="31118"/>
                    </a:lnTo>
                    <a:cubicBezTo>
                      <a:pt x="7887" y="35365"/>
                      <a:pt x="11437" y="38880"/>
                      <a:pt x="15845" y="388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6404075" y="3931825"/>
                <a:ext cx="395700" cy="594650"/>
              </a:xfrm>
              <a:custGeom>
                <a:avLst/>
                <a:gdLst/>
                <a:ahLst/>
                <a:cxnLst/>
                <a:rect l="l" t="t" r="r" b="b"/>
                <a:pathLst>
                  <a:path w="15828" h="23786" extrusionOk="0">
                    <a:moveTo>
                      <a:pt x="15827" y="1"/>
                    </a:moveTo>
                    <a:cubicBezTo>
                      <a:pt x="14222" y="72"/>
                      <a:pt x="12205" y="1054"/>
                      <a:pt x="10831" y="1892"/>
                    </a:cubicBezTo>
                    <a:cubicBezTo>
                      <a:pt x="10439" y="2124"/>
                      <a:pt x="10011" y="2249"/>
                      <a:pt x="9600" y="2249"/>
                    </a:cubicBezTo>
                    <a:cubicBezTo>
                      <a:pt x="8976" y="2249"/>
                      <a:pt x="8387" y="1981"/>
                      <a:pt x="7923" y="1482"/>
                    </a:cubicBezTo>
                    <a:cubicBezTo>
                      <a:pt x="7905" y="1464"/>
                      <a:pt x="7887" y="1446"/>
                      <a:pt x="7870" y="1411"/>
                    </a:cubicBezTo>
                    <a:lnTo>
                      <a:pt x="7870" y="16006"/>
                    </a:lnTo>
                    <a:cubicBezTo>
                      <a:pt x="7870" y="20270"/>
                      <a:pt x="4301" y="23785"/>
                      <a:pt x="1" y="23785"/>
                    </a:cubicBezTo>
                    <a:lnTo>
                      <a:pt x="7870" y="23785"/>
                    </a:lnTo>
                    <a:cubicBezTo>
                      <a:pt x="8441" y="23785"/>
                      <a:pt x="8940" y="23785"/>
                      <a:pt x="9440" y="23625"/>
                    </a:cubicBezTo>
                    <a:cubicBezTo>
                      <a:pt x="11010" y="23286"/>
                      <a:pt x="12419" y="22554"/>
                      <a:pt x="13508" y="21483"/>
                    </a:cubicBezTo>
                    <a:cubicBezTo>
                      <a:pt x="14917" y="20092"/>
                      <a:pt x="15827" y="18129"/>
                      <a:pt x="15827" y="16006"/>
                    </a:cubicBezTo>
                    <a:lnTo>
                      <a:pt x="158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6190425" y="3548675"/>
                <a:ext cx="609350" cy="439400"/>
              </a:xfrm>
              <a:custGeom>
                <a:avLst/>
                <a:gdLst/>
                <a:ahLst/>
                <a:cxnLst/>
                <a:rect l="l" t="t" r="r" b="b"/>
                <a:pathLst>
                  <a:path w="24374" h="17576" extrusionOk="0">
                    <a:moveTo>
                      <a:pt x="0" y="0"/>
                    </a:moveTo>
                    <a:cubicBezTo>
                      <a:pt x="5603" y="5121"/>
                      <a:pt x="13240" y="13329"/>
                      <a:pt x="16416" y="16737"/>
                    </a:cubicBezTo>
                    <a:cubicBezTo>
                      <a:pt x="16433" y="16772"/>
                      <a:pt x="16451" y="16790"/>
                      <a:pt x="16469" y="16808"/>
                    </a:cubicBezTo>
                    <a:cubicBezTo>
                      <a:pt x="16915" y="17307"/>
                      <a:pt x="17522" y="17575"/>
                      <a:pt x="18146" y="17575"/>
                    </a:cubicBezTo>
                    <a:cubicBezTo>
                      <a:pt x="18557" y="17575"/>
                      <a:pt x="18985" y="17450"/>
                      <a:pt x="19377" y="17218"/>
                    </a:cubicBezTo>
                    <a:cubicBezTo>
                      <a:pt x="20751" y="16380"/>
                      <a:pt x="22768" y="15398"/>
                      <a:pt x="24373" y="15327"/>
                    </a:cubicBezTo>
                    <a:lnTo>
                      <a:pt x="24373" y="15095"/>
                    </a:lnTo>
                    <a:lnTo>
                      <a:pt x="24124" y="14917"/>
                    </a:lnTo>
                    <a:lnTo>
                      <a:pt x="16416" y="10135"/>
                    </a:lnTo>
                    <a:lnTo>
                      <a:pt x="54"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0" name="Google Shape;690;p42"/>
            <p:cNvCxnSpPr/>
            <p:nvPr/>
          </p:nvCxnSpPr>
          <p:spPr>
            <a:xfrm>
              <a:off x="2215525" y="3581888"/>
              <a:ext cx="4717800" cy="0"/>
            </a:xfrm>
            <a:prstGeom prst="straightConnector1">
              <a:avLst/>
            </a:prstGeom>
            <a:noFill/>
            <a:ln w="19050" cap="flat" cmpd="sng">
              <a:solidFill>
                <a:schemeClr val="dk1"/>
              </a:solidFill>
              <a:prstDash val="solid"/>
              <a:round/>
              <a:headEnd type="none" w="med" len="med"/>
              <a:tailEnd type="none" w="med" len="med"/>
            </a:ln>
          </p:spPr>
        </p:cxnSp>
      </p:grpSp>
      <p:grpSp>
        <p:nvGrpSpPr>
          <p:cNvPr id="691" name="Google Shape;691;p42"/>
          <p:cNvGrpSpPr/>
          <p:nvPr/>
        </p:nvGrpSpPr>
        <p:grpSpPr>
          <a:xfrm>
            <a:off x="1198328" y="1713683"/>
            <a:ext cx="1676807" cy="1716139"/>
            <a:chOff x="3663775" y="843027"/>
            <a:chExt cx="1740329" cy="1781151"/>
          </a:xfrm>
        </p:grpSpPr>
        <p:sp>
          <p:nvSpPr>
            <p:cNvPr id="692" name="Google Shape;692;p42"/>
            <p:cNvSpPr/>
            <p:nvPr/>
          </p:nvSpPr>
          <p:spPr>
            <a:xfrm>
              <a:off x="3663775" y="843027"/>
              <a:ext cx="1740329" cy="1781132"/>
            </a:xfrm>
            <a:custGeom>
              <a:avLst/>
              <a:gdLst/>
              <a:ahLst/>
              <a:cxnLst/>
              <a:rect l="l" t="t" r="r" b="b"/>
              <a:pathLst>
                <a:path w="34079" h="34878" extrusionOk="0">
                  <a:moveTo>
                    <a:pt x="2169" y="1"/>
                  </a:moveTo>
                  <a:cubicBezTo>
                    <a:pt x="982" y="1"/>
                    <a:pt x="0" y="959"/>
                    <a:pt x="0" y="2169"/>
                  </a:cubicBezTo>
                  <a:lnTo>
                    <a:pt x="0" y="5638"/>
                  </a:lnTo>
                  <a:lnTo>
                    <a:pt x="0" y="26752"/>
                  </a:lnTo>
                  <a:lnTo>
                    <a:pt x="9929" y="34878"/>
                  </a:lnTo>
                  <a:lnTo>
                    <a:pt x="31887" y="34878"/>
                  </a:lnTo>
                  <a:cubicBezTo>
                    <a:pt x="33097" y="34878"/>
                    <a:pt x="34079" y="33919"/>
                    <a:pt x="34079" y="32709"/>
                  </a:cubicBezTo>
                  <a:lnTo>
                    <a:pt x="34079" y="5638"/>
                  </a:lnTo>
                  <a:lnTo>
                    <a:pt x="34079" y="2169"/>
                  </a:lnTo>
                  <a:cubicBezTo>
                    <a:pt x="34079" y="959"/>
                    <a:pt x="33097" y="1"/>
                    <a:pt x="31887"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5175348" y="851827"/>
              <a:ext cx="222705" cy="1763606"/>
            </a:xfrm>
            <a:custGeom>
              <a:avLst/>
              <a:gdLst/>
              <a:ahLst/>
              <a:cxnLst/>
              <a:rect l="l" t="t" r="r" b="b"/>
              <a:pathLst>
                <a:path w="4361" h="34878" extrusionOk="0">
                  <a:moveTo>
                    <a:pt x="1" y="1"/>
                  </a:moveTo>
                  <a:cubicBezTo>
                    <a:pt x="1211" y="1"/>
                    <a:pt x="2169" y="959"/>
                    <a:pt x="2169" y="2169"/>
                  </a:cubicBezTo>
                  <a:lnTo>
                    <a:pt x="2169" y="5638"/>
                  </a:lnTo>
                  <a:lnTo>
                    <a:pt x="2169" y="32709"/>
                  </a:lnTo>
                  <a:cubicBezTo>
                    <a:pt x="2169" y="33919"/>
                    <a:pt x="1211" y="34878"/>
                    <a:pt x="1" y="34878"/>
                  </a:cubicBezTo>
                  <a:lnTo>
                    <a:pt x="2169" y="34878"/>
                  </a:lnTo>
                  <a:cubicBezTo>
                    <a:pt x="3379" y="34878"/>
                    <a:pt x="4361" y="33919"/>
                    <a:pt x="4361" y="32709"/>
                  </a:cubicBezTo>
                  <a:lnTo>
                    <a:pt x="4361" y="5638"/>
                  </a:lnTo>
                  <a:lnTo>
                    <a:pt x="4361" y="2169"/>
                  </a:lnTo>
                  <a:cubicBezTo>
                    <a:pt x="4361" y="959"/>
                    <a:pt x="3379" y="1"/>
                    <a:pt x="2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a:off x="3671042" y="848934"/>
              <a:ext cx="219995" cy="1439704"/>
            </a:xfrm>
            <a:custGeom>
              <a:avLst/>
              <a:gdLst/>
              <a:ahLst/>
              <a:cxnLst/>
              <a:rect l="l" t="t" r="r" b="b"/>
              <a:pathLst>
                <a:path w="4360" h="28533" extrusionOk="0">
                  <a:moveTo>
                    <a:pt x="2169" y="1"/>
                  </a:moveTo>
                  <a:cubicBezTo>
                    <a:pt x="982" y="1"/>
                    <a:pt x="0" y="959"/>
                    <a:pt x="0" y="2169"/>
                  </a:cubicBezTo>
                  <a:lnTo>
                    <a:pt x="0" y="5638"/>
                  </a:lnTo>
                  <a:lnTo>
                    <a:pt x="0" y="26752"/>
                  </a:lnTo>
                  <a:lnTo>
                    <a:pt x="2169" y="28532"/>
                  </a:lnTo>
                  <a:lnTo>
                    <a:pt x="2169" y="5638"/>
                  </a:lnTo>
                  <a:lnTo>
                    <a:pt x="2169" y="2169"/>
                  </a:lnTo>
                  <a:cubicBezTo>
                    <a:pt x="2169" y="959"/>
                    <a:pt x="3150" y="1"/>
                    <a:pt x="4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a:off x="3663775" y="2157880"/>
              <a:ext cx="507100" cy="466297"/>
            </a:xfrm>
            <a:custGeom>
              <a:avLst/>
              <a:gdLst/>
              <a:ahLst/>
              <a:cxnLst/>
              <a:rect l="l" t="t" r="r" b="b"/>
              <a:pathLst>
                <a:path w="9930" h="9131" extrusionOk="0">
                  <a:moveTo>
                    <a:pt x="4522" y="1"/>
                  </a:moveTo>
                  <a:cubicBezTo>
                    <a:pt x="4444" y="1"/>
                    <a:pt x="4365" y="22"/>
                    <a:pt x="4292" y="69"/>
                  </a:cubicBezTo>
                  <a:cubicBezTo>
                    <a:pt x="2997" y="901"/>
                    <a:pt x="1495" y="1036"/>
                    <a:pt x="655" y="1036"/>
                  </a:cubicBezTo>
                  <a:cubicBezTo>
                    <a:pt x="251" y="1036"/>
                    <a:pt x="0" y="1005"/>
                    <a:pt x="0" y="1005"/>
                  </a:cubicBezTo>
                  <a:lnTo>
                    <a:pt x="0" y="1005"/>
                  </a:lnTo>
                  <a:lnTo>
                    <a:pt x="9929" y="9131"/>
                  </a:lnTo>
                  <a:cubicBezTo>
                    <a:pt x="6688" y="5433"/>
                    <a:pt x="5364" y="1712"/>
                    <a:pt x="4953" y="320"/>
                  </a:cubicBezTo>
                  <a:cubicBezTo>
                    <a:pt x="4889" y="126"/>
                    <a:pt x="4710" y="1"/>
                    <a:pt x="452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6" name="Google Shape;696;p42"/>
          <p:cNvSpPr txBox="1">
            <a:spLocks noGrp="1"/>
          </p:cNvSpPr>
          <p:nvPr>
            <p:ph type="title"/>
          </p:nvPr>
        </p:nvSpPr>
        <p:spPr>
          <a:xfrm>
            <a:off x="3490463" y="1928475"/>
            <a:ext cx="4192500" cy="664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err="1"/>
              <a:t>Luyện</a:t>
            </a:r>
            <a:r>
              <a:rPr lang="en-US" dirty="0"/>
              <a:t> </a:t>
            </a:r>
            <a:r>
              <a:rPr lang="en-US" dirty="0" err="1"/>
              <a:t>tập</a:t>
            </a:r>
            <a:endParaRPr dirty="0"/>
          </a:p>
        </p:txBody>
      </p:sp>
      <p:sp>
        <p:nvSpPr>
          <p:cNvPr id="697" name="Google Shape;697;p42"/>
          <p:cNvSpPr txBox="1">
            <a:spLocks noGrp="1"/>
          </p:cNvSpPr>
          <p:nvPr>
            <p:ph type="subTitle" idx="1"/>
          </p:nvPr>
        </p:nvSpPr>
        <p:spPr>
          <a:xfrm>
            <a:off x="3490463" y="2786800"/>
            <a:ext cx="4192500" cy="511800"/>
          </a:xfrm>
          <a:prstGeom prst="rect">
            <a:avLst/>
          </a:prstGeom>
        </p:spPr>
        <p:txBody>
          <a:bodyPr spcFirstLastPara="1" wrap="square" lIns="0" tIns="0" rIns="0" bIns="0" anchor="ctr" anchorCtr="0">
            <a:noAutofit/>
          </a:bodyPr>
          <a:lstStyle/>
          <a:p>
            <a:pPr marL="0" lvl="0" indent="0"/>
            <a:r>
              <a:rPr lang="en-US" dirty="0"/>
              <a:t>Theo </a:t>
            </a:r>
            <a:r>
              <a:rPr lang="en-US" dirty="0" err="1"/>
              <a:t>dõi</a:t>
            </a:r>
            <a:r>
              <a:rPr lang="en-US" dirty="0"/>
              <a:t> SGK </a:t>
            </a:r>
            <a:r>
              <a:rPr lang="en-US" dirty="0" err="1"/>
              <a:t>trang</a:t>
            </a:r>
            <a:r>
              <a:rPr lang="en-US" dirty="0"/>
              <a:t> 58, 59, 60 </a:t>
            </a:r>
            <a:r>
              <a:rPr lang="en-US" dirty="0" err="1"/>
              <a:t>và</a:t>
            </a:r>
            <a:r>
              <a:rPr lang="en-US" dirty="0"/>
              <a:t> </a:t>
            </a:r>
            <a:r>
              <a:rPr lang="en-US" dirty="0" err="1"/>
              <a:t>trả</a:t>
            </a:r>
            <a:r>
              <a:rPr lang="en-US" dirty="0"/>
              <a:t> </a:t>
            </a:r>
            <a:r>
              <a:rPr lang="en-US" dirty="0" err="1"/>
              <a:t>lời</a:t>
            </a:r>
            <a:r>
              <a:rPr lang="en-US" dirty="0"/>
              <a:t> </a:t>
            </a:r>
            <a:r>
              <a:rPr lang="en-US" dirty="0" err="1"/>
              <a:t>các</a:t>
            </a:r>
            <a:r>
              <a:rPr lang="en-US" dirty="0"/>
              <a:t> </a:t>
            </a:r>
            <a:r>
              <a:rPr lang="en-US" dirty="0" err="1"/>
              <a:t>bài</a:t>
            </a:r>
            <a:r>
              <a:rPr lang="en-US" dirty="0"/>
              <a:t> </a:t>
            </a:r>
            <a:r>
              <a:rPr lang="en-US" dirty="0" err="1"/>
              <a:t>tập</a:t>
            </a:r>
            <a:r>
              <a:rPr lang="en-US" dirty="0"/>
              <a:t> </a:t>
            </a:r>
            <a:r>
              <a:rPr lang="en-US" dirty="0" err="1"/>
              <a:t>vào</a:t>
            </a:r>
            <a:r>
              <a:rPr lang="en-US" dirty="0"/>
              <a:t> </a:t>
            </a:r>
            <a:r>
              <a:rPr lang="en-US" dirty="0" err="1"/>
              <a:t>vở</a:t>
            </a:r>
            <a:r>
              <a:rPr lang="en-US" dirty="0"/>
              <a:t>. </a:t>
            </a:r>
            <a:endParaRPr dirty="0"/>
          </a:p>
        </p:txBody>
      </p:sp>
      <p:sp>
        <p:nvSpPr>
          <p:cNvPr id="698" name="Google Shape;698;p42"/>
          <p:cNvSpPr txBox="1">
            <a:spLocks noGrp="1"/>
          </p:cNvSpPr>
          <p:nvPr>
            <p:ph type="title" idx="2"/>
          </p:nvPr>
        </p:nvSpPr>
        <p:spPr>
          <a:xfrm>
            <a:off x="1320713" y="1980926"/>
            <a:ext cx="1432500" cy="1181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III.</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7"/>
        <p:cNvGrpSpPr/>
        <p:nvPr/>
      </p:nvGrpSpPr>
      <p:grpSpPr>
        <a:xfrm>
          <a:off x="0" y="0"/>
          <a:ext cx="0" cy="0"/>
          <a:chOff x="0" y="0"/>
          <a:chExt cx="0" cy="0"/>
        </a:xfrm>
      </p:grpSpPr>
      <p:grpSp>
        <p:nvGrpSpPr>
          <p:cNvPr id="1938" name="Google Shape;1938;p72"/>
          <p:cNvGrpSpPr/>
          <p:nvPr/>
        </p:nvGrpSpPr>
        <p:grpSpPr>
          <a:xfrm rot="10800000">
            <a:off x="719995" y="790611"/>
            <a:ext cx="3725344" cy="3812278"/>
            <a:chOff x="720174" y="1783868"/>
            <a:chExt cx="2381781" cy="2437674"/>
          </a:xfrm>
        </p:grpSpPr>
        <p:sp>
          <p:nvSpPr>
            <p:cNvPr id="1939" name="Google Shape;1939;p72"/>
            <p:cNvSpPr/>
            <p:nvPr/>
          </p:nvSpPr>
          <p:spPr>
            <a:xfrm rot="10800000">
              <a:off x="720174" y="1783918"/>
              <a:ext cx="2381781" cy="2437623"/>
            </a:xfrm>
            <a:custGeom>
              <a:avLst/>
              <a:gdLst/>
              <a:ahLst/>
              <a:cxnLst/>
              <a:rect l="l" t="t" r="r" b="b"/>
              <a:pathLst>
                <a:path w="34079" h="34878" extrusionOk="0">
                  <a:moveTo>
                    <a:pt x="2169" y="1"/>
                  </a:moveTo>
                  <a:cubicBezTo>
                    <a:pt x="982" y="1"/>
                    <a:pt x="0" y="959"/>
                    <a:pt x="0" y="2169"/>
                  </a:cubicBezTo>
                  <a:lnTo>
                    <a:pt x="0" y="5638"/>
                  </a:lnTo>
                  <a:lnTo>
                    <a:pt x="0" y="26752"/>
                  </a:lnTo>
                  <a:lnTo>
                    <a:pt x="9929" y="34878"/>
                  </a:lnTo>
                  <a:lnTo>
                    <a:pt x="31887" y="34878"/>
                  </a:lnTo>
                  <a:cubicBezTo>
                    <a:pt x="33097" y="34878"/>
                    <a:pt x="34079" y="33919"/>
                    <a:pt x="34079" y="32709"/>
                  </a:cubicBezTo>
                  <a:lnTo>
                    <a:pt x="34079" y="5638"/>
                  </a:lnTo>
                  <a:lnTo>
                    <a:pt x="34079" y="2169"/>
                  </a:lnTo>
                  <a:cubicBezTo>
                    <a:pt x="34079" y="959"/>
                    <a:pt x="33097" y="1"/>
                    <a:pt x="31887" y="1"/>
                  </a:cubicBezTo>
                  <a:close/>
                </a:path>
              </a:pathLst>
            </a:custGeom>
            <a:solidFill>
              <a:schemeClr val="accent6"/>
            </a:solidFill>
            <a:ln w="19050" cap="flat" cmpd="sng">
              <a:solidFill>
                <a:srgbClr val="3D39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2"/>
            <p:cNvSpPr/>
            <p:nvPr/>
          </p:nvSpPr>
          <p:spPr>
            <a:xfrm rot="10800000">
              <a:off x="725012" y="1789622"/>
              <a:ext cx="304790" cy="2425852"/>
            </a:xfrm>
            <a:custGeom>
              <a:avLst/>
              <a:gdLst/>
              <a:ahLst/>
              <a:cxnLst/>
              <a:rect l="l" t="t" r="r" b="b"/>
              <a:pathLst>
                <a:path w="4361" h="34878" extrusionOk="0">
                  <a:moveTo>
                    <a:pt x="1" y="1"/>
                  </a:moveTo>
                  <a:cubicBezTo>
                    <a:pt x="1211" y="1"/>
                    <a:pt x="2169" y="959"/>
                    <a:pt x="2169" y="2169"/>
                  </a:cubicBezTo>
                  <a:lnTo>
                    <a:pt x="2169" y="5638"/>
                  </a:lnTo>
                  <a:lnTo>
                    <a:pt x="2169" y="32709"/>
                  </a:lnTo>
                  <a:cubicBezTo>
                    <a:pt x="2169" y="33919"/>
                    <a:pt x="1211" y="34878"/>
                    <a:pt x="1" y="34878"/>
                  </a:cubicBezTo>
                  <a:lnTo>
                    <a:pt x="2169" y="34878"/>
                  </a:lnTo>
                  <a:cubicBezTo>
                    <a:pt x="3379" y="34878"/>
                    <a:pt x="4361" y="33919"/>
                    <a:pt x="4361" y="32709"/>
                  </a:cubicBezTo>
                  <a:lnTo>
                    <a:pt x="4361" y="5638"/>
                  </a:lnTo>
                  <a:lnTo>
                    <a:pt x="4361" y="2169"/>
                  </a:lnTo>
                  <a:cubicBezTo>
                    <a:pt x="4361" y="959"/>
                    <a:pt x="3379" y="1"/>
                    <a:pt x="2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2"/>
            <p:cNvSpPr/>
            <p:nvPr/>
          </p:nvSpPr>
          <p:spPr>
            <a:xfrm rot="10800000">
              <a:off x="2795869" y="2243130"/>
              <a:ext cx="301080" cy="1972344"/>
            </a:xfrm>
            <a:custGeom>
              <a:avLst/>
              <a:gdLst/>
              <a:ahLst/>
              <a:cxnLst/>
              <a:rect l="l" t="t" r="r" b="b"/>
              <a:pathLst>
                <a:path w="4360" h="28533" extrusionOk="0">
                  <a:moveTo>
                    <a:pt x="2169" y="1"/>
                  </a:moveTo>
                  <a:cubicBezTo>
                    <a:pt x="982" y="1"/>
                    <a:pt x="0" y="959"/>
                    <a:pt x="0" y="2169"/>
                  </a:cubicBezTo>
                  <a:lnTo>
                    <a:pt x="0" y="5638"/>
                  </a:lnTo>
                  <a:lnTo>
                    <a:pt x="0" y="26752"/>
                  </a:lnTo>
                  <a:lnTo>
                    <a:pt x="2169" y="28532"/>
                  </a:lnTo>
                  <a:lnTo>
                    <a:pt x="2169" y="5638"/>
                  </a:lnTo>
                  <a:lnTo>
                    <a:pt x="2169" y="2169"/>
                  </a:lnTo>
                  <a:cubicBezTo>
                    <a:pt x="2169" y="959"/>
                    <a:pt x="3150" y="1"/>
                    <a:pt x="4360" y="1"/>
                  </a:cubicBez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2"/>
            <p:cNvSpPr/>
            <p:nvPr/>
          </p:nvSpPr>
          <p:spPr>
            <a:xfrm rot="10800000">
              <a:off x="2407947" y="1783868"/>
              <a:ext cx="694008" cy="638166"/>
            </a:xfrm>
            <a:custGeom>
              <a:avLst/>
              <a:gdLst/>
              <a:ahLst/>
              <a:cxnLst/>
              <a:rect l="l" t="t" r="r" b="b"/>
              <a:pathLst>
                <a:path w="9930" h="9131" extrusionOk="0">
                  <a:moveTo>
                    <a:pt x="4522" y="1"/>
                  </a:moveTo>
                  <a:cubicBezTo>
                    <a:pt x="4444" y="1"/>
                    <a:pt x="4365" y="22"/>
                    <a:pt x="4292" y="69"/>
                  </a:cubicBezTo>
                  <a:cubicBezTo>
                    <a:pt x="2997" y="901"/>
                    <a:pt x="1495" y="1036"/>
                    <a:pt x="655" y="1036"/>
                  </a:cubicBezTo>
                  <a:cubicBezTo>
                    <a:pt x="251" y="1036"/>
                    <a:pt x="0" y="1005"/>
                    <a:pt x="0" y="1005"/>
                  </a:cubicBezTo>
                  <a:lnTo>
                    <a:pt x="0" y="1005"/>
                  </a:lnTo>
                  <a:lnTo>
                    <a:pt x="9929" y="9131"/>
                  </a:lnTo>
                  <a:cubicBezTo>
                    <a:pt x="6688" y="5433"/>
                    <a:pt x="5364" y="1712"/>
                    <a:pt x="4953" y="320"/>
                  </a:cubicBezTo>
                  <a:cubicBezTo>
                    <a:pt x="4889" y="126"/>
                    <a:pt x="4710" y="1"/>
                    <a:pt x="4522" y="1"/>
                  </a:cubicBezTo>
                  <a:close/>
                </a:path>
              </a:pathLst>
            </a:custGeom>
            <a:solidFill>
              <a:schemeClr val="lt2"/>
            </a:solidFill>
            <a:ln w="19050" cap="flat" cmpd="sng">
              <a:solidFill>
                <a:srgbClr val="3D39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72"/>
          <p:cNvGrpSpPr/>
          <p:nvPr/>
        </p:nvGrpSpPr>
        <p:grpSpPr>
          <a:xfrm rot="10800000">
            <a:off x="4698392" y="790712"/>
            <a:ext cx="3725611" cy="3812960"/>
            <a:chOff x="3381024" y="1870750"/>
            <a:chExt cx="2381952" cy="2437798"/>
          </a:xfrm>
        </p:grpSpPr>
        <p:grpSp>
          <p:nvGrpSpPr>
            <p:cNvPr id="1944" name="Google Shape;1944;p72"/>
            <p:cNvGrpSpPr/>
            <p:nvPr/>
          </p:nvGrpSpPr>
          <p:grpSpPr>
            <a:xfrm rot="10800000" flipH="1">
              <a:off x="3381024" y="1870750"/>
              <a:ext cx="2381952" cy="2437798"/>
              <a:chOff x="8703074" y="1870750"/>
              <a:chExt cx="2381952" cy="2437798"/>
            </a:xfrm>
          </p:grpSpPr>
          <p:sp>
            <p:nvSpPr>
              <p:cNvPr id="1945" name="Google Shape;1945;p72"/>
              <p:cNvSpPr/>
              <p:nvPr/>
            </p:nvSpPr>
            <p:spPr>
              <a:xfrm>
                <a:off x="8703074" y="1870750"/>
                <a:ext cx="2381952" cy="2437798"/>
              </a:xfrm>
              <a:custGeom>
                <a:avLst/>
                <a:gdLst/>
                <a:ahLst/>
                <a:cxnLst/>
                <a:rect l="l" t="t" r="r" b="b"/>
                <a:pathLst>
                  <a:path w="34079" h="34878" extrusionOk="0">
                    <a:moveTo>
                      <a:pt x="2169" y="0"/>
                    </a:moveTo>
                    <a:cubicBezTo>
                      <a:pt x="982" y="0"/>
                      <a:pt x="0" y="959"/>
                      <a:pt x="0" y="2169"/>
                    </a:cubicBezTo>
                    <a:lnTo>
                      <a:pt x="0" y="5638"/>
                    </a:lnTo>
                    <a:lnTo>
                      <a:pt x="0" y="32709"/>
                    </a:lnTo>
                    <a:cubicBezTo>
                      <a:pt x="0" y="33919"/>
                      <a:pt x="982" y="34877"/>
                      <a:pt x="2169" y="34877"/>
                    </a:cubicBezTo>
                    <a:lnTo>
                      <a:pt x="25177" y="34877"/>
                    </a:lnTo>
                    <a:lnTo>
                      <a:pt x="34079" y="26729"/>
                    </a:lnTo>
                    <a:lnTo>
                      <a:pt x="34079" y="5638"/>
                    </a:lnTo>
                    <a:lnTo>
                      <a:pt x="34079" y="2169"/>
                    </a:lnTo>
                    <a:cubicBezTo>
                      <a:pt x="34079" y="959"/>
                      <a:pt x="33097" y="0"/>
                      <a:pt x="31887"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2"/>
              <p:cNvSpPr/>
              <p:nvPr/>
            </p:nvSpPr>
            <p:spPr>
              <a:xfrm>
                <a:off x="10769875" y="1880323"/>
                <a:ext cx="304753" cy="1998800"/>
              </a:xfrm>
              <a:custGeom>
                <a:avLst/>
                <a:gdLst/>
                <a:ahLst/>
                <a:cxnLst/>
                <a:rect l="l" t="t" r="r" b="b"/>
                <a:pathLst>
                  <a:path w="4360" h="28738" extrusionOk="0">
                    <a:moveTo>
                      <a:pt x="0" y="0"/>
                    </a:moveTo>
                    <a:cubicBezTo>
                      <a:pt x="1187" y="0"/>
                      <a:pt x="2168" y="959"/>
                      <a:pt x="2168" y="2169"/>
                    </a:cubicBezTo>
                    <a:lnTo>
                      <a:pt x="2168" y="5638"/>
                    </a:lnTo>
                    <a:lnTo>
                      <a:pt x="2168" y="28737"/>
                    </a:lnTo>
                    <a:lnTo>
                      <a:pt x="4360" y="26729"/>
                    </a:lnTo>
                    <a:lnTo>
                      <a:pt x="4360" y="5638"/>
                    </a:lnTo>
                    <a:lnTo>
                      <a:pt x="4360" y="2169"/>
                    </a:lnTo>
                    <a:cubicBezTo>
                      <a:pt x="4360" y="959"/>
                      <a:pt x="3378" y="0"/>
                      <a:pt x="2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2"/>
              <p:cNvSpPr/>
              <p:nvPr/>
            </p:nvSpPr>
            <p:spPr>
              <a:xfrm>
                <a:off x="10462744" y="3738902"/>
                <a:ext cx="622275" cy="569644"/>
              </a:xfrm>
              <a:custGeom>
                <a:avLst/>
                <a:gdLst/>
                <a:ahLst/>
                <a:cxnLst/>
                <a:rect l="l" t="t" r="r" b="b"/>
                <a:pathLst>
                  <a:path w="8903" h="8150" extrusionOk="0">
                    <a:moveTo>
                      <a:pt x="2169" y="1"/>
                    </a:moveTo>
                    <a:cubicBezTo>
                      <a:pt x="959" y="1"/>
                      <a:pt x="1" y="982"/>
                      <a:pt x="1" y="2192"/>
                    </a:cubicBezTo>
                    <a:lnTo>
                      <a:pt x="1" y="8149"/>
                    </a:lnTo>
                    <a:lnTo>
                      <a:pt x="8903"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2"/>
              <p:cNvSpPr/>
              <p:nvPr/>
            </p:nvSpPr>
            <p:spPr>
              <a:xfrm>
                <a:off x="8711975" y="1880323"/>
                <a:ext cx="304801" cy="2419487"/>
              </a:xfrm>
              <a:custGeom>
                <a:avLst/>
                <a:gdLst/>
                <a:ahLst/>
                <a:cxnLst/>
                <a:rect l="l" t="t" r="r" b="b"/>
                <a:pathLst>
                  <a:path w="4361" h="34878" extrusionOk="0">
                    <a:moveTo>
                      <a:pt x="2169" y="0"/>
                    </a:moveTo>
                    <a:cubicBezTo>
                      <a:pt x="982" y="0"/>
                      <a:pt x="0" y="959"/>
                      <a:pt x="0" y="2169"/>
                    </a:cubicBezTo>
                    <a:lnTo>
                      <a:pt x="0" y="5638"/>
                    </a:lnTo>
                    <a:lnTo>
                      <a:pt x="0" y="32709"/>
                    </a:lnTo>
                    <a:cubicBezTo>
                      <a:pt x="0" y="33919"/>
                      <a:pt x="982" y="34877"/>
                      <a:pt x="2169" y="34877"/>
                    </a:cubicBezTo>
                    <a:lnTo>
                      <a:pt x="4360" y="34877"/>
                    </a:lnTo>
                    <a:cubicBezTo>
                      <a:pt x="3150" y="34877"/>
                      <a:pt x="2169" y="33919"/>
                      <a:pt x="2169" y="32709"/>
                    </a:cubicBezTo>
                    <a:lnTo>
                      <a:pt x="2169" y="5638"/>
                    </a:lnTo>
                    <a:lnTo>
                      <a:pt x="2169" y="2169"/>
                    </a:lnTo>
                    <a:cubicBezTo>
                      <a:pt x="2169" y="959"/>
                      <a:pt x="3150" y="0"/>
                      <a:pt x="4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49" name="Google Shape;1949;p72"/>
            <p:cNvCxnSpPr/>
            <p:nvPr/>
          </p:nvCxnSpPr>
          <p:spPr>
            <a:xfrm>
              <a:off x="3381033" y="3648783"/>
              <a:ext cx="2377500" cy="0"/>
            </a:xfrm>
            <a:prstGeom prst="straightConnector1">
              <a:avLst/>
            </a:prstGeom>
            <a:noFill/>
            <a:ln w="19050" cap="flat" cmpd="sng">
              <a:solidFill>
                <a:schemeClr val="dk1"/>
              </a:solidFill>
              <a:prstDash val="solid"/>
              <a:round/>
              <a:headEnd type="none" w="med" len="med"/>
              <a:tailEnd type="none" w="med" len="med"/>
            </a:ln>
          </p:spPr>
        </p:cxnSp>
      </p:grpSp>
      <p:sp>
        <p:nvSpPr>
          <p:cNvPr id="1950" name="Google Shape;1950;p72"/>
          <p:cNvSpPr txBox="1">
            <a:spLocks noGrp="1"/>
          </p:cNvSpPr>
          <p:nvPr>
            <p:ph type="title"/>
          </p:nvPr>
        </p:nvSpPr>
        <p:spPr>
          <a:xfrm>
            <a:off x="4831688" y="1044525"/>
            <a:ext cx="3459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Bài</a:t>
            </a:r>
            <a:r>
              <a:rPr lang="en-US" dirty="0"/>
              <a:t> </a:t>
            </a:r>
            <a:r>
              <a:rPr lang="en-US" dirty="0" err="1"/>
              <a:t>tập</a:t>
            </a:r>
            <a:r>
              <a:rPr lang="en-US" dirty="0"/>
              <a:t> 1</a:t>
            </a:r>
            <a:endParaRPr dirty="0"/>
          </a:p>
        </p:txBody>
      </p:sp>
      <p:grpSp>
        <p:nvGrpSpPr>
          <p:cNvPr id="1952" name="Google Shape;1952;p72"/>
          <p:cNvGrpSpPr/>
          <p:nvPr/>
        </p:nvGrpSpPr>
        <p:grpSpPr>
          <a:xfrm>
            <a:off x="1508544" y="1094717"/>
            <a:ext cx="2148276" cy="2954048"/>
            <a:chOff x="1835466" y="929768"/>
            <a:chExt cx="2388300" cy="3284100"/>
          </a:xfrm>
        </p:grpSpPr>
        <p:sp>
          <p:nvSpPr>
            <p:cNvPr id="1953" name="Google Shape;1953;p72"/>
            <p:cNvSpPr/>
            <p:nvPr/>
          </p:nvSpPr>
          <p:spPr>
            <a:xfrm>
              <a:off x="1835466" y="929768"/>
              <a:ext cx="2388300" cy="3284100"/>
            </a:xfrm>
            <a:prstGeom prst="roundRect">
              <a:avLst>
                <a:gd name="adj" fmla="val 4846"/>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4" name="Google Shape;1954;p72"/>
            <p:cNvSpPr/>
            <p:nvPr/>
          </p:nvSpPr>
          <p:spPr>
            <a:xfrm>
              <a:off x="2947422" y="4067543"/>
              <a:ext cx="164400" cy="97500"/>
            </a:xfrm>
            <a:prstGeom prst="roundRect">
              <a:avLst>
                <a:gd name="adj" fmla="val 5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33B187C8-CBE9-46A1-9FBD-F99B965E4C96}"/>
              </a:ext>
            </a:extLst>
          </p:cNvPr>
          <p:cNvSpPr/>
          <p:nvPr/>
        </p:nvSpPr>
        <p:spPr>
          <a:xfrm>
            <a:off x="1581111" y="1618970"/>
            <a:ext cx="2075709" cy="1815882"/>
          </a:xfrm>
          <a:prstGeom prst="rect">
            <a:avLst/>
          </a:prstGeom>
        </p:spPr>
        <p:txBody>
          <a:bodyPr wrap="square">
            <a:spAutoFit/>
          </a:bodyPr>
          <a:lstStyle/>
          <a:p>
            <a:r>
              <a:rPr lang="vi-VN" b="1" dirty="0">
                <a:latin typeface="Quicksand" pitchFamily="2" charset="0"/>
              </a:rPr>
              <a:t>a. Thừa “nhà thơ”</a:t>
            </a:r>
          </a:p>
          <a:p>
            <a:r>
              <a:rPr lang="vi-VN" b="1" dirty="0">
                <a:latin typeface="Quicksand" pitchFamily="2" charset="0"/>
              </a:rPr>
              <a:t>b. Thừa “cũng như”</a:t>
            </a:r>
          </a:p>
          <a:p>
            <a:r>
              <a:rPr lang="vi-VN" b="1" dirty="0">
                <a:latin typeface="Quicksand" pitchFamily="2" charset="0"/>
              </a:rPr>
              <a:t>c. Thừa “bài thơ”</a:t>
            </a:r>
          </a:p>
          <a:p>
            <a:r>
              <a:rPr lang="vi-VN" b="1" dirty="0">
                <a:latin typeface="Quicksand" pitchFamily="2" charset="0"/>
              </a:rPr>
              <a:t>d. Thừa “mượn”</a:t>
            </a:r>
          </a:p>
          <a:p>
            <a:r>
              <a:rPr lang="vi-VN" b="1" dirty="0">
                <a:latin typeface="Quicksand" pitchFamily="2" charset="0"/>
              </a:rPr>
              <a:t>e. Sửa “trí thức”</a:t>
            </a:r>
          </a:p>
          <a:p>
            <a:r>
              <a:rPr lang="vi-VN" b="1" dirty="0">
                <a:latin typeface="Quicksand" pitchFamily="2" charset="0"/>
              </a:rPr>
              <a:t>g. Thừa “của nhân vật trữ tình”</a:t>
            </a:r>
          </a:p>
          <a:p>
            <a:r>
              <a:rPr lang="vi-VN" b="1" dirty="0">
                <a:latin typeface="Quicksand" pitchFamily="2" charset="0"/>
              </a:rPr>
              <a:t>h. Thừa “rất ư”</a:t>
            </a:r>
          </a:p>
        </p:txBody>
      </p:sp>
      <p:sp>
        <p:nvSpPr>
          <p:cNvPr id="4" name="Subtitle 3">
            <a:extLst>
              <a:ext uri="{FF2B5EF4-FFF2-40B4-BE49-F238E27FC236}">
                <a16:creationId xmlns:a16="http://schemas.microsoft.com/office/drawing/2014/main" id="{1E6FC8F1-8751-49B6-8FCB-B66C95B8FD92}"/>
              </a:ext>
            </a:extLst>
          </p:cNvPr>
          <p:cNvSpPr>
            <a:spLocks noGrp="1"/>
          </p:cNvSpPr>
          <p:nvPr>
            <p:ph type="subTitle" idx="1"/>
          </p:nvPr>
        </p:nvSpPr>
        <p:spPr/>
        <p:txBody>
          <a:bodyPr/>
          <a:lstStyle/>
          <a:p>
            <a:r>
              <a:rPr lang="en-US" sz="2400" b="1" dirty="0" err="1"/>
              <a:t>Tìm</a:t>
            </a:r>
            <a:r>
              <a:rPr lang="en-US" sz="2400" b="1" dirty="0"/>
              <a:t> </a:t>
            </a:r>
            <a:r>
              <a:rPr lang="en-US" sz="2400" b="1" dirty="0" err="1"/>
              <a:t>lỗi</a:t>
            </a:r>
            <a:r>
              <a:rPr lang="en-US" sz="2400" b="1" dirty="0"/>
              <a:t> </a:t>
            </a:r>
            <a:r>
              <a:rPr lang="en-US" sz="2400" b="1" dirty="0" err="1"/>
              <a:t>dùng</a:t>
            </a:r>
            <a:r>
              <a:rPr lang="en-US" sz="2400" b="1" dirty="0"/>
              <a:t> </a:t>
            </a:r>
            <a:r>
              <a:rPr lang="en-US" sz="2400" b="1" dirty="0" err="1"/>
              <a:t>từ</a:t>
            </a:r>
            <a:r>
              <a:rPr lang="en-US" sz="2400" b="1" dirty="0"/>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pSp>
        <p:nvGrpSpPr>
          <p:cNvPr id="567" name="Google Shape;567;p36"/>
          <p:cNvGrpSpPr/>
          <p:nvPr/>
        </p:nvGrpSpPr>
        <p:grpSpPr>
          <a:xfrm>
            <a:off x="298500" y="317700"/>
            <a:ext cx="8547000" cy="4508100"/>
            <a:chOff x="289050" y="317600"/>
            <a:chExt cx="8547000" cy="4508100"/>
          </a:xfrm>
          <a:solidFill>
            <a:schemeClr val="accent4">
              <a:lumMod val="20000"/>
              <a:lumOff val="80000"/>
            </a:schemeClr>
          </a:solidFill>
        </p:grpSpPr>
        <p:sp>
          <p:nvSpPr>
            <p:cNvPr id="568" name="Google Shape;568;p36"/>
            <p:cNvSpPr/>
            <p:nvPr/>
          </p:nvSpPr>
          <p:spPr>
            <a:xfrm rot="10800000">
              <a:off x="289050" y="317600"/>
              <a:ext cx="8547000" cy="4508100"/>
            </a:xfrm>
            <a:prstGeom prst="roundRect">
              <a:avLst>
                <a:gd name="adj" fmla="val 6443"/>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rot="10800000" flipH="1">
              <a:off x="8268133" y="327820"/>
              <a:ext cx="556238" cy="4486706"/>
            </a:xfrm>
            <a:custGeom>
              <a:avLst/>
              <a:gdLst/>
              <a:ahLst/>
              <a:cxnLst/>
              <a:rect l="l" t="t" r="r" b="b"/>
              <a:pathLst>
                <a:path w="4360" h="34878" extrusionOk="0">
                  <a:moveTo>
                    <a:pt x="0" y="0"/>
                  </a:moveTo>
                  <a:cubicBezTo>
                    <a:pt x="1210" y="0"/>
                    <a:pt x="2191" y="959"/>
                    <a:pt x="2191" y="2169"/>
                  </a:cubicBezTo>
                  <a:lnTo>
                    <a:pt x="2191" y="5638"/>
                  </a:lnTo>
                  <a:lnTo>
                    <a:pt x="2191" y="32709"/>
                  </a:lnTo>
                  <a:cubicBezTo>
                    <a:pt x="2191" y="33919"/>
                    <a:pt x="1210" y="34877"/>
                    <a:pt x="0" y="34877"/>
                  </a:cubicBezTo>
                  <a:lnTo>
                    <a:pt x="2191" y="34877"/>
                  </a:lnTo>
                  <a:cubicBezTo>
                    <a:pt x="3378" y="34877"/>
                    <a:pt x="4360" y="33919"/>
                    <a:pt x="4360" y="32709"/>
                  </a:cubicBezTo>
                  <a:lnTo>
                    <a:pt x="4360" y="5638"/>
                  </a:lnTo>
                  <a:lnTo>
                    <a:pt x="4360" y="2169"/>
                  </a:lnTo>
                  <a:cubicBezTo>
                    <a:pt x="4360" y="959"/>
                    <a:pt x="3378" y="0"/>
                    <a:pt x="2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rot="10800000">
              <a:off x="300211" y="327820"/>
              <a:ext cx="556238" cy="4486706"/>
            </a:xfrm>
            <a:custGeom>
              <a:avLst/>
              <a:gdLst/>
              <a:ahLst/>
              <a:cxnLst/>
              <a:rect l="l" t="t" r="r" b="b"/>
              <a:pathLst>
                <a:path w="4360" h="34878" extrusionOk="0">
                  <a:moveTo>
                    <a:pt x="0" y="0"/>
                  </a:moveTo>
                  <a:cubicBezTo>
                    <a:pt x="1210" y="0"/>
                    <a:pt x="2191" y="959"/>
                    <a:pt x="2191" y="2169"/>
                  </a:cubicBezTo>
                  <a:lnTo>
                    <a:pt x="2191" y="5638"/>
                  </a:lnTo>
                  <a:lnTo>
                    <a:pt x="2191" y="32709"/>
                  </a:lnTo>
                  <a:cubicBezTo>
                    <a:pt x="2191" y="33919"/>
                    <a:pt x="1210" y="34877"/>
                    <a:pt x="0" y="34877"/>
                  </a:cubicBezTo>
                  <a:lnTo>
                    <a:pt x="2191" y="34877"/>
                  </a:lnTo>
                  <a:cubicBezTo>
                    <a:pt x="3378" y="34877"/>
                    <a:pt x="4360" y="33919"/>
                    <a:pt x="4360" y="32709"/>
                  </a:cubicBezTo>
                  <a:lnTo>
                    <a:pt x="4360" y="5638"/>
                  </a:lnTo>
                  <a:lnTo>
                    <a:pt x="4360" y="2169"/>
                  </a:lnTo>
                  <a:cubicBezTo>
                    <a:pt x="4360" y="959"/>
                    <a:pt x="3378" y="0"/>
                    <a:pt x="2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1" name="Google Shape;571;p36"/>
            <p:cNvCxnSpPr/>
            <p:nvPr/>
          </p:nvCxnSpPr>
          <p:spPr>
            <a:xfrm rot="10800000">
              <a:off x="293090" y="1017724"/>
              <a:ext cx="8538300" cy="0"/>
            </a:xfrm>
            <a:prstGeom prst="straightConnector1">
              <a:avLst/>
            </a:prstGeom>
            <a:grpFill/>
            <a:ln w="19050" cap="flat" cmpd="sng">
              <a:solidFill>
                <a:schemeClr val="dk1"/>
              </a:solidFill>
              <a:prstDash val="solid"/>
              <a:round/>
              <a:headEnd type="none" w="med" len="med"/>
              <a:tailEnd type="none" w="med" len="med"/>
            </a:ln>
          </p:spPr>
        </p:cxnSp>
      </p:grpSp>
      <p:sp>
        <p:nvSpPr>
          <p:cNvPr id="572" name="Google Shape;572;p3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lvl="0"/>
            <a:r>
              <a:rPr lang="en-US" sz="2000" dirty="0" err="1"/>
              <a:t>Bài</a:t>
            </a:r>
            <a:r>
              <a:rPr lang="en-US" sz="2000" dirty="0"/>
              <a:t> </a:t>
            </a:r>
            <a:r>
              <a:rPr lang="en-US" sz="2000" dirty="0" err="1"/>
              <a:t>tập</a:t>
            </a:r>
            <a:r>
              <a:rPr lang="en-US" sz="2000" dirty="0"/>
              <a:t> 2</a:t>
            </a:r>
            <a:endParaRPr sz="2000" dirty="0"/>
          </a:p>
        </p:txBody>
      </p:sp>
      <p:sp>
        <p:nvSpPr>
          <p:cNvPr id="573" name="Google Shape;573;p36"/>
          <p:cNvSpPr txBox="1">
            <a:spLocks noGrp="1"/>
          </p:cNvSpPr>
          <p:nvPr>
            <p:ph type="body" idx="1"/>
          </p:nvPr>
        </p:nvSpPr>
        <p:spPr>
          <a:xfrm>
            <a:off x="111967" y="1017725"/>
            <a:ext cx="8630817" cy="3450900"/>
          </a:xfrm>
          <a:prstGeom prst="rect">
            <a:avLst/>
          </a:prstGeom>
        </p:spPr>
        <p:txBody>
          <a:bodyPr spcFirstLastPara="1" wrap="square" lIns="0" tIns="0" rIns="0" bIns="0" anchor="ctr" anchorCtr="0">
            <a:noAutofit/>
          </a:bodyPr>
          <a:lstStyle/>
          <a:p>
            <a:pPr marL="457200" lvl="1" indent="0" algn="just">
              <a:lnSpc>
                <a:spcPct val="100000"/>
              </a:lnSpc>
              <a:buNone/>
            </a:pPr>
            <a:r>
              <a:rPr lang="vi-VN" sz="1500" dirty="0"/>
              <a:t>a. Một bộ phận đông đảo độc giả đã không cảm nhận được cái mới ngay trong thơ Hàn Mặc Tử.</a:t>
            </a:r>
          </a:p>
          <a:p>
            <a:pPr marL="457200" lvl="1" indent="0" algn="just">
              <a:lnSpc>
                <a:spcPct val="100000"/>
              </a:lnSpc>
              <a:buNone/>
            </a:pPr>
            <a:r>
              <a:rPr lang="vi-VN" sz="1500" dirty="0"/>
              <a:t>c. Nói chung, người đọc thơ trữ tình cần quan tâm đến mạch cảm xúc hơn là mạch sự kiện của bài thơ.</a:t>
            </a:r>
          </a:p>
          <a:p>
            <a:pPr marL="457200" lvl="1" indent="0" algn="just">
              <a:lnSpc>
                <a:spcPct val="100000"/>
              </a:lnSpc>
              <a:buNone/>
            </a:pPr>
            <a:r>
              <a:rPr lang="vi-VN" sz="1500" dirty="0"/>
              <a:t>d. Hình ảnh đời thường xuất rất nhiều hiện trong thơ hai-cư Nhật Bản</a:t>
            </a:r>
          </a:p>
          <a:p>
            <a:pPr marL="457200" lvl="1" indent="0" algn="just">
              <a:lnSpc>
                <a:spcPct val="100000"/>
              </a:lnSpc>
              <a:buNone/>
            </a:pPr>
            <a:r>
              <a:rPr lang="vi-VN" sz="1500" dirty="0"/>
              <a:t>e. Thơ Đường luật mặc dù chặt chẽ bố cục nhưng vẫn có những khoảng trống khơi gợi liên tưởng. </a:t>
            </a:r>
          </a:p>
          <a:p>
            <a:pPr marL="457200" lvl="1" indent="0" algn="just">
              <a:lnSpc>
                <a:spcPct val="100000"/>
              </a:lnSpc>
              <a:buNone/>
            </a:pPr>
            <a:r>
              <a:rPr lang="vi-VN" sz="1500" dirty="0"/>
              <a:t>f. Điều làm người đọc thích thú ở bài thơ này là cách gieo vần độc đáo. </a:t>
            </a:r>
          </a:p>
          <a:p>
            <a:pPr marL="457200" lvl="1" indent="0" algn="just">
              <a:lnSpc>
                <a:spcPct val="100000"/>
              </a:lnSpc>
              <a:buNone/>
            </a:pPr>
            <a:r>
              <a:rPr lang="vi-VN" sz="1500" dirty="0"/>
              <a:t>g. Trong bài thơ “Tiếng thu”, các từ láy tượng thanh đóng vai trò quan trọng.</a:t>
            </a:r>
          </a:p>
          <a:p>
            <a:pPr marL="457200" lvl="1" indent="0" algn="just">
              <a:lnSpc>
                <a:spcPct val="100000"/>
              </a:lnSpc>
              <a:buNone/>
            </a:pPr>
            <a:r>
              <a:rPr lang="vi-VN" sz="1500" dirty="0"/>
              <a:t>h. Nhà thơ lãng mạn cho phép giải phóng cảm xúc của mình một cách rất phóng khoáng. </a:t>
            </a:r>
          </a:p>
        </p:txBody>
      </p:sp>
    </p:spTree>
    <p:extLst>
      <p:ext uri="{BB962C8B-B14F-4D97-AF65-F5344CB8AC3E}">
        <p14:creationId xmlns:p14="http://schemas.microsoft.com/office/powerpoint/2010/main" val="840478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anim calcmode="lin" valueType="num">
                                      <p:cBhvr additive="base">
                                        <p:cTn id="7" dur="500" fill="hold"/>
                                        <p:tgtEl>
                                          <p:spTgt spid="5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
                                            <p:txEl>
                                              <p:pRg st="1" end="1"/>
                                            </p:txEl>
                                          </p:spTgt>
                                        </p:tgtEl>
                                        <p:attrNameLst>
                                          <p:attrName>style.visibility</p:attrName>
                                        </p:attrNameLst>
                                      </p:cBhvr>
                                      <p:to>
                                        <p:strVal val="visible"/>
                                      </p:to>
                                    </p:set>
                                    <p:anim calcmode="lin" valueType="num">
                                      <p:cBhvr additive="base">
                                        <p:cTn id="13" dur="500" fill="hold"/>
                                        <p:tgtEl>
                                          <p:spTgt spid="5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
                                            <p:txEl>
                                              <p:pRg st="2" end="2"/>
                                            </p:txEl>
                                          </p:spTgt>
                                        </p:tgtEl>
                                        <p:attrNameLst>
                                          <p:attrName>style.visibility</p:attrName>
                                        </p:attrNameLst>
                                      </p:cBhvr>
                                      <p:to>
                                        <p:strVal val="visible"/>
                                      </p:to>
                                    </p:set>
                                    <p:anim calcmode="lin" valueType="num">
                                      <p:cBhvr additive="base">
                                        <p:cTn id="19" dur="500" fill="hold"/>
                                        <p:tgtEl>
                                          <p:spTgt spid="57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3">
                                            <p:txEl>
                                              <p:pRg st="3" end="3"/>
                                            </p:txEl>
                                          </p:spTgt>
                                        </p:tgtEl>
                                        <p:attrNameLst>
                                          <p:attrName>style.visibility</p:attrName>
                                        </p:attrNameLst>
                                      </p:cBhvr>
                                      <p:to>
                                        <p:strVal val="visible"/>
                                      </p:to>
                                    </p:set>
                                    <p:anim calcmode="lin" valueType="num">
                                      <p:cBhvr additive="base">
                                        <p:cTn id="25" dur="500" fill="hold"/>
                                        <p:tgtEl>
                                          <p:spTgt spid="57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73">
                                            <p:txEl>
                                              <p:pRg st="4" end="4"/>
                                            </p:txEl>
                                          </p:spTgt>
                                        </p:tgtEl>
                                        <p:attrNameLst>
                                          <p:attrName>style.visibility</p:attrName>
                                        </p:attrNameLst>
                                      </p:cBhvr>
                                      <p:to>
                                        <p:strVal val="visible"/>
                                      </p:to>
                                    </p:set>
                                    <p:anim calcmode="lin" valueType="num">
                                      <p:cBhvr additive="base">
                                        <p:cTn id="31" dur="500" fill="hold"/>
                                        <p:tgtEl>
                                          <p:spTgt spid="57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73">
                                            <p:txEl>
                                              <p:pRg st="5" end="5"/>
                                            </p:txEl>
                                          </p:spTgt>
                                        </p:tgtEl>
                                        <p:attrNameLst>
                                          <p:attrName>style.visibility</p:attrName>
                                        </p:attrNameLst>
                                      </p:cBhvr>
                                      <p:to>
                                        <p:strVal val="visible"/>
                                      </p:to>
                                    </p:set>
                                    <p:anim calcmode="lin" valueType="num">
                                      <p:cBhvr additive="base">
                                        <p:cTn id="37" dur="500" fill="hold"/>
                                        <p:tgtEl>
                                          <p:spTgt spid="57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73">
                                            <p:txEl>
                                              <p:pRg st="6" end="6"/>
                                            </p:txEl>
                                          </p:spTgt>
                                        </p:tgtEl>
                                        <p:attrNameLst>
                                          <p:attrName>style.visibility</p:attrName>
                                        </p:attrNameLst>
                                      </p:cBhvr>
                                      <p:to>
                                        <p:strVal val="visible"/>
                                      </p:to>
                                    </p:set>
                                    <p:anim calcmode="lin" valueType="num">
                                      <p:cBhvr additive="base">
                                        <p:cTn id="43" dur="500" fill="hold"/>
                                        <p:tgtEl>
                                          <p:spTgt spid="57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7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37"/>
          <p:cNvGrpSpPr/>
          <p:nvPr/>
        </p:nvGrpSpPr>
        <p:grpSpPr>
          <a:xfrm>
            <a:off x="2049890" y="493449"/>
            <a:ext cx="5309975" cy="4025973"/>
            <a:chOff x="1785525" y="1086825"/>
            <a:chExt cx="4141300" cy="3139895"/>
          </a:xfrm>
        </p:grpSpPr>
        <p:sp>
          <p:nvSpPr>
            <p:cNvPr id="579" name="Google Shape;579;p37"/>
            <p:cNvSpPr/>
            <p:nvPr/>
          </p:nvSpPr>
          <p:spPr>
            <a:xfrm>
              <a:off x="1785525" y="1086825"/>
              <a:ext cx="4141300" cy="3139875"/>
            </a:xfrm>
            <a:custGeom>
              <a:avLst/>
              <a:gdLst/>
              <a:ahLst/>
              <a:cxnLst/>
              <a:rect l="l" t="t" r="r" b="b"/>
              <a:pathLst>
                <a:path w="165652" h="125595" extrusionOk="0">
                  <a:moveTo>
                    <a:pt x="8011" y="1"/>
                  </a:moveTo>
                  <a:cubicBezTo>
                    <a:pt x="3587" y="1"/>
                    <a:pt x="0" y="3605"/>
                    <a:pt x="0" y="8030"/>
                  </a:cubicBezTo>
                  <a:lnTo>
                    <a:pt x="0" y="117566"/>
                  </a:lnTo>
                  <a:cubicBezTo>
                    <a:pt x="0" y="122009"/>
                    <a:pt x="3587" y="125595"/>
                    <a:pt x="8011" y="125595"/>
                  </a:cubicBezTo>
                  <a:lnTo>
                    <a:pt x="134320" y="125595"/>
                  </a:lnTo>
                  <a:lnTo>
                    <a:pt x="165651" y="96583"/>
                  </a:lnTo>
                  <a:lnTo>
                    <a:pt x="165651" y="8030"/>
                  </a:lnTo>
                  <a:cubicBezTo>
                    <a:pt x="165651" y="5907"/>
                    <a:pt x="164795" y="3855"/>
                    <a:pt x="163296" y="2356"/>
                  </a:cubicBezTo>
                  <a:cubicBezTo>
                    <a:pt x="161797" y="857"/>
                    <a:pt x="159745" y="1"/>
                    <a:pt x="15762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5527575" y="1094425"/>
              <a:ext cx="392550" cy="2579600"/>
            </a:xfrm>
            <a:custGeom>
              <a:avLst/>
              <a:gdLst/>
              <a:ahLst/>
              <a:cxnLst/>
              <a:rect l="l" t="t" r="r" b="b"/>
              <a:pathLst>
                <a:path w="15702" h="103184" extrusionOk="0">
                  <a:moveTo>
                    <a:pt x="0" y="0"/>
                  </a:moveTo>
                  <a:cubicBezTo>
                    <a:pt x="4282" y="0"/>
                    <a:pt x="7815" y="3444"/>
                    <a:pt x="7815" y="7797"/>
                  </a:cubicBezTo>
                  <a:lnTo>
                    <a:pt x="7815" y="20251"/>
                  </a:lnTo>
                  <a:lnTo>
                    <a:pt x="7815" y="103184"/>
                  </a:lnTo>
                  <a:lnTo>
                    <a:pt x="15702" y="95976"/>
                  </a:lnTo>
                  <a:lnTo>
                    <a:pt x="15702" y="20251"/>
                  </a:lnTo>
                  <a:lnTo>
                    <a:pt x="15702" y="7797"/>
                  </a:lnTo>
                  <a:cubicBezTo>
                    <a:pt x="15702" y="3444"/>
                    <a:pt x="12169" y="0"/>
                    <a:pt x="7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5139985" y="3503490"/>
              <a:ext cx="786770" cy="723230"/>
            </a:xfrm>
            <a:custGeom>
              <a:avLst/>
              <a:gdLst/>
              <a:ahLst/>
              <a:cxnLst/>
              <a:rect l="l" t="t" r="r" b="b"/>
              <a:pathLst>
                <a:path w="32064" h="29334" extrusionOk="0">
                  <a:moveTo>
                    <a:pt x="7815" y="1"/>
                  </a:moveTo>
                  <a:cubicBezTo>
                    <a:pt x="3462" y="1"/>
                    <a:pt x="0" y="3516"/>
                    <a:pt x="0" y="7887"/>
                  </a:cubicBezTo>
                  <a:lnTo>
                    <a:pt x="0" y="29334"/>
                  </a:lnTo>
                  <a:lnTo>
                    <a:pt x="3206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1792650" y="1094850"/>
              <a:ext cx="388100" cy="3124275"/>
            </a:xfrm>
            <a:custGeom>
              <a:avLst/>
              <a:gdLst/>
              <a:ahLst/>
              <a:cxnLst/>
              <a:rect l="l" t="t" r="r" b="b"/>
              <a:pathLst>
                <a:path w="15524" h="124971" extrusionOk="0">
                  <a:moveTo>
                    <a:pt x="15524" y="124971"/>
                  </a:moveTo>
                  <a:cubicBezTo>
                    <a:pt x="11206" y="124971"/>
                    <a:pt x="7709" y="121545"/>
                    <a:pt x="7709" y="117209"/>
                  </a:cubicBezTo>
                  <a:lnTo>
                    <a:pt x="7709" y="104773"/>
                  </a:lnTo>
                  <a:lnTo>
                    <a:pt x="7709" y="7762"/>
                  </a:lnTo>
                  <a:cubicBezTo>
                    <a:pt x="7709" y="3427"/>
                    <a:pt x="11206" y="1"/>
                    <a:pt x="15524" y="1"/>
                  </a:cubicBezTo>
                  <a:lnTo>
                    <a:pt x="7709" y="1"/>
                  </a:lnTo>
                  <a:cubicBezTo>
                    <a:pt x="3498" y="1"/>
                    <a:pt x="1" y="3427"/>
                    <a:pt x="1" y="7762"/>
                  </a:cubicBezTo>
                  <a:lnTo>
                    <a:pt x="1" y="104773"/>
                  </a:lnTo>
                  <a:lnTo>
                    <a:pt x="1" y="117209"/>
                  </a:lnTo>
                  <a:cubicBezTo>
                    <a:pt x="1" y="121545"/>
                    <a:pt x="3498" y="124971"/>
                    <a:pt x="7709" y="1249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37"/>
          <p:cNvSpPr txBox="1">
            <a:spLocks noGrp="1"/>
          </p:cNvSpPr>
          <p:nvPr>
            <p:ph type="title"/>
          </p:nvPr>
        </p:nvSpPr>
        <p:spPr>
          <a:xfrm>
            <a:off x="2696906" y="1460141"/>
            <a:ext cx="4245070" cy="129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6600" dirty="0"/>
              <a:t>Ai </a:t>
            </a:r>
            <a:r>
              <a:rPr lang="en-US" sz="6600" dirty="0" err="1"/>
              <a:t>nhanh</a:t>
            </a:r>
            <a:r>
              <a:rPr lang="en-US" sz="6600" dirty="0"/>
              <a:t> </a:t>
            </a:r>
            <a:r>
              <a:rPr lang="en-US" sz="6600" dirty="0" err="1"/>
              <a:t>hơn</a:t>
            </a:r>
            <a:r>
              <a:rPr lang="en-US" sz="6600" dirty="0"/>
              <a:t>?</a:t>
            </a:r>
            <a:endParaRPr sz="6600" dirty="0"/>
          </a:p>
        </p:txBody>
      </p:sp>
      <p:sp>
        <p:nvSpPr>
          <p:cNvPr id="584" name="Google Shape;584;p37"/>
          <p:cNvSpPr txBox="1">
            <a:spLocks noGrp="1"/>
          </p:cNvSpPr>
          <p:nvPr>
            <p:ph type="subTitle" idx="1"/>
          </p:nvPr>
        </p:nvSpPr>
        <p:spPr>
          <a:xfrm>
            <a:off x="2771550" y="2762813"/>
            <a:ext cx="3600900" cy="915600"/>
          </a:xfrm>
          <a:prstGeom prst="rect">
            <a:avLst/>
          </a:prstGeom>
        </p:spPr>
        <p:txBody>
          <a:bodyPr spcFirstLastPara="1" wrap="square" lIns="0" tIns="0" rIns="0" bIns="0" anchor="ctr" anchorCtr="0">
            <a:noAutofit/>
          </a:bodyPr>
          <a:lstStyle/>
          <a:p>
            <a:pPr marL="0" lvl="0" indent="0"/>
            <a:r>
              <a:rPr lang="en-US" dirty="0" err="1"/>
              <a:t>Cùng</a:t>
            </a:r>
            <a:r>
              <a:rPr lang="en-US" dirty="0"/>
              <a:t> </a:t>
            </a:r>
            <a:r>
              <a:rPr lang="en-US" dirty="0" err="1"/>
              <a:t>nhau</a:t>
            </a:r>
            <a:r>
              <a:rPr lang="en-US" dirty="0"/>
              <a:t> </a:t>
            </a:r>
            <a:r>
              <a:rPr lang="en-US" dirty="0" err="1"/>
              <a:t>đúng</a:t>
            </a:r>
            <a:r>
              <a:rPr lang="en-US" dirty="0"/>
              <a:t> </a:t>
            </a:r>
            <a:r>
              <a:rPr lang="en-US" dirty="0" err="1"/>
              <a:t>chính</a:t>
            </a:r>
            <a:r>
              <a:rPr lang="en-US" dirty="0"/>
              <a:t> </a:t>
            </a:r>
            <a:r>
              <a:rPr lang="en-US" dirty="0" err="1"/>
              <a:t>tả</a:t>
            </a:r>
            <a:endParaRPr dirty="0"/>
          </a:p>
        </p:txBody>
      </p:sp>
      <p:pic>
        <p:nvPicPr>
          <p:cNvPr id="4098" name="Picture 2" descr="Lets Go Sticker by Demic">
            <a:extLst>
              <a:ext uri="{FF2B5EF4-FFF2-40B4-BE49-F238E27FC236}">
                <a16:creationId xmlns:a16="http://schemas.microsoft.com/office/drawing/2014/main" id="{B1650E08-F940-46F6-9C3D-E7F58165888C}"/>
              </a:ext>
            </a:extLst>
          </p:cNvPr>
          <p:cNvPicPr>
            <a:picLocks noChangeAspect="1" noChangeArrowheads="1" noCrop="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2772" y="2823203"/>
            <a:ext cx="1836165" cy="153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61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grpSp>
        <p:nvGrpSpPr>
          <p:cNvPr id="1914" name="Google Shape;1914;p71"/>
          <p:cNvGrpSpPr/>
          <p:nvPr/>
        </p:nvGrpSpPr>
        <p:grpSpPr>
          <a:xfrm rot="10800000">
            <a:off x="4698395" y="790611"/>
            <a:ext cx="3725344" cy="3812278"/>
            <a:chOff x="720174" y="1783868"/>
            <a:chExt cx="2381781" cy="2437674"/>
          </a:xfrm>
        </p:grpSpPr>
        <p:sp>
          <p:nvSpPr>
            <p:cNvPr id="1915" name="Google Shape;1915;p71"/>
            <p:cNvSpPr/>
            <p:nvPr/>
          </p:nvSpPr>
          <p:spPr>
            <a:xfrm rot="10800000">
              <a:off x="720174" y="1783918"/>
              <a:ext cx="2381781" cy="2437623"/>
            </a:xfrm>
            <a:custGeom>
              <a:avLst/>
              <a:gdLst/>
              <a:ahLst/>
              <a:cxnLst/>
              <a:rect l="l" t="t" r="r" b="b"/>
              <a:pathLst>
                <a:path w="34079" h="34878" extrusionOk="0">
                  <a:moveTo>
                    <a:pt x="2169" y="1"/>
                  </a:moveTo>
                  <a:cubicBezTo>
                    <a:pt x="982" y="1"/>
                    <a:pt x="0" y="959"/>
                    <a:pt x="0" y="2169"/>
                  </a:cubicBezTo>
                  <a:lnTo>
                    <a:pt x="0" y="5638"/>
                  </a:lnTo>
                  <a:lnTo>
                    <a:pt x="0" y="26752"/>
                  </a:lnTo>
                  <a:lnTo>
                    <a:pt x="9929" y="34878"/>
                  </a:lnTo>
                  <a:lnTo>
                    <a:pt x="31887" y="34878"/>
                  </a:lnTo>
                  <a:cubicBezTo>
                    <a:pt x="33097" y="34878"/>
                    <a:pt x="34079" y="33919"/>
                    <a:pt x="34079" y="32709"/>
                  </a:cubicBezTo>
                  <a:lnTo>
                    <a:pt x="34079" y="5638"/>
                  </a:lnTo>
                  <a:lnTo>
                    <a:pt x="34079" y="2169"/>
                  </a:lnTo>
                  <a:cubicBezTo>
                    <a:pt x="34079" y="959"/>
                    <a:pt x="33097" y="1"/>
                    <a:pt x="31887" y="1"/>
                  </a:cubicBezTo>
                  <a:close/>
                </a:path>
              </a:pathLst>
            </a:custGeom>
            <a:solidFill>
              <a:srgbClr val="F67280"/>
            </a:solidFill>
            <a:ln w="19050" cap="flat" cmpd="sng">
              <a:solidFill>
                <a:srgbClr val="3D39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1"/>
            <p:cNvSpPr/>
            <p:nvPr/>
          </p:nvSpPr>
          <p:spPr>
            <a:xfrm rot="10800000">
              <a:off x="728426" y="1795853"/>
              <a:ext cx="304790" cy="2413645"/>
            </a:xfrm>
            <a:custGeom>
              <a:avLst/>
              <a:gdLst/>
              <a:ahLst/>
              <a:cxnLst/>
              <a:rect l="l" t="t" r="r" b="b"/>
              <a:pathLst>
                <a:path w="4361" h="34878" extrusionOk="0">
                  <a:moveTo>
                    <a:pt x="1" y="1"/>
                  </a:moveTo>
                  <a:cubicBezTo>
                    <a:pt x="1211" y="1"/>
                    <a:pt x="2169" y="959"/>
                    <a:pt x="2169" y="2169"/>
                  </a:cubicBezTo>
                  <a:lnTo>
                    <a:pt x="2169" y="5638"/>
                  </a:lnTo>
                  <a:lnTo>
                    <a:pt x="2169" y="32709"/>
                  </a:lnTo>
                  <a:cubicBezTo>
                    <a:pt x="2169" y="33919"/>
                    <a:pt x="1211" y="34878"/>
                    <a:pt x="1" y="34878"/>
                  </a:cubicBezTo>
                  <a:lnTo>
                    <a:pt x="2169" y="34878"/>
                  </a:lnTo>
                  <a:cubicBezTo>
                    <a:pt x="3379" y="34878"/>
                    <a:pt x="4361" y="33919"/>
                    <a:pt x="4361" y="32709"/>
                  </a:cubicBezTo>
                  <a:lnTo>
                    <a:pt x="4361" y="5638"/>
                  </a:lnTo>
                  <a:lnTo>
                    <a:pt x="4361" y="2169"/>
                  </a:lnTo>
                  <a:cubicBezTo>
                    <a:pt x="4361" y="959"/>
                    <a:pt x="3379" y="1"/>
                    <a:pt x="2169" y="1"/>
                  </a:cubicBezTo>
                  <a:close/>
                </a:path>
              </a:pathLst>
            </a:custGeom>
            <a:solidFill>
              <a:srgbClr val="E06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1"/>
            <p:cNvSpPr/>
            <p:nvPr/>
          </p:nvSpPr>
          <p:spPr>
            <a:xfrm rot="10800000">
              <a:off x="2790929" y="2243111"/>
              <a:ext cx="301080" cy="1970346"/>
            </a:xfrm>
            <a:custGeom>
              <a:avLst/>
              <a:gdLst/>
              <a:ahLst/>
              <a:cxnLst/>
              <a:rect l="l" t="t" r="r" b="b"/>
              <a:pathLst>
                <a:path w="4360" h="28533" extrusionOk="0">
                  <a:moveTo>
                    <a:pt x="2169" y="1"/>
                  </a:moveTo>
                  <a:cubicBezTo>
                    <a:pt x="982" y="1"/>
                    <a:pt x="0" y="959"/>
                    <a:pt x="0" y="2169"/>
                  </a:cubicBezTo>
                  <a:lnTo>
                    <a:pt x="0" y="5638"/>
                  </a:lnTo>
                  <a:lnTo>
                    <a:pt x="0" y="26752"/>
                  </a:lnTo>
                  <a:lnTo>
                    <a:pt x="2169" y="28532"/>
                  </a:lnTo>
                  <a:lnTo>
                    <a:pt x="2169" y="5638"/>
                  </a:lnTo>
                  <a:lnTo>
                    <a:pt x="2169" y="2169"/>
                  </a:lnTo>
                  <a:cubicBezTo>
                    <a:pt x="2169" y="959"/>
                    <a:pt x="3150" y="1"/>
                    <a:pt x="4360" y="1"/>
                  </a:cubicBezTo>
                  <a:close/>
                </a:path>
              </a:pathLst>
            </a:custGeom>
            <a:solidFill>
              <a:srgbClr val="FF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1"/>
            <p:cNvSpPr/>
            <p:nvPr/>
          </p:nvSpPr>
          <p:spPr>
            <a:xfrm rot="10800000">
              <a:off x="2407947" y="1783868"/>
              <a:ext cx="694008" cy="638166"/>
            </a:xfrm>
            <a:custGeom>
              <a:avLst/>
              <a:gdLst/>
              <a:ahLst/>
              <a:cxnLst/>
              <a:rect l="l" t="t" r="r" b="b"/>
              <a:pathLst>
                <a:path w="9930" h="9131" extrusionOk="0">
                  <a:moveTo>
                    <a:pt x="4522" y="1"/>
                  </a:moveTo>
                  <a:cubicBezTo>
                    <a:pt x="4444" y="1"/>
                    <a:pt x="4365" y="22"/>
                    <a:pt x="4292" y="69"/>
                  </a:cubicBezTo>
                  <a:cubicBezTo>
                    <a:pt x="2997" y="901"/>
                    <a:pt x="1495" y="1036"/>
                    <a:pt x="655" y="1036"/>
                  </a:cubicBezTo>
                  <a:cubicBezTo>
                    <a:pt x="251" y="1036"/>
                    <a:pt x="0" y="1005"/>
                    <a:pt x="0" y="1005"/>
                  </a:cubicBezTo>
                  <a:lnTo>
                    <a:pt x="0" y="1005"/>
                  </a:lnTo>
                  <a:lnTo>
                    <a:pt x="9929" y="9131"/>
                  </a:lnTo>
                  <a:cubicBezTo>
                    <a:pt x="6688" y="5433"/>
                    <a:pt x="5364" y="1712"/>
                    <a:pt x="4953" y="320"/>
                  </a:cubicBezTo>
                  <a:cubicBezTo>
                    <a:pt x="4889" y="126"/>
                    <a:pt x="4710" y="1"/>
                    <a:pt x="4522" y="1"/>
                  </a:cubicBezTo>
                  <a:close/>
                </a:path>
              </a:pathLst>
            </a:custGeom>
            <a:solidFill>
              <a:srgbClr val="FFD283"/>
            </a:solidFill>
            <a:ln w="19050" cap="flat" cmpd="sng">
              <a:solidFill>
                <a:srgbClr val="3D39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71"/>
          <p:cNvGrpSpPr/>
          <p:nvPr/>
        </p:nvGrpSpPr>
        <p:grpSpPr>
          <a:xfrm rot="10800000">
            <a:off x="719967" y="790712"/>
            <a:ext cx="3725611" cy="3812960"/>
            <a:chOff x="3381024" y="1870750"/>
            <a:chExt cx="2381952" cy="2437798"/>
          </a:xfrm>
        </p:grpSpPr>
        <p:grpSp>
          <p:nvGrpSpPr>
            <p:cNvPr id="1920" name="Google Shape;1920;p71"/>
            <p:cNvGrpSpPr/>
            <p:nvPr/>
          </p:nvGrpSpPr>
          <p:grpSpPr>
            <a:xfrm rot="10800000" flipH="1">
              <a:off x="3381024" y="1870750"/>
              <a:ext cx="2381952" cy="2437798"/>
              <a:chOff x="8703074" y="1870750"/>
              <a:chExt cx="2381952" cy="2437798"/>
            </a:xfrm>
          </p:grpSpPr>
          <p:sp>
            <p:nvSpPr>
              <p:cNvPr id="1921" name="Google Shape;1921;p71"/>
              <p:cNvSpPr/>
              <p:nvPr/>
            </p:nvSpPr>
            <p:spPr>
              <a:xfrm>
                <a:off x="8703074" y="1870750"/>
                <a:ext cx="2381952" cy="2437798"/>
              </a:xfrm>
              <a:custGeom>
                <a:avLst/>
                <a:gdLst/>
                <a:ahLst/>
                <a:cxnLst/>
                <a:rect l="l" t="t" r="r" b="b"/>
                <a:pathLst>
                  <a:path w="34079" h="34878" extrusionOk="0">
                    <a:moveTo>
                      <a:pt x="2169" y="0"/>
                    </a:moveTo>
                    <a:cubicBezTo>
                      <a:pt x="982" y="0"/>
                      <a:pt x="0" y="959"/>
                      <a:pt x="0" y="2169"/>
                    </a:cubicBezTo>
                    <a:lnTo>
                      <a:pt x="0" y="5638"/>
                    </a:lnTo>
                    <a:lnTo>
                      <a:pt x="0" y="32709"/>
                    </a:lnTo>
                    <a:cubicBezTo>
                      <a:pt x="0" y="33919"/>
                      <a:pt x="982" y="34877"/>
                      <a:pt x="2169" y="34877"/>
                    </a:cubicBezTo>
                    <a:lnTo>
                      <a:pt x="25177" y="34877"/>
                    </a:lnTo>
                    <a:lnTo>
                      <a:pt x="34079" y="26729"/>
                    </a:lnTo>
                    <a:lnTo>
                      <a:pt x="34079" y="5638"/>
                    </a:lnTo>
                    <a:lnTo>
                      <a:pt x="34079" y="2169"/>
                    </a:lnTo>
                    <a:cubicBezTo>
                      <a:pt x="34079" y="959"/>
                      <a:pt x="33097" y="0"/>
                      <a:pt x="31887"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1"/>
              <p:cNvSpPr/>
              <p:nvPr/>
            </p:nvSpPr>
            <p:spPr>
              <a:xfrm>
                <a:off x="10769875" y="1880323"/>
                <a:ext cx="304753" cy="1998800"/>
              </a:xfrm>
              <a:custGeom>
                <a:avLst/>
                <a:gdLst/>
                <a:ahLst/>
                <a:cxnLst/>
                <a:rect l="l" t="t" r="r" b="b"/>
                <a:pathLst>
                  <a:path w="4360" h="28738" extrusionOk="0">
                    <a:moveTo>
                      <a:pt x="0" y="0"/>
                    </a:moveTo>
                    <a:cubicBezTo>
                      <a:pt x="1187" y="0"/>
                      <a:pt x="2168" y="959"/>
                      <a:pt x="2168" y="2169"/>
                    </a:cubicBezTo>
                    <a:lnTo>
                      <a:pt x="2168" y="5638"/>
                    </a:lnTo>
                    <a:lnTo>
                      <a:pt x="2168" y="28737"/>
                    </a:lnTo>
                    <a:lnTo>
                      <a:pt x="4360" y="26729"/>
                    </a:lnTo>
                    <a:lnTo>
                      <a:pt x="4360" y="5638"/>
                    </a:lnTo>
                    <a:lnTo>
                      <a:pt x="4360" y="2169"/>
                    </a:lnTo>
                    <a:cubicBezTo>
                      <a:pt x="4360" y="959"/>
                      <a:pt x="3378" y="0"/>
                      <a:pt x="2168" y="0"/>
                    </a:cubicBez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1"/>
              <p:cNvSpPr/>
              <p:nvPr/>
            </p:nvSpPr>
            <p:spPr>
              <a:xfrm>
                <a:off x="10462744" y="3738902"/>
                <a:ext cx="622275" cy="569644"/>
              </a:xfrm>
              <a:custGeom>
                <a:avLst/>
                <a:gdLst/>
                <a:ahLst/>
                <a:cxnLst/>
                <a:rect l="l" t="t" r="r" b="b"/>
                <a:pathLst>
                  <a:path w="8903" h="8150" extrusionOk="0">
                    <a:moveTo>
                      <a:pt x="2169" y="1"/>
                    </a:moveTo>
                    <a:cubicBezTo>
                      <a:pt x="959" y="1"/>
                      <a:pt x="1" y="982"/>
                      <a:pt x="1" y="2192"/>
                    </a:cubicBezTo>
                    <a:lnTo>
                      <a:pt x="1" y="8149"/>
                    </a:lnTo>
                    <a:lnTo>
                      <a:pt x="890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1"/>
              <p:cNvSpPr/>
              <p:nvPr/>
            </p:nvSpPr>
            <p:spPr>
              <a:xfrm>
                <a:off x="8711975" y="1880323"/>
                <a:ext cx="304801" cy="2419487"/>
              </a:xfrm>
              <a:custGeom>
                <a:avLst/>
                <a:gdLst/>
                <a:ahLst/>
                <a:cxnLst/>
                <a:rect l="l" t="t" r="r" b="b"/>
                <a:pathLst>
                  <a:path w="4361" h="34878" extrusionOk="0">
                    <a:moveTo>
                      <a:pt x="2169" y="0"/>
                    </a:moveTo>
                    <a:cubicBezTo>
                      <a:pt x="982" y="0"/>
                      <a:pt x="0" y="959"/>
                      <a:pt x="0" y="2169"/>
                    </a:cubicBezTo>
                    <a:lnTo>
                      <a:pt x="0" y="5638"/>
                    </a:lnTo>
                    <a:lnTo>
                      <a:pt x="0" y="32709"/>
                    </a:lnTo>
                    <a:cubicBezTo>
                      <a:pt x="0" y="33919"/>
                      <a:pt x="982" y="34877"/>
                      <a:pt x="2169" y="34877"/>
                    </a:cubicBezTo>
                    <a:lnTo>
                      <a:pt x="4360" y="34877"/>
                    </a:lnTo>
                    <a:cubicBezTo>
                      <a:pt x="3150" y="34877"/>
                      <a:pt x="2169" y="33919"/>
                      <a:pt x="2169" y="32709"/>
                    </a:cubicBezTo>
                    <a:lnTo>
                      <a:pt x="2169" y="5638"/>
                    </a:lnTo>
                    <a:lnTo>
                      <a:pt x="2169" y="2169"/>
                    </a:lnTo>
                    <a:cubicBezTo>
                      <a:pt x="2169" y="959"/>
                      <a:pt x="3150" y="0"/>
                      <a:pt x="4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5" name="Google Shape;1925;p71"/>
            <p:cNvCxnSpPr/>
            <p:nvPr/>
          </p:nvCxnSpPr>
          <p:spPr>
            <a:xfrm>
              <a:off x="3381033" y="3648783"/>
              <a:ext cx="2377500" cy="0"/>
            </a:xfrm>
            <a:prstGeom prst="straightConnector1">
              <a:avLst/>
            </a:prstGeom>
            <a:noFill/>
            <a:ln w="19050" cap="flat" cmpd="sng">
              <a:solidFill>
                <a:schemeClr val="dk1"/>
              </a:solidFill>
              <a:prstDash val="solid"/>
              <a:round/>
              <a:headEnd type="none" w="med" len="med"/>
              <a:tailEnd type="none" w="med" len="med"/>
            </a:ln>
          </p:spPr>
        </p:cxnSp>
      </p:grpSp>
      <p:sp>
        <p:nvSpPr>
          <p:cNvPr id="1926" name="Google Shape;1926;p71"/>
          <p:cNvSpPr txBox="1">
            <a:spLocks noGrp="1"/>
          </p:cNvSpPr>
          <p:nvPr>
            <p:ph type="title"/>
          </p:nvPr>
        </p:nvSpPr>
        <p:spPr>
          <a:xfrm>
            <a:off x="853263" y="1044525"/>
            <a:ext cx="3459000" cy="572700"/>
          </a:xfrm>
          <a:prstGeom prst="rect">
            <a:avLst/>
          </a:prstGeom>
        </p:spPr>
        <p:txBody>
          <a:bodyPr spcFirstLastPara="1" wrap="square" lIns="0" tIns="0" rIns="0" bIns="0" anchor="ctr" anchorCtr="0">
            <a:noAutofit/>
          </a:bodyPr>
          <a:lstStyle/>
          <a:p>
            <a:pPr lvl="0"/>
            <a:r>
              <a:rPr lang="en-US" sz="1800" dirty="0"/>
              <a:t>1) </a:t>
            </a:r>
            <a:r>
              <a:rPr lang="en-US" sz="1800" dirty="0" err="1"/>
              <a:t>Món</a:t>
            </a:r>
            <a:r>
              <a:rPr lang="en-US" sz="1800" dirty="0"/>
              <a:t> </a:t>
            </a:r>
            <a:r>
              <a:rPr lang="en-US" sz="1800" dirty="0" err="1"/>
              <a:t>bánh</a:t>
            </a:r>
            <a:r>
              <a:rPr lang="en-US" sz="1800" dirty="0"/>
              <a:t> </a:t>
            </a:r>
            <a:r>
              <a:rPr lang="en-US" sz="1800" dirty="0" err="1"/>
              <a:t>truyền</a:t>
            </a:r>
            <a:r>
              <a:rPr lang="en-US" sz="1800" dirty="0"/>
              <a:t> </a:t>
            </a:r>
            <a:r>
              <a:rPr lang="en-US" sz="1800" dirty="0" err="1"/>
              <a:t>thống</a:t>
            </a:r>
            <a:r>
              <a:rPr lang="en-US" sz="1800" dirty="0"/>
              <a:t> </a:t>
            </a:r>
            <a:r>
              <a:rPr lang="en-US" sz="1800" dirty="0" err="1"/>
              <a:t>của</a:t>
            </a:r>
            <a:r>
              <a:rPr lang="en-US" sz="1800" dirty="0"/>
              <a:t> </a:t>
            </a:r>
            <a:r>
              <a:rPr lang="en-US" sz="1800" dirty="0" err="1"/>
              <a:t>dân</a:t>
            </a:r>
            <a:r>
              <a:rPr lang="en-US" sz="1800" dirty="0"/>
              <a:t> </a:t>
            </a:r>
            <a:r>
              <a:rPr lang="en-US" sz="1800" dirty="0" err="1"/>
              <a:t>tộc</a:t>
            </a:r>
            <a:r>
              <a:rPr lang="en-US" sz="1800" dirty="0"/>
              <a:t> </a:t>
            </a:r>
            <a:r>
              <a:rPr lang="en-US" sz="1800" dirty="0" err="1"/>
              <a:t>Việt</a:t>
            </a:r>
            <a:r>
              <a:rPr lang="en-US" sz="1800" dirty="0"/>
              <a:t>, </a:t>
            </a:r>
            <a:r>
              <a:rPr lang="en-US" sz="1800" dirty="0" err="1"/>
              <a:t>làm</a:t>
            </a:r>
            <a:r>
              <a:rPr lang="en-US" sz="1800" dirty="0"/>
              <a:t> </a:t>
            </a:r>
            <a:r>
              <a:rPr lang="en-US" sz="1800" dirty="0" err="1"/>
              <a:t>bằng</a:t>
            </a:r>
            <a:r>
              <a:rPr lang="en-US" sz="1800" dirty="0"/>
              <a:t> </a:t>
            </a:r>
            <a:r>
              <a:rPr lang="en-US" sz="1800" dirty="0" err="1"/>
              <a:t>gạo</a:t>
            </a:r>
            <a:r>
              <a:rPr lang="en-US" sz="1800" dirty="0"/>
              <a:t> </a:t>
            </a:r>
            <a:r>
              <a:rPr lang="en-US" sz="1800" dirty="0" err="1"/>
              <a:t>nếp</a:t>
            </a:r>
            <a:r>
              <a:rPr lang="en-US" sz="1800" dirty="0"/>
              <a:t>, </a:t>
            </a:r>
            <a:r>
              <a:rPr lang="en-US" sz="1800" dirty="0" err="1"/>
              <a:t>có</a:t>
            </a:r>
            <a:r>
              <a:rPr lang="en-US" sz="1800" dirty="0"/>
              <a:t> </a:t>
            </a:r>
            <a:r>
              <a:rPr lang="en-US" sz="1800" dirty="0" err="1"/>
              <a:t>nhân</a:t>
            </a:r>
            <a:r>
              <a:rPr lang="en-US" sz="1800" dirty="0"/>
              <a:t> </a:t>
            </a:r>
            <a:r>
              <a:rPr lang="en-US" sz="1800" dirty="0" err="1"/>
              <a:t>là</a:t>
            </a:r>
            <a:r>
              <a:rPr lang="en-US" sz="1800" dirty="0"/>
              <a:t> </a:t>
            </a:r>
            <a:r>
              <a:rPr lang="en-US" sz="1800" dirty="0" err="1"/>
              <a:t>đỗ</a:t>
            </a:r>
            <a:r>
              <a:rPr lang="en-US" sz="1800" dirty="0"/>
              <a:t> </a:t>
            </a:r>
            <a:r>
              <a:rPr lang="en-US" sz="1800" dirty="0" err="1"/>
              <a:t>xanh</a:t>
            </a:r>
            <a:r>
              <a:rPr lang="en-US" sz="1800" dirty="0"/>
              <a:t>, thịt,…</a:t>
            </a:r>
            <a:endParaRPr sz="1800" dirty="0"/>
          </a:p>
        </p:txBody>
      </p:sp>
      <p:sp>
        <p:nvSpPr>
          <p:cNvPr id="1927" name="Google Shape;1927;p71"/>
          <p:cNvSpPr txBox="1">
            <a:spLocks noGrp="1"/>
          </p:cNvSpPr>
          <p:nvPr>
            <p:ph type="subTitle" idx="1"/>
          </p:nvPr>
        </p:nvSpPr>
        <p:spPr>
          <a:xfrm>
            <a:off x="1319500" y="2328450"/>
            <a:ext cx="2450700" cy="1590000"/>
          </a:xfrm>
          <a:prstGeom prst="rect">
            <a:avLst/>
          </a:prstGeom>
        </p:spPr>
        <p:txBody>
          <a:bodyPr spcFirstLastPara="1" wrap="square" lIns="0" tIns="0" rIns="0" bIns="0" anchor="ctr" anchorCtr="0">
            <a:noAutofit/>
          </a:bodyPr>
          <a:lstStyle/>
          <a:p>
            <a:pPr lvl="0"/>
            <a:r>
              <a:rPr lang="en-US" b="1" dirty="0"/>
              <a:t>A. </a:t>
            </a:r>
            <a:r>
              <a:rPr lang="vi-VN" b="1" dirty="0"/>
              <a:t>Bánh trưng</a:t>
            </a:r>
            <a:endParaRPr lang="en-US" b="1" dirty="0"/>
          </a:p>
          <a:p>
            <a:pPr lvl="0"/>
            <a:r>
              <a:rPr lang="en-US" b="1" dirty="0"/>
              <a:t>B. </a:t>
            </a:r>
            <a:r>
              <a:rPr lang="vi-VN" b="1" dirty="0"/>
              <a:t>Bánh chưng</a:t>
            </a:r>
            <a:endParaRPr lang="en-US" b="1" dirty="0"/>
          </a:p>
        </p:txBody>
      </p:sp>
      <p:grpSp>
        <p:nvGrpSpPr>
          <p:cNvPr id="1928" name="Google Shape;1928;p71"/>
          <p:cNvGrpSpPr/>
          <p:nvPr/>
        </p:nvGrpSpPr>
        <p:grpSpPr>
          <a:xfrm>
            <a:off x="5012735" y="1517425"/>
            <a:ext cx="3096700" cy="2358645"/>
            <a:chOff x="4682903" y="1482893"/>
            <a:chExt cx="3765900" cy="2868351"/>
          </a:xfrm>
        </p:grpSpPr>
        <p:sp>
          <p:nvSpPr>
            <p:cNvPr id="1929" name="Google Shape;1929;p71"/>
            <p:cNvSpPr/>
            <p:nvPr/>
          </p:nvSpPr>
          <p:spPr>
            <a:xfrm>
              <a:off x="4830365" y="1602520"/>
              <a:ext cx="3492300" cy="2129700"/>
            </a:xfrm>
            <a:prstGeom prst="rect">
              <a:avLst/>
            </a:prstGeom>
            <a:noFill/>
            <a:ln w="19050" cap="flat" cmpd="sng">
              <a:solidFill>
                <a:srgbClr val="4613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1"/>
            <p:cNvSpPr/>
            <p:nvPr/>
          </p:nvSpPr>
          <p:spPr>
            <a:xfrm>
              <a:off x="5921300" y="3839575"/>
              <a:ext cx="1285991" cy="51166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lt2"/>
            </a:solidFill>
            <a:ln w="19050" cap="flat" cmpd="sng">
              <a:solidFill>
                <a:schemeClr val="dk1"/>
              </a:solidFill>
              <a:prstDash val="solid"/>
              <a:round/>
              <a:headEnd type="none" w="med" len="med"/>
              <a:tailEnd type="none" w="med" len="med"/>
            </a:ln>
          </p:spPr>
        </p:sp>
        <p:sp>
          <p:nvSpPr>
            <p:cNvPr id="1931" name="Google Shape;1931;p71"/>
            <p:cNvSpPr/>
            <p:nvPr/>
          </p:nvSpPr>
          <p:spPr>
            <a:xfrm>
              <a:off x="4682903" y="1482893"/>
              <a:ext cx="3765900" cy="2382600"/>
            </a:xfrm>
            <a:prstGeom prst="roundRect">
              <a:avLst>
                <a:gd name="adj" fmla="val 38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1"/>
            <p:cNvSpPr/>
            <p:nvPr/>
          </p:nvSpPr>
          <p:spPr>
            <a:xfrm>
              <a:off x="4708508" y="1508849"/>
              <a:ext cx="3714900" cy="2330700"/>
            </a:xfrm>
            <a:prstGeom prst="roundRect">
              <a:avLst>
                <a:gd name="adj" fmla="val 328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a:extLst>
              <a:ext uri="{FF2B5EF4-FFF2-40B4-BE49-F238E27FC236}">
                <a16:creationId xmlns:a16="http://schemas.microsoft.com/office/drawing/2014/main" id="{DAC07A1C-EE31-4B96-92DF-4ABF4A468A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91422" y="1822651"/>
            <a:ext cx="2241291" cy="1483596"/>
          </a:xfrm>
          <a:prstGeom prst="rect">
            <a:avLst/>
          </a:prstGeom>
        </p:spPr>
      </p:pic>
      <p:sp>
        <p:nvSpPr>
          <p:cNvPr id="2" name="Star: 5 Points 1">
            <a:extLst>
              <a:ext uri="{FF2B5EF4-FFF2-40B4-BE49-F238E27FC236}">
                <a16:creationId xmlns:a16="http://schemas.microsoft.com/office/drawing/2014/main" id="{AE36F4A6-8A7D-4A2D-ACCC-60B4A1775E2D}"/>
              </a:ext>
            </a:extLst>
          </p:cNvPr>
          <p:cNvSpPr/>
          <p:nvPr/>
        </p:nvSpPr>
        <p:spPr>
          <a:xfrm>
            <a:off x="3377682" y="3125755"/>
            <a:ext cx="205273" cy="2412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7">
                                            <p:txEl>
                                              <p:pRg st="0" end="0"/>
                                            </p:txEl>
                                          </p:spTgt>
                                        </p:tgtEl>
                                        <p:attrNameLst>
                                          <p:attrName>style.visibility</p:attrName>
                                        </p:attrNameLst>
                                      </p:cBhvr>
                                      <p:to>
                                        <p:strVal val="visible"/>
                                      </p:to>
                                    </p:set>
                                    <p:anim calcmode="lin" valueType="num">
                                      <p:cBhvr additive="base">
                                        <p:cTn id="7" dur="500" fill="hold"/>
                                        <p:tgtEl>
                                          <p:spTgt spid="19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27">
                                            <p:txEl>
                                              <p:pRg st="1" end="1"/>
                                            </p:txEl>
                                          </p:spTgt>
                                        </p:tgtEl>
                                        <p:attrNameLst>
                                          <p:attrName>style.visibility</p:attrName>
                                        </p:attrNameLst>
                                      </p:cBhvr>
                                      <p:to>
                                        <p:strVal val="visible"/>
                                      </p:to>
                                    </p:set>
                                    <p:anim calcmode="lin" valueType="num">
                                      <p:cBhvr additive="base">
                                        <p:cTn id="13" dur="500" fill="hold"/>
                                        <p:tgtEl>
                                          <p:spTgt spid="19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7"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pSp>
        <p:nvGrpSpPr>
          <p:cNvPr id="567" name="Google Shape;567;p36"/>
          <p:cNvGrpSpPr/>
          <p:nvPr/>
        </p:nvGrpSpPr>
        <p:grpSpPr>
          <a:xfrm>
            <a:off x="289050" y="317600"/>
            <a:ext cx="8547000" cy="4508100"/>
            <a:chOff x="289050" y="317600"/>
            <a:chExt cx="8547000" cy="4508100"/>
          </a:xfrm>
        </p:grpSpPr>
        <p:sp>
          <p:nvSpPr>
            <p:cNvPr id="568" name="Google Shape;568;p36"/>
            <p:cNvSpPr/>
            <p:nvPr/>
          </p:nvSpPr>
          <p:spPr>
            <a:xfrm rot="10800000">
              <a:off x="289050" y="317600"/>
              <a:ext cx="8547000" cy="4508100"/>
            </a:xfrm>
            <a:prstGeom prst="roundRect">
              <a:avLst>
                <a:gd name="adj" fmla="val 6443"/>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rot="10800000" flipH="1">
              <a:off x="8268133" y="327820"/>
              <a:ext cx="556238" cy="4486706"/>
            </a:xfrm>
            <a:custGeom>
              <a:avLst/>
              <a:gdLst/>
              <a:ahLst/>
              <a:cxnLst/>
              <a:rect l="l" t="t" r="r" b="b"/>
              <a:pathLst>
                <a:path w="4360" h="34878" extrusionOk="0">
                  <a:moveTo>
                    <a:pt x="0" y="0"/>
                  </a:moveTo>
                  <a:cubicBezTo>
                    <a:pt x="1210" y="0"/>
                    <a:pt x="2191" y="959"/>
                    <a:pt x="2191" y="2169"/>
                  </a:cubicBezTo>
                  <a:lnTo>
                    <a:pt x="2191" y="5638"/>
                  </a:lnTo>
                  <a:lnTo>
                    <a:pt x="2191" y="32709"/>
                  </a:lnTo>
                  <a:cubicBezTo>
                    <a:pt x="2191" y="33919"/>
                    <a:pt x="1210" y="34877"/>
                    <a:pt x="0" y="34877"/>
                  </a:cubicBezTo>
                  <a:lnTo>
                    <a:pt x="2191" y="34877"/>
                  </a:lnTo>
                  <a:cubicBezTo>
                    <a:pt x="3378" y="34877"/>
                    <a:pt x="4360" y="33919"/>
                    <a:pt x="4360" y="32709"/>
                  </a:cubicBezTo>
                  <a:lnTo>
                    <a:pt x="4360" y="5638"/>
                  </a:lnTo>
                  <a:lnTo>
                    <a:pt x="4360" y="2169"/>
                  </a:lnTo>
                  <a:cubicBezTo>
                    <a:pt x="4360" y="959"/>
                    <a:pt x="3378" y="0"/>
                    <a:pt x="2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rot="10800000">
              <a:off x="300211" y="327820"/>
              <a:ext cx="556238" cy="4486706"/>
            </a:xfrm>
            <a:custGeom>
              <a:avLst/>
              <a:gdLst/>
              <a:ahLst/>
              <a:cxnLst/>
              <a:rect l="l" t="t" r="r" b="b"/>
              <a:pathLst>
                <a:path w="4360" h="34878" extrusionOk="0">
                  <a:moveTo>
                    <a:pt x="0" y="0"/>
                  </a:moveTo>
                  <a:cubicBezTo>
                    <a:pt x="1210" y="0"/>
                    <a:pt x="2191" y="959"/>
                    <a:pt x="2191" y="2169"/>
                  </a:cubicBezTo>
                  <a:lnTo>
                    <a:pt x="2191" y="5638"/>
                  </a:lnTo>
                  <a:lnTo>
                    <a:pt x="2191" y="32709"/>
                  </a:lnTo>
                  <a:cubicBezTo>
                    <a:pt x="2191" y="33919"/>
                    <a:pt x="1210" y="34877"/>
                    <a:pt x="0" y="34877"/>
                  </a:cubicBezTo>
                  <a:lnTo>
                    <a:pt x="2191" y="34877"/>
                  </a:lnTo>
                  <a:cubicBezTo>
                    <a:pt x="3378" y="34877"/>
                    <a:pt x="4360" y="33919"/>
                    <a:pt x="4360" y="32709"/>
                  </a:cubicBezTo>
                  <a:lnTo>
                    <a:pt x="4360" y="5638"/>
                  </a:lnTo>
                  <a:lnTo>
                    <a:pt x="4360" y="2169"/>
                  </a:lnTo>
                  <a:cubicBezTo>
                    <a:pt x="4360" y="959"/>
                    <a:pt x="3378" y="0"/>
                    <a:pt x="2191" y="0"/>
                  </a:cubicBez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1" name="Google Shape;571;p36"/>
            <p:cNvCxnSpPr/>
            <p:nvPr/>
          </p:nvCxnSpPr>
          <p:spPr>
            <a:xfrm rot="10800000">
              <a:off x="293090" y="1017724"/>
              <a:ext cx="8538300" cy="0"/>
            </a:xfrm>
            <a:prstGeom prst="straightConnector1">
              <a:avLst/>
            </a:prstGeom>
            <a:noFill/>
            <a:ln w="19050" cap="flat" cmpd="sng">
              <a:solidFill>
                <a:schemeClr val="dk1"/>
              </a:solidFill>
              <a:prstDash val="solid"/>
              <a:round/>
              <a:headEnd type="none" w="med" len="med"/>
              <a:tailEnd type="none" w="med" len="med"/>
            </a:ln>
          </p:spPr>
        </p:cxnSp>
      </p:grpSp>
      <p:sp>
        <p:nvSpPr>
          <p:cNvPr id="572" name="Google Shape;572;p3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MỤC TIÊU BÀI HỌC</a:t>
            </a:r>
            <a:endParaRPr dirty="0"/>
          </a:p>
        </p:txBody>
      </p:sp>
      <p:sp>
        <p:nvSpPr>
          <p:cNvPr id="573" name="Google Shape;573;p36"/>
          <p:cNvSpPr txBox="1">
            <a:spLocks noGrp="1"/>
          </p:cNvSpPr>
          <p:nvPr>
            <p:ph type="body" idx="1"/>
          </p:nvPr>
        </p:nvSpPr>
        <p:spPr>
          <a:xfrm>
            <a:off x="720000" y="1152475"/>
            <a:ext cx="7704000" cy="3450900"/>
          </a:xfrm>
          <a:prstGeom prst="rect">
            <a:avLst/>
          </a:prstGeom>
        </p:spPr>
        <p:txBody>
          <a:bodyPr spcFirstLastPara="1" wrap="square" lIns="0" tIns="0" rIns="0" bIns="0" anchor="ctr" anchorCtr="0">
            <a:noAutofit/>
          </a:bodyPr>
          <a:lstStyle/>
          <a:p>
            <a:pPr marL="457200" lvl="1" indent="0">
              <a:buNone/>
            </a:pPr>
            <a:r>
              <a:rPr lang="vi-VN" sz="1500" dirty="0"/>
              <a:t>1. Kiến thức: Nhận biết và sửa được lỗi dùng từ về hình thức ngữ âm, chính tả và ngữ nghĩa; có thói quen cân nhắc trong việc sử dụng từ ngữ để diễn tả chính xác, đạt hiêu quả giao tiếp.</a:t>
            </a:r>
          </a:p>
          <a:p>
            <a:pPr marL="457200" lvl="1" indent="0">
              <a:buNone/>
            </a:pPr>
            <a:r>
              <a:rPr lang="vi-VN" sz="1500" dirty="0"/>
              <a:t>2. Năng lực: Giao tiếp bằng tiếng Việt, tạo lập văn bản.</a:t>
            </a:r>
          </a:p>
          <a:p>
            <a:pPr marL="457200" lvl="1" indent="0">
              <a:buNone/>
            </a:pPr>
            <a:r>
              <a:rPr lang="vi-VN" sz="1500" dirty="0"/>
              <a:t>3. Phẩm chất:</a:t>
            </a:r>
          </a:p>
          <a:p>
            <a:pPr marL="457200" lvl="1" indent="0">
              <a:buNone/>
            </a:pPr>
            <a:r>
              <a:rPr lang="vi-VN" sz="1500" dirty="0"/>
              <a:t>- Biết giữ gìn sự trong sáng của tiếng Việt.</a:t>
            </a:r>
          </a:p>
          <a:p>
            <a:pPr marL="457200" lvl="1" indent="0">
              <a:buNone/>
            </a:pPr>
            <a:r>
              <a:rPr lang="vi-VN" sz="1500" dirty="0"/>
              <a:t>- HS có ý thức vận dụng bài học vào các tình huống, hoàn cảnh thực tế đời sống của bản thân. </a:t>
            </a:r>
          </a:p>
          <a:p>
            <a:pPr marL="457200" lvl="1" indent="0">
              <a:buNone/>
            </a:pPr>
            <a:r>
              <a:rPr lang="vi-VN" sz="1500" dirty="0"/>
              <a:t>- Làm chủ được bản thân trong quá trình học tập, có ý thức vận dụng kiến thức vào giao tiếp và tạo lập văn bản.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grpSp>
        <p:nvGrpSpPr>
          <p:cNvPr id="1914" name="Google Shape;1914;p71"/>
          <p:cNvGrpSpPr/>
          <p:nvPr/>
        </p:nvGrpSpPr>
        <p:grpSpPr>
          <a:xfrm rot="10800000">
            <a:off x="4698395" y="790611"/>
            <a:ext cx="3725344" cy="3812278"/>
            <a:chOff x="720174" y="1783868"/>
            <a:chExt cx="2381781" cy="2437674"/>
          </a:xfrm>
        </p:grpSpPr>
        <p:sp>
          <p:nvSpPr>
            <p:cNvPr id="1915" name="Google Shape;1915;p71"/>
            <p:cNvSpPr/>
            <p:nvPr/>
          </p:nvSpPr>
          <p:spPr>
            <a:xfrm rot="10800000">
              <a:off x="720174" y="1783918"/>
              <a:ext cx="2381781" cy="2437623"/>
            </a:xfrm>
            <a:custGeom>
              <a:avLst/>
              <a:gdLst/>
              <a:ahLst/>
              <a:cxnLst/>
              <a:rect l="l" t="t" r="r" b="b"/>
              <a:pathLst>
                <a:path w="34079" h="34878" extrusionOk="0">
                  <a:moveTo>
                    <a:pt x="2169" y="1"/>
                  </a:moveTo>
                  <a:cubicBezTo>
                    <a:pt x="982" y="1"/>
                    <a:pt x="0" y="959"/>
                    <a:pt x="0" y="2169"/>
                  </a:cubicBezTo>
                  <a:lnTo>
                    <a:pt x="0" y="5638"/>
                  </a:lnTo>
                  <a:lnTo>
                    <a:pt x="0" y="26752"/>
                  </a:lnTo>
                  <a:lnTo>
                    <a:pt x="9929" y="34878"/>
                  </a:lnTo>
                  <a:lnTo>
                    <a:pt x="31887" y="34878"/>
                  </a:lnTo>
                  <a:cubicBezTo>
                    <a:pt x="33097" y="34878"/>
                    <a:pt x="34079" y="33919"/>
                    <a:pt x="34079" y="32709"/>
                  </a:cubicBezTo>
                  <a:lnTo>
                    <a:pt x="34079" y="5638"/>
                  </a:lnTo>
                  <a:lnTo>
                    <a:pt x="34079" y="2169"/>
                  </a:lnTo>
                  <a:cubicBezTo>
                    <a:pt x="34079" y="959"/>
                    <a:pt x="33097" y="1"/>
                    <a:pt x="31887" y="1"/>
                  </a:cubicBezTo>
                  <a:close/>
                </a:path>
              </a:pathLst>
            </a:custGeom>
            <a:solidFill>
              <a:srgbClr val="F67280"/>
            </a:solidFill>
            <a:ln w="19050" cap="flat" cmpd="sng">
              <a:solidFill>
                <a:srgbClr val="3D39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1"/>
            <p:cNvSpPr/>
            <p:nvPr/>
          </p:nvSpPr>
          <p:spPr>
            <a:xfrm rot="10800000">
              <a:off x="728426" y="1795853"/>
              <a:ext cx="304790" cy="2413645"/>
            </a:xfrm>
            <a:custGeom>
              <a:avLst/>
              <a:gdLst/>
              <a:ahLst/>
              <a:cxnLst/>
              <a:rect l="l" t="t" r="r" b="b"/>
              <a:pathLst>
                <a:path w="4361" h="34878" extrusionOk="0">
                  <a:moveTo>
                    <a:pt x="1" y="1"/>
                  </a:moveTo>
                  <a:cubicBezTo>
                    <a:pt x="1211" y="1"/>
                    <a:pt x="2169" y="959"/>
                    <a:pt x="2169" y="2169"/>
                  </a:cubicBezTo>
                  <a:lnTo>
                    <a:pt x="2169" y="5638"/>
                  </a:lnTo>
                  <a:lnTo>
                    <a:pt x="2169" y="32709"/>
                  </a:lnTo>
                  <a:cubicBezTo>
                    <a:pt x="2169" y="33919"/>
                    <a:pt x="1211" y="34878"/>
                    <a:pt x="1" y="34878"/>
                  </a:cubicBezTo>
                  <a:lnTo>
                    <a:pt x="2169" y="34878"/>
                  </a:lnTo>
                  <a:cubicBezTo>
                    <a:pt x="3379" y="34878"/>
                    <a:pt x="4361" y="33919"/>
                    <a:pt x="4361" y="32709"/>
                  </a:cubicBezTo>
                  <a:lnTo>
                    <a:pt x="4361" y="5638"/>
                  </a:lnTo>
                  <a:lnTo>
                    <a:pt x="4361" y="2169"/>
                  </a:lnTo>
                  <a:cubicBezTo>
                    <a:pt x="4361" y="959"/>
                    <a:pt x="3379" y="1"/>
                    <a:pt x="2169" y="1"/>
                  </a:cubicBezTo>
                  <a:close/>
                </a:path>
              </a:pathLst>
            </a:custGeom>
            <a:solidFill>
              <a:srgbClr val="E06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1"/>
            <p:cNvSpPr/>
            <p:nvPr/>
          </p:nvSpPr>
          <p:spPr>
            <a:xfrm rot="10800000">
              <a:off x="2790929" y="2243111"/>
              <a:ext cx="301080" cy="1970346"/>
            </a:xfrm>
            <a:custGeom>
              <a:avLst/>
              <a:gdLst/>
              <a:ahLst/>
              <a:cxnLst/>
              <a:rect l="l" t="t" r="r" b="b"/>
              <a:pathLst>
                <a:path w="4360" h="28533" extrusionOk="0">
                  <a:moveTo>
                    <a:pt x="2169" y="1"/>
                  </a:moveTo>
                  <a:cubicBezTo>
                    <a:pt x="982" y="1"/>
                    <a:pt x="0" y="959"/>
                    <a:pt x="0" y="2169"/>
                  </a:cubicBezTo>
                  <a:lnTo>
                    <a:pt x="0" y="5638"/>
                  </a:lnTo>
                  <a:lnTo>
                    <a:pt x="0" y="26752"/>
                  </a:lnTo>
                  <a:lnTo>
                    <a:pt x="2169" y="28532"/>
                  </a:lnTo>
                  <a:lnTo>
                    <a:pt x="2169" y="5638"/>
                  </a:lnTo>
                  <a:lnTo>
                    <a:pt x="2169" y="2169"/>
                  </a:lnTo>
                  <a:cubicBezTo>
                    <a:pt x="2169" y="959"/>
                    <a:pt x="3150" y="1"/>
                    <a:pt x="4360" y="1"/>
                  </a:cubicBezTo>
                  <a:close/>
                </a:path>
              </a:pathLst>
            </a:custGeom>
            <a:solidFill>
              <a:srgbClr val="FF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1"/>
            <p:cNvSpPr/>
            <p:nvPr/>
          </p:nvSpPr>
          <p:spPr>
            <a:xfrm rot="10800000">
              <a:off x="2407947" y="1783868"/>
              <a:ext cx="694008" cy="638166"/>
            </a:xfrm>
            <a:custGeom>
              <a:avLst/>
              <a:gdLst/>
              <a:ahLst/>
              <a:cxnLst/>
              <a:rect l="l" t="t" r="r" b="b"/>
              <a:pathLst>
                <a:path w="9930" h="9131" extrusionOk="0">
                  <a:moveTo>
                    <a:pt x="4522" y="1"/>
                  </a:moveTo>
                  <a:cubicBezTo>
                    <a:pt x="4444" y="1"/>
                    <a:pt x="4365" y="22"/>
                    <a:pt x="4292" y="69"/>
                  </a:cubicBezTo>
                  <a:cubicBezTo>
                    <a:pt x="2997" y="901"/>
                    <a:pt x="1495" y="1036"/>
                    <a:pt x="655" y="1036"/>
                  </a:cubicBezTo>
                  <a:cubicBezTo>
                    <a:pt x="251" y="1036"/>
                    <a:pt x="0" y="1005"/>
                    <a:pt x="0" y="1005"/>
                  </a:cubicBezTo>
                  <a:lnTo>
                    <a:pt x="0" y="1005"/>
                  </a:lnTo>
                  <a:lnTo>
                    <a:pt x="9929" y="9131"/>
                  </a:lnTo>
                  <a:cubicBezTo>
                    <a:pt x="6688" y="5433"/>
                    <a:pt x="5364" y="1712"/>
                    <a:pt x="4953" y="320"/>
                  </a:cubicBezTo>
                  <a:cubicBezTo>
                    <a:pt x="4889" y="126"/>
                    <a:pt x="4710" y="1"/>
                    <a:pt x="4522" y="1"/>
                  </a:cubicBezTo>
                  <a:close/>
                </a:path>
              </a:pathLst>
            </a:custGeom>
            <a:solidFill>
              <a:srgbClr val="FFD283"/>
            </a:solidFill>
            <a:ln w="19050" cap="flat" cmpd="sng">
              <a:solidFill>
                <a:srgbClr val="3D39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71"/>
          <p:cNvGrpSpPr/>
          <p:nvPr/>
        </p:nvGrpSpPr>
        <p:grpSpPr>
          <a:xfrm rot="10800000">
            <a:off x="719967" y="790712"/>
            <a:ext cx="3725611" cy="3812960"/>
            <a:chOff x="3381024" y="1870750"/>
            <a:chExt cx="2381952" cy="2437798"/>
          </a:xfrm>
        </p:grpSpPr>
        <p:grpSp>
          <p:nvGrpSpPr>
            <p:cNvPr id="1920" name="Google Shape;1920;p71"/>
            <p:cNvGrpSpPr/>
            <p:nvPr/>
          </p:nvGrpSpPr>
          <p:grpSpPr>
            <a:xfrm rot="10800000" flipH="1">
              <a:off x="3381024" y="1870750"/>
              <a:ext cx="2381952" cy="2437798"/>
              <a:chOff x="8703074" y="1870750"/>
              <a:chExt cx="2381952" cy="2437798"/>
            </a:xfrm>
          </p:grpSpPr>
          <p:sp>
            <p:nvSpPr>
              <p:cNvPr id="1921" name="Google Shape;1921;p71"/>
              <p:cNvSpPr/>
              <p:nvPr/>
            </p:nvSpPr>
            <p:spPr>
              <a:xfrm>
                <a:off x="8703074" y="1870750"/>
                <a:ext cx="2381952" cy="2437798"/>
              </a:xfrm>
              <a:custGeom>
                <a:avLst/>
                <a:gdLst/>
                <a:ahLst/>
                <a:cxnLst/>
                <a:rect l="l" t="t" r="r" b="b"/>
                <a:pathLst>
                  <a:path w="34079" h="34878" extrusionOk="0">
                    <a:moveTo>
                      <a:pt x="2169" y="0"/>
                    </a:moveTo>
                    <a:cubicBezTo>
                      <a:pt x="982" y="0"/>
                      <a:pt x="0" y="959"/>
                      <a:pt x="0" y="2169"/>
                    </a:cubicBezTo>
                    <a:lnTo>
                      <a:pt x="0" y="5638"/>
                    </a:lnTo>
                    <a:lnTo>
                      <a:pt x="0" y="32709"/>
                    </a:lnTo>
                    <a:cubicBezTo>
                      <a:pt x="0" y="33919"/>
                      <a:pt x="982" y="34877"/>
                      <a:pt x="2169" y="34877"/>
                    </a:cubicBezTo>
                    <a:lnTo>
                      <a:pt x="25177" y="34877"/>
                    </a:lnTo>
                    <a:lnTo>
                      <a:pt x="34079" y="26729"/>
                    </a:lnTo>
                    <a:lnTo>
                      <a:pt x="34079" y="5638"/>
                    </a:lnTo>
                    <a:lnTo>
                      <a:pt x="34079" y="2169"/>
                    </a:lnTo>
                    <a:cubicBezTo>
                      <a:pt x="34079" y="959"/>
                      <a:pt x="33097" y="0"/>
                      <a:pt x="31887"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1"/>
              <p:cNvSpPr/>
              <p:nvPr/>
            </p:nvSpPr>
            <p:spPr>
              <a:xfrm>
                <a:off x="10769875" y="1880323"/>
                <a:ext cx="304753" cy="1998800"/>
              </a:xfrm>
              <a:custGeom>
                <a:avLst/>
                <a:gdLst/>
                <a:ahLst/>
                <a:cxnLst/>
                <a:rect l="l" t="t" r="r" b="b"/>
                <a:pathLst>
                  <a:path w="4360" h="28738" extrusionOk="0">
                    <a:moveTo>
                      <a:pt x="0" y="0"/>
                    </a:moveTo>
                    <a:cubicBezTo>
                      <a:pt x="1187" y="0"/>
                      <a:pt x="2168" y="959"/>
                      <a:pt x="2168" y="2169"/>
                    </a:cubicBezTo>
                    <a:lnTo>
                      <a:pt x="2168" y="5638"/>
                    </a:lnTo>
                    <a:lnTo>
                      <a:pt x="2168" y="28737"/>
                    </a:lnTo>
                    <a:lnTo>
                      <a:pt x="4360" y="26729"/>
                    </a:lnTo>
                    <a:lnTo>
                      <a:pt x="4360" y="5638"/>
                    </a:lnTo>
                    <a:lnTo>
                      <a:pt x="4360" y="2169"/>
                    </a:lnTo>
                    <a:cubicBezTo>
                      <a:pt x="4360" y="959"/>
                      <a:pt x="3378" y="0"/>
                      <a:pt x="2168" y="0"/>
                    </a:cubicBez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1"/>
              <p:cNvSpPr/>
              <p:nvPr/>
            </p:nvSpPr>
            <p:spPr>
              <a:xfrm>
                <a:off x="10462744" y="3738902"/>
                <a:ext cx="622275" cy="569644"/>
              </a:xfrm>
              <a:custGeom>
                <a:avLst/>
                <a:gdLst/>
                <a:ahLst/>
                <a:cxnLst/>
                <a:rect l="l" t="t" r="r" b="b"/>
                <a:pathLst>
                  <a:path w="8903" h="8150" extrusionOk="0">
                    <a:moveTo>
                      <a:pt x="2169" y="1"/>
                    </a:moveTo>
                    <a:cubicBezTo>
                      <a:pt x="959" y="1"/>
                      <a:pt x="1" y="982"/>
                      <a:pt x="1" y="2192"/>
                    </a:cubicBezTo>
                    <a:lnTo>
                      <a:pt x="1" y="8149"/>
                    </a:lnTo>
                    <a:lnTo>
                      <a:pt x="890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1"/>
              <p:cNvSpPr/>
              <p:nvPr/>
            </p:nvSpPr>
            <p:spPr>
              <a:xfrm>
                <a:off x="8711975" y="1880323"/>
                <a:ext cx="304801" cy="2419487"/>
              </a:xfrm>
              <a:custGeom>
                <a:avLst/>
                <a:gdLst/>
                <a:ahLst/>
                <a:cxnLst/>
                <a:rect l="l" t="t" r="r" b="b"/>
                <a:pathLst>
                  <a:path w="4361" h="34878" extrusionOk="0">
                    <a:moveTo>
                      <a:pt x="2169" y="0"/>
                    </a:moveTo>
                    <a:cubicBezTo>
                      <a:pt x="982" y="0"/>
                      <a:pt x="0" y="959"/>
                      <a:pt x="0" y="2169"/>
                    </a:cubicBezTo>
                    <a:lnTo>
                      <a:pt x="0" y="5638"/>
                    </a:lnTo>
                    <a:lnTo>
                      <a:pt x="0" y="32709"/>
                    </a:lnTo>
                    <a:cubicBezTo>
                      <a:pt x="0" y="33919"/>
                      <a:pt x="982" y="34877"/>
                      <a:pt x="2169" y="34877"/>
                    </a:cubicBezTo>
                    <a:lnTo>
                      <a:pt x="4360" y="34877"/>
                    </a:lnTo>
                    <a:cubicBezTo>
                      <a:pt x="3150" y="34877"/>
                      <a:pt x="2169" y="33919"/>
                      <a:pt x="2169" y="32709"/>
                    </a:cubicBezTo>
                    <a:lnTo>
                      <a:pt x="2169" y="5638"/>
                    </a:lnTo>
                    <a:lnTo>
                      <a:pt x="2169" y="2169"/>
                    </a:lnTo>
                    <a:cubicBezTo>
                      <a:pt x="2169" y="959"/>
                      <a:pt x="3150" y="0"/>
                      <a:pt x="4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5" name="Google Shape;1925;p71"/>
            <p:cNvCxnSpPr/>
            <p:nvPr/>
          </p:nvCxnSpPr>
          <p:spPr>
            <a:xfrm>
              <a:off x="3381033" y="3648783"/>
              <a:ext cx="2377500" cy="0"/>
            </a:xfrm>
            <a:prstGeom prst="straightConnector1">
              <a:avLst/>
            </a:prstGeom>
            <a:noFill/>
            <a:ln w="19050" cap="flat" cmpd="sng">
              <a:solidFill>
                <a:schemeClr val="dk1"/>
              </a:solidFill>
              <a:prstDash val="solid"/>
              <a:round/>
              <a:headEnd type="none" w="med" len="med"/>
              <a:tailEnd type="none" w="med" len="med"/>
            </a:ln>
          </p:spPr>
        </p:cxnSp>
      </p:grpSp>
      <p:sp>
        <p:nvSpPr>
          <p:cNvPr id="1926" name="Google Shape;1926;p71"/>
          <p:cNvSpPr txBox="1">
            <a:spLocks noGrp="1"/>
          </p:cNvSpPr>
          <p:nvPr>
            <p:ph type="title"/>
          </p:nvPr>
        </p:nvSpPr>
        <p:spPr>
          <a:xfrm>
            <a:off x="853263" y="1044525"/>
            <a:ext cx="3459000" cy="572700"/>
          </a:xfrm>
          <a:prstGeom prst="rect">
            <a:avLst/>
          </a:prstGeom>
        </p:spPr>
        <p:txBody>
          <a:bodyPr spcFirstLastPara="1" wrap="square" lIns="0" tIns="0" rIns="0" bIns="0" anchor="ctr" anchorCtr="0">
            <a:noAutofit/>
          </a:bodyPr>
          <a:lstStyle/>
          <a:p>
            <a:pPr lvl="0"/>
            <a:r>
              <a:rPr lang="vi-VN" sz="1800" dirty="0"/>
              <a:t>2)Bánh làm bằng bột nếp, lọc trong và quánh, có nhân đường hoặc nhân đậu xanh.</a:t>
            </a:r>
            <a:endParaRPr sz="1800" dirty="0"/>
          </a:p>
        </p:txBody>
      </p:sp>
      <p:sp>
        <p:nvSpPr>
          <p:cNvPr id="1927" name="Google Shape;1927;p71"/>
          <p:cNvSpPr txBox="1">
            <a:spLocks noGrp="1"/>
          </p:cNvSpPr>
          <p:nvPr>
            <p:ph type="subTitle" idx="1"/>
          </p:nvPr>
        </p:nvSpPr>
        <p:spPr>
          <a:xfrm>
            <a:off x="1029553" y="2115203"/>
            <a:ext cx="2450700" cy="1590000"/>
          </a:xfrm>
          <a:prstGeom prst="rect">
            <a:avLst/>
          </a:prstGeom>
        </p:spPr>
        <p:txBody>
          <a:bodyPr spcFirstLastPara="1" wrap="square" lIns="0" tIns="0" rIns="0" bIns="0" anchor="ctr" anchorCtr="0">
            <a:noAutofit/>
          </a:bodyPr>
          <a:lstStyle/>
          <a:p>
            <a:pPr lvl="0">
              <a:lnSpc>
                <a:spcPct val="200000"/>
              </a:lnSpc>
            </a:pPr>
            <a:r>
              <a:rPr lang="en-US" b="1" dirty="0">
                <a:latin typeface="Quicksand" pitchFamily="2" charset="0"/>
              </a:rPr>
              <a:t>A. </a:t>
            </a:r>
            <a:r>
              <a:rPr lang="vi-VN" b="1" dirty="0">
                <a:latin typeface="Quicksand" pitchFamily="2" charset="0"/>
              </a:rPr>
              <a:t>Bánh xu xê</a:t>
            </a:r>
            <a:endParaRPr lang="en-US" b="1" dirty="0">
              <a:latin typeface="Quicksand" pitchFamily="2" charset="0"/>
            </a:endParaRPr>
          </a:p>
          <a:p>
            <a:pPr lvl="0">
              <a:lnSpc>
                <a:spcPct val="200000"/>
              </a:lnSpc>
            </a:pPr>
            <a:r>
              <a:rPr lang="en-US" b="1" dirty="0">
                <a:latin typeface="Quicksand" pitchFamily="2" charset="0"/>
              </a:rPr>
              <a:t>B. </a:t>
            </a:r>
            <a:r>
              <a:rPr lang="vi-VN" b="1" dirty="0">
                <a:latin typeface="Quicksand" pitchFamily="2" charset="0"/>
              </a:rPr>
              <a:t>Bánh su sê</a:t>
            </a:r>
            <a:endParaRPr lang="en-US" b="1" dirty="0">
              <a:latin typeface="Quicksand" pitchFamily="2" charset="0"/>
            </a:endParaRPr>
          </a:p>
          <a:p>
            <a:pPr lvl="0">
              <a:lnSpc>
                <a:spcPct val="200000"/>
              </a:lnSpc>
            </a:pPr>
            <a:r>
              <a:rPr lang="en-US" b="1" dirty="0">
                <a:latin typeface="Quicksand" pitchFamily="2" charset="0"/>
              </a:rPr>
              <a:t>C. </a:t>
            </a:r>
            <a:r>
              <a:rPr lang="vi-VN" b="1" dirty="0">
                <a:latin typeface="Quicksand" pitchFamily="2" charset="0"/>
              </a:rPr>
              <a:t>Bánh su xê</a:t>
            </a:r>
            <a:endParaRPr lang="en-US" b="1" dirty="0">
              <a:latin typeface="Quicksand" pitchFamily="2" charset="0"/>
            </a:endParaRPr>
          </a:p>
          <a:p>
            <a:pPr>
              <a:lnSpc>
                <a:spcPct val="200000"/>
              </a:lnSpc>
            </a:pPr>
            <a:r>
              <a:rPr lang="en-US" b="1" dirty="0">
                <a:latin typeface="Quicksand" pitchFamily="2" charset="0"/>
              </a:rPr>
              <a:t>D. </a:t>
            </a:r>
            <a:r>
              <a:rPr lang="vi-VN" b="1" dirty="0">
                <a:latin typeface="Quicksand" pitchFamily="2" charset="0"/>
              </a:rPr>
              <a:t>Bánh xu sê</a:t>
            </a:r>
            <a:endParaRPr lang="en-US" b="1" dirty="0">
              <a:latin typeface="Quicksand" pitchFamily="2" charset="0"/>
            </a:endParaRPr>
          </a:p>
        </p:txBody>
      </p:sp>
      <p:grpSp>
        <p:nvGrpSpPr>
          <p:cNvPr id="1928" name="Google Shape;1928;p71"/>
          <p:cNvGrpSpPr/>
          <p:nvPr/>
        </p:nvGrpSpPr>
        <p:grpSpPr>
          <a:xfrm>
            <a:off x="5012735" y="1517425"/>
            <a:ext cx="3096700" cy="2358645"/>
            <a:chOff x="4682903" y="1482893"/>
            <a:chExt cx="3765900" cy="2868351"/>
          </a:xfrm>
        </p:grpSpPr>
        <p:sp>
          <p:nvSpPr>
            <p:cNvPr id="1929" name="Google Shape;1929;p71"/>
            <p:cNvSpPr/>
            <p:nvPr/>
          </p:nvSpPr>
          <p:spPr>
            <a:xfrm>
              <a:off x="4830365" y="1602520"/>
              <a:ext cx="3492300" cy="2129700"/>
            </a:xfrm>
            <a:prstGeom prst="rect">
              <a:avLst/>
            </a:prstGeom>
            <a:noFill/>
            <a:ln w="19050" cap="flat" cmpd="sng">
              <a:solidFill>
                <a:srgbClr val="4613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1"/>
            <p:cNvSpPr/>
            <p:nvPr/>
          </p:nvSpPr>
          <p:spPr>
            <a:xfrm>
              <a:off x="5921300" y="3839575"/>
              <a:ext cx="1285991" cy="51166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lt2"/>
            </a:solidFill>
            <a:ln w="19050" cap="flat" cmpd="sng">
              <a:solidFill>
                <a:schemeClr val="dk1"/>
              </a:solidFill>
              <a:prstDash val="solid"/>
              <a:round/>
              <a:headEnd type="none" w="med" len="med"/>
              <a:tailEnd type="none" w="med" len="med"/>
            </a:ln>
          </p:spPr>
        </p:sp>
        <p:sp>
          <p:nvSpPr>
            <p:cNvPr id="1931" name="Google Shape;1931;p71"/>
            <p:cNvSpPr/>
            <p:nvPr/>
          </p:nvSpPr>
          <p:spPr>
            <a:xfrm>
              <a:off x="4682903" y="1482893"/>
              <a:ext cx="3765900" cy="2382600"/>
            </a:xfrm>
            <a:prstGeom prst="roundRect">
              <a:avLst>
                <a:gd name="adj" fmla="val 38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1"/>
            <p:cNvSpPr/>
            <p:nvPr/>
          </p:nvSpPr>
          <p:spPr>
            <a:xfrm>
              <a:off x="4708508" y="1508849"/>
              <a:ext cx="3714900" cy="2330700"/>
            </a:xfrm>
            <a:prstGeom prst="roundRect">
              <a:avLst>
                <a:gd name="adj" fmla="val 328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tar: 5 Points 1">
            <a:extLst>
              <a:ext uri="{FF2B5EF4-FFF2-40B4-BE49-F238E27FC236}">
                <a16:creationId xmlns:a16="http://schemas.microsoft.com/office/drawing/2014/main" id="{AE36F4A6-8A7D-4A2D-ACCC-60B4A1775E2D}"/>
              </a:ext>
            </a:extLst>
          </p:cNvPr>
          <p:cNvSpPr/>
          <p:nvPr/>
        </p:nvSpPr>
        <p:spPr>
          <a:xfrm>
            <a:off x="3006082" y="2552436"/>
            <a:ext cx="205273" cy="2412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5ACC7BB-FB97-4C49-82C2-EC4EAA4C6D6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35404" y="1621317"/>
            <a:ext cx="2097309" cy="1705784"/>
          </a:xfrm>
          <a:prstGeom prst="rect">
            <a:avLst/>
          </a:prstGeom>
        </p:spPr>
      </p:pic>
    </p:spTree>
    <p:extLst>
      <p:ext uri="{BB962C8B-B14F-4D97-AF65-F5344CB8AC3E}">
        <p14:creationId xmlns:p14="http://schemas.microsoft.com/office/powerpoint/2010/main" val="3105278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7">
                                            <p:txEl>
                                              <p:pRg st="0" end="0"/>
                                            </p:txEl>
                                          </p:spTgt>
                                        </p:tgtEl>
                                        <p:attrNameLst>
                                          <p:attrName>style.visibility</p:attrName>
                                        </p:attrNameLst>
                                      </p:cBhvr>
                                      <p:to>
                                        <p:strVal val="visible"/>
                                      </p:to>
                                    </p:set>
                                    <p:anim calcmode="lin" valueType="num">
                                      <p:cBhvr additive="base">
                                        <p:cTn id="7" dur="500" fill="hold"/>
                                        <p:tgtEl>
                                          <p:spTgt spid="19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27">
                                            <p:txEl>
                                              <p:pRg st="1" end="1"/>
                                            </p:txEl>
                                          </p:spTgt>
                                        </p:tgtEl>
                                        <p:attrNameLst>
                                          <p:attrName>style.visibility</p:attrName>
                                        </p:attrNameLst>
                                      </p:cBhvr>
                                      <p:to>
                                        <p:strVal val="visible"/>
                                      </p:to>
                                    </p:set>
                                    <p:anim calcmode="lin" valueType="num">
                                      <p:cBhvr additive="base">
                                        <p:cTn id="13" dur="500" fill="hold"/>
                                        <p:tgtEl>
                                          <p:spTgt spid="19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27">
                                            <p:txEl>
                                              <p:pRg st="2" end="2"/>
                                            </p:txEl>
                                          </p:spTgt>
                                        </p:tgtEl>
                                        <p:attrNameLst>
                                          <p:attrName>style.visibility</p:attrName>
                                        </p:attrNameLst>
                                      </p:cBhvr>
                                      <p:to>
                                        <p:strVal val="visible"/>
                                      </p:to>
                                    </p:set>
                                    <p:anim calcmode="lin" valueType="num">
                                      <p:cBhvr additive="base">
                                        <p:cTn id="19" dur="500" fill="hold"/>
                                        <p:tgtEl>
                                          <p:spTgt spid="19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27">
                                            <p:txEl>
                                              <p:pRg st="3" end="3"/>
                                            </p:txEl>
                                          </p:spTgt>
                                        </p:tgtEl>
                                        <p:attrNameLst>
                                          <p:attrName>style.visibility</p:attrName>
                                        </p:attrNameLst>
                                      </p:cBhvr>
                                      <p:to>
                                        <p:strVal val="visible"/>
                                      </p:to>
                                    </p:set>
                                    <p:anim calcmode="lin" valueType="num">
                                      <p:cBhvr additive="base">
                                        <p:cTn id="25" dur="500" fill="hold"/>
                                        <p:tgtEl>
                                          <p:spTgt spid="19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7" grpId="0" build="p"/>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7992"/>
        <p:cNvGrpSpPr/>
        <p:nvPr/>
      </p:nvGrpSpPr>
      <p:grpSpPr>
        <a:xfrm>
          <a:off x="0" y="0"/>
          <a:ext cx="0" cy="0"/>
          <a:chOff x="0" y="0"/>
          <a:chExt cx="0" cy="0"/>
        </a:xfrm>
      </p:grpSpPr>
      <p:pic>
        <p:nvPicPr>
          <p:cNvPr id="5122" name="Picture 2" descr="Family Love Sticker by Williams Syndrome Association">
            <a:extLst>
              <a:ext uri="{FF2B5EF4-FFF2-40B4-BE49-F238E27FC236}">
                <a16:creationId xmlns:a16="http://schemas.microsoft.com/office/drawing/2014/main" id="{F0F621F2-5379-4167-B52D-B8C6F7F98FB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41620" y="563067"/>
            <a:ext cx="6190938" cy="3714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37"/>
          <p:cNvGrpSpPr/>
          <p:nvPr/>
        </p:nvGrpSpPr>
        <p:grpSpPr>
          <a:xfrm>
            <a:off x="2049890" y="493449"/>
            <a:ext cx="5309975" cy="4025973"/>
            <a:chOff x="1785525" y="1086825"/>
            <a:chExt cx="4141300" cy="3139895"/>
          </a:xfrm>
        </p:grpSpPr>
        <p:sp>
          <p:nvSpPr>
            <p:cNvPr id="579" name="Google Shape;579;p37"/>
            <p:cNvSpPr/>
            <p:nvPr/>
          </p:nvSpPr>
          <p:spPr>
            <a:xfrm>
              <a:off x="1785525" y="1086825"/>
              <a:ext cx="4141300" cy="3139875"/>
            </a:xfrm>
            <a:custGeom>
              <a:avLst/>
              <a:gdLst/>
              <a:ahLst/>
              <a:cxnLst/>
              <a:rect l="l" t="t" r="r" b="b"/>
              <a:pathLst>
                <a:path w="165652" h="125595" extrusionOk="0">
                  <a:moveTo>
                    <a:pt x="8011" y="1"/>
                  </a:moveTo>
                  <a:cubicBezTo>
                    <a:pt x="3587" y="1"/>
                    <a:pt x="0" y="3605"/>
                    <a:pt x="0" y="8030"/>
                  </a:cubicBezTo>
                  <a:lnTo>
                    <a:pt x="0" y="117566"/>
                  </a:lnTo>
                  <a:cubicBezTo>
                    <a:pt x="0" y="122009"/>
                    <a:pt x="3587" y="125595"/>
                    <a:pt x="8011" y="125595"/>
                  </a:cubicBezTo>
                  <a:lnTo>
                    <a:pt x="134320" y="125595"/>
                  </a:lnTo>
                  <a:lnTo>
                    <a:pt x="165651" y="96583"/>
                  </a:lnTo>
                  <a:lnTo>
                    <a:pt x="165651" y="8030"/>
                  </a:lnTo>
                  <a:cubicBezTo>
                    <a:pt x="165651" y="5907"/>
                    <a:pt x="164795" y="3855"/>
                    <a:pt x="163296" y="2356"/>
                  </a:cubicBezTo>
                  <a:cubicBezTo>
                    <a:pt x="161797" y="857"/>
                    <a:pt x="159745" y="1"/>
                    <a:pt x="15762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5527575" y="1094425"/>
              <a:ext cx="392550" cy="2579600"/>
            </a:xfrm>
            <a:custGeom>
              <a:avLst/>
              <a:gdLst/>
              <a:ahLst/>
              <a:cxnLst/>
              <a:rect l="l" t="t" r="r" b="b"/>
              <a:pathLst>
                <a:path w="15702" h="103184" extrusionOk="0">
                  <a:moveTo>
                    <a:pt x="0" y="0"/>
                  </a:moveTo>
                  <a:cubicBezTo>
                    <a:pt x="4282" y="0"/>
                    <a:pt x="7815" y="3444"/>
                    <a:pt x="7815" y="7797"/>
                  </a:cubicBezTo>
                  <a:lnTo>
                    <a:pt x="7815" y="20251"/>
                  </a:lnTo>
                  <a:lnTo>
                    <a:pt x="7815" y="103184"/>
                  </a:lnTo>
                  <a:lnTo>
                    <a:pt x="15702" y="95976"/>
                  </a:lnTo>
                  <a:lnTo>
                    <a:pt x="15702" y="20251"/>
                  </a:lnTo>
                  <a:lnTo>
                    <a:pt x="15702" y="7797"/>
                  </a:lnTo>
                  <a:cubicBezTo>
                    <a:pt x="15702" y="3444"/>
                    <a:pt x="12169" y="0"/>
                    <a:pt x="7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5139985" y="3503490"/>
              <a:ext cx="786770" cy="723230"/>
            </a:xfrm>
            <a:custGeom>
              <a:avLst/>
              <a:gdLst/>
              <a:ahLst/>
              <a:cxnLst/>
              <a:rect l="l" t="t" r="r" b="b"/>
              <a:pathLst>
                <a:path w="32064" h="29334" extrusionOk="0">
                  <a:moveTo>
                    <a:pt x="7815" y="1"/>
                  </a:moveTo>
                  <a:cubicBezTo>
                    <a:pt x="3462" y="1"/>
                    <a:pt x="0" y="3516"/>
                    <a:pt x="0" y="7887"/>
                  </a:cubicBezTo>
                  <a:lnTo>
                    <a:pt x="0" y="29334"/>
                  </a:lnTo>
                  <a:lnTo>
                    <a:pt x="3206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1792650" y="1094850"/>
              <a:ext cx="388100" cy="3124275"/>
            </a:xfrm>
            <a:custGeom>
              <a:avLst/>
              <a:gdLst/>
              <a:ahLst/>
              <a:cxnLst/>
              <a:rect l="l" t="t" r="r" b="b"/>
              <a:pathLst>
                <a:path w="15524" h="124971" extrusionOk="0">
                  <a:moveTo>
                    <a:pt x="15524" y="124971"/>
                  </a:moveTo>
                  <a:cubicBezTo>
                    <a:pt x="11206" y="124971"/>
                    <a:pt x="7709" y="121545"/>
                    <a:pt x="7709" y="117209"/>
                  </a:cubicBezTo>
                  <a:lnTo>
                    <a:pt x="7709" y="104773"/>
                  </a:lnTo>
                  <a:lnTo>
                    <a:pt x="7709" y="7762"/>
                  </a:lnTo>
                  <a:cubicBezTo>
                    <a:pt x="7709" y="3427"/>
                    <a:pt x="11206" y="1"/>
                    <a:pt x="15524" y="1"/>
                  </a:cubicBezTo>
                  <a:lnTo>
                    <a:pt x="7709" y="1"/>
                  </a:lnTo>
                  <a:cubicBezTo>
                    <a:pt x="3498" y="1"/>
                    <a:pt x="1" y="3427"/>
                    <a:pt x="1" y="7762"/>
                  </a:cubicBezTo>
                  <a:lnTo>
                    <a:pt x="1" y="104773"/>
                  </a:lnTo>
                  <a:lnTo>
                    <a:pt x="1" y="117209"/>
                  </a:lnTo>
                  <a:cubicBezTo>
                    <a:pt x="1" y="121545"/>
                    <a:pt x="3498" y="124971"/>
                    <a:pt x="7709" y="1249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37"/>
          <p:cNvSpPr txBox="1">
            <a:spLocks noGrp="1"/>
          </p:cNvSpPr>
          <p:nvPr>
            <p:ph type="title"/>
          </p:nvPr>
        </p:nvSpPr>
        <p:spPr>
          <a:xfrm>
            <a:off x="2696906" y="1460141"/>
            <a:ext cx="4245070" cy="129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6600" dirty="0"/>
              <a:t>KHỞI ĐỘNG</a:t>
            </a:r>
            <a:endParaRPr sz="6600" dirty="0"/>
          </a:p>
        </p:txBody>
      </p:sp>
      <p:sp>
        <p:nvSpPr>
          <p:cNvPr id="584" name="Google Shape;584;p37"/>
          <p:cNvSpPr txBox="1">
            <a:spLocks noGrp="1"/>
          </p:cNvSpPr>
          <p:nvPr>
            <p:ph type="subTitle" idx="1"/>
          </p:nvPr>
        </p:nvSpPr>
        <p:spPr>
          <a:xfrm>
            <a:off x="2771550" y="2762813"/>
            <a:ext cx="3600900" cy="915600"/>
          </a:xfrm>
          <a:prstGeom prst="rect">
            <a:avLst/>
          </a:prstGeom>
        </p:spPr>
        <p:txBody>
          <a:bodyPr spcFirstLastPara="1" wrap="square" lIns="0" tIns="0" rIns="0" bIns="0" anchor="ctr" anchorCtr="0">
            <a:noAutofit/>
          </a:bodyPr>
          <a:lstStyle/>
          <a:p>
            <a:pPr marL="0" lvl="0" indent="0"/>
            <a:r>
              <a:rPr lang="en-US" dirty="0" err="1"/>
              <a:t>Cùng</a:t>
            </a:r>
            <a:r>
              <a:rPr lang="en-US" dirty="0"/>
              <a:t> </a:t>
            </a:r>
            <a:r>
              <a:rPr lang="en-US" dirty="0" err="1"/>
              <a:t>nhau</a:t>
            </a:r>
            <a:r>
              <a:rPr lang="en-US" dirty="0"/>
              <a:t> </a:t>
            </a:r>
            <a:r>
              <a:rPr lang="en-US" dirty="0" err="1"/>
              <a:t>dịch</a:t>
            </a:r>
            <a:r>
              <a:rPr lang="en-US" dirty="0"/>
              <a:t> </a:t>
            </a:r>
            <a:r>
              <a:rPr lang="en-US" dirty="0" err="1"/>
              <a:t>nào</a:t>
            </a:r>
            <a:r>
              <a:rPr lang="en-US" dirty="0"/>
              <a:t>….</a:t>
            </a:r>
            <a:endParaRPr dirty="0"/>
          </a:p>
        </p:txBody>
      </p:sp>
      <p:pic>
        <p:nvPicPr>
          <p:cNvPr id="4098" name="Picture 2" descr="Lets Go Sticker by Demic">
            <a:extLst>
              <a:ext uri="{FF2B5EF4-FFF2-40B4-BE49-F238E27FC236}">
                <a16:creationId xmlns:a16="http://schemas.microsoft.com/office/drawing/2014/main" id="{B1650E08-F940-46F6-9C3D-E7F58165888C}"/>
              </a:ext>
            </a:extLst>
          </p:cNvPr>
          <p:cNvPicPr>
            <a:picLocks noChangeAspect="1" noChangeArrowheads="1" noCrop="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2772" y="2823203"/>
            <a:ext cx="1836165" cy="1537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41"/>
          <p:cNvGrpSpPr/>
          <p:nvPr/>
        </p:nvGrpSpPr>
        <p:grpSpPr>
          <a:xfrm>
            <a:off x="4827412" y="1920129"/>
            <a:ext cx="3156319" cy="2368740"/>
            <a:chOff x="4754875" y="2128654"/>
            <a:chExt cx="3156319" cy="2368740"/>
          </a:xfrm>
        </p:grpSpPr>
        <p:sp>
          <p:nvSpPr>
            <p:cNvPr id="663" name="Google Shape;663;p41"/>
            <p:cNvSpPr/>
            <p:nvPr/>
          </p:nvSpPr>
          <p:spPr>
            <a:xfrm>
              <a:off x="4755931" y="2128654"/>
              <a:ext cx="3124197" cy="2368722"/>
            </a:xfrm>
            <a:custGeom>
              <a:avLst/>
              <a:gdLst/>
              <a:ahLst/>
              <a:cxnLst/>
              <a:rect l="l" t="t" r="r" b="b"/>
              <a:pathLst>
                <a:path w="165652" h="125595" extrusionOk="0">
                  <a:moveTo>
                    <a:pt x="8011" y="1"/>
                  </a:moveTo>
                  <a:cubicBezTo>
                    <a:pt x="3587" y="1"/>
                    <a:pt x="0" y="3605"/>
                    <a:pt x="0" y="8030"/>
                  </a:cubicBezTo>
                  <a:lnTo>
                    <a:pt x="0" y="117566"/>
                  </a:lnTo>
                  <a:cubicBezTo>
                    <a:pt x="0" y="122009"/>
                    <a:pt x="3587" y="125595"/>
                    <a:pt x="8011" y="125595"/>
                  </a:cubicBezTo>
                  <a:lnTo>
                    <a:pt x="134320" y="125595"/>
                  </a:lnTo>
                  <a:lnTo>
                    <a:pt x="165651" y="96583"/>
                  </a:lnTo>
                  <a:lnTo>
                    <a:pt x="165651" y="8030"/>
                  </a:lnTo>
                  <a:cubicBezTo>
                    <a:pt x="165651" y="5907"/>
                    <a:pt x="164795" y="3855"/>
                    <a:pt x="163296" y="2356"/>
                  </a:cubicBezTo>
                  <a:cubicBezTo>
                    <a:pt x="161797" y="857"/>
                    <a:pt x="159745" y="1"/>
                    <a:pt x="157622"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1"/>
            <p:cNvSpPr/>
            <p:nvPr/>
          </p:nvSpPr>
          <p:spPr>
            <a:xfrm>
              <a:off x="7578925" y="2137775"/>
              <a:ext cx="296140" cy="1942697"/>
            </a:xfrm>
            <a:custGeom>
              <a:avLst/>
              <a:gdLst/>
              <a:ahLst/>
              <a:cxnLst/>
              <a:rect l="l" t="t" r="r" b="b"/>
              <a:pathLst>
                <a:path w="15702" h="103184" extrusionOk="0">
                  <a:moveTo>
                    <a:pt x="0" y="0"/>
                  </a:moveTo>
                  <a:cubicBezTo>
                    <a:pt x="4282" y="0"/>
                    <a:pt x="7815" y="3444"/>
                    <a:pt x="7815" y="7797"/>
                  </a:cubicBezTo>
                  <a:lnTo>
                    <a:pt x="7815" y="20251"/>
                  </a:lnTo>
                  <a:lnTo>
                    <a:pt x="7815" y="103184"/>
                  </a:lnTo>
                  <a:lnTo>
                    <a:pt x="15702" y="95976"/>
                  </a:lnTo>
                  <a:lnTo>
                    <a:pt x="15702" y="20251"/>
                  </a:lnTo>
                  <a:lnTo>
                    <a:pt x="15702" y="7797"/>
                  </a:lnTo>
                  <a:cubicBezTo>
                    <a:pt x="15702" y="3444"/>
                    <a:pt x="12169" y="0"/>
                    <a:pt x="7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1"/>
            <p:cNvSpPr/>
            <p:nvPr/>
          </p:nvSpPr>
          <p:spPr>
            <a:xfrm>
              <a:off x="4761300" y="2137775"/>
              <a:ext cx="292783" cy="2350080"/>
            </a:xfrm>
            <a:custGeom>
              <a:avLst/>
              <a:gdLst/>
              <a:ahLst/>
              <a:cxnLst/>
              <a:rect l="l" t="t" r="r" b="b"/>
              <a:pathLst>
                <a:path w="15524" h="124971" extrusionOk="0">
                  <a:moveTo>
                    <a:pt x="15524" y="124971"/>
                  </a:moveTo>
                  <a:cubicBezTo>
                    <a:pt x="11206" y="124971"/>
                    <a:pt x="7709" y="121545"/>
                    <a:pt x="7709" y="117209"/>
                  </a:cubicBezTo>
                  <a:lnTo>
                    <a:pt x="7709" y="104773"/>
                  </a:lnTo>
                  <a:lnTo>
                    <a:pt x="7709" y="7762"/>
                  </a:lnTo>
                  <a:cubicBezTo>
                    <a:pt x="7709" y="3427"/>
                    <a:pt x="11206" y="1"/>
                    <a:pt x="15524" y="1"/>
                  </a:cubicBezTo>
                  <a:lnTo>
                    <a:pt x="7709" y="1"/>
                  </a:lnTo>
                  <a:cubicBezTo>
                    <a:pt x="3498" y="1"/>
                    <a:pt x="1" y="3427"/>
                    <a:pt x="1" y="7762"/>
                  </a:cubicBezTo>
                  <a:lnTo>
                    <a:pt x="1" y="104773"/>
                  </a:lnTo>
                  <a:lnTo>
                    <a:pt x="1" y="117209"/>
                  </a:lnTo>
                  <a:cubicBezTo>
                    <a:pt x="1" y="121545"/>
                    <a:pt x="3498" y="124971"/>
                    <a:pt x="7709" y="124971"/>
                  </a:cubicBez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6" name="Google Shape;666;p41"/>
            <p:cNvCxnSpPr/>
            <p:nvPr/>
          </p:nvCxnSpPr>
          <p:spPr>
            <a:xfrm>
              <a:off x="4754875" y="2725830"/>
              <a:ext cx="3125100" cy="0"/>
            </a:xfrm>
            <a:prstGeom prst="straightConnector1">
              <a:avLst/>
            </a:prstGeom>
            <a:noFill/>
            <a:ln w="19050" cap="flat" cmpd="sng">
              <a:solidFill>
                <a:schemeClr val="dk1"/>
              </a:solidFill>
              <a:prstDash val="solid"/>
              <a:round/>
              <a:headEnd type="none" w="med" len="med"/>
              <a:tailEnd type="none" w="med" len="med"/>
            </a:ln>
          </p:spPr>
        </p:cxnSp>
        <p:sp>
          <p:nvSpPr>
            <p:cNvPr id="667" name="Google Shape;667;p41"/>
            <p:cNvSpPr/>
            <p:nvPr/>
          </p:nvSpPr>
          <p:spPr>
            <a:xfrm rot="-207177" flipH="1">
              <a:off x="7269607" y="3904447"/>
              <a:ext cx="624863" cy="574651"/>
            </a:xfrm>
            <a:custGeom>
              <a:avLst/>
              <a:gdLst/>
              <a:ahLst/>
              <a:cxnLst/>
              <a:rect l="l" t="t" r="r" b="b"/>
              <a:pathLst>
                <a:path w="9930" h="9131" extrusionOk="0">
                  <a:moveTo>
                    <a:pt x="4522" y="1"/>
                  </a:moveTo>
                  <a:cubicBezTo>
                    <a:pt x="4444" y="1"/>
                    <a:pt x="4365" y="22"/>
                    <a:pt x="4292" y="69"/>
                  </a:cubicBezTo>
                  <a:cubicBezTo>
                    <a:pt x="2997" y="901"/>
                    <a:pt x="1495" y="1036"/>
                    <a:pt x="655" y="1036"/>
                  </a:cubicBezTo>
                  <a:cubicBezTo>
                    <a:pt x="251" y="1036"/>
                    <a:pt x="0" y="1005"/>
                    <a:pt x="0" y="1005"/>
                  </a:cubicBezTo>
                  <a:lnTo>
                    <a:pt x="0" y="1005"/>
                  </a:lnTo>
                  <a:lnTo>
                    <a:pt x="9929" y="9131"/>
                  </a:lnTo>
                  <a:cubicBezTo>
                    <a:pt x="6688" y="5433"/>
                    <a:pt x="5364" y="1712"/>
                    <a:pt x="4953" y="320"/>
                  </a:cubicBezTo>
                  <a:cubicBezTo>
                    <a:pt x="4889" y="126"/>
                    <a:pt x="4710" y="1"/>
                    <a:pt x="45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1"/>
          <p:cNvGrpSpPr/>
          <p:nvPr/>
        </p:nvGrpSpPr>
        <p:grpSpPr>
          <a:xfrm>
            <a:off x="1160262" y="1920129"/>
            <a:ext cx="3125253" cy="2368736"/>
            <a:chOff x="1087725" y="2128654"/>
            <a:chExt cx="3125253" cy="2368736"/>
          </a:xfrm>
        </p:grpSpPr>
        <p:grpSp>
          <p:nvGrpSpPr>
            <p:cNvPr id="669" name="Google Shape;669;p41"/>
            <p:cNvGrpSpPr/>
            <p:nvPr/>
          </p:nvGrpSpPr>
          <p:grpSpPr>
            <a:xfrm>
              <a:off x="1088781" y="2128654"/>
              <a:ext cx="3124197" cy="2368736"/>
              <a:chOff x="1785525" y="1086825"/>
              <a:chExt cx="4141300" cy="3139895"/>
            </a:xfrm>
          </p:grpSpPr>
          <p:sp>
            <p:nvSpPr>
              <p:cNvPr id="670" name="Google Shape;670;p41"/>
              <p:cNvSpPr/>
              <p:nvPr/>
            </p:nvSpPr>
            <p:spPr>
              <a:xfrm>
                <a:off x="1785525" y="1086825"/>
                <a:ext cx="4141300" cy="3139875"/>
              </a:xfrm>
              <a:custGeom>
                <a:avLst/>
                <a:gdLst/>
                <a:ahLst/>
                <a:cxnLst/>
                <a:rect l="l" t="t" r="r" b="b"/>
                <a:pathLst>
                  <a:path w="165652" h="125595" extrusionOk="0">
                    <a:moveTo>
                      <a:pt x="8011" y="1"/>
                    </a:moveTo>
                    <a:cubicBezTo>
                      <a:pt x="3587" y="1"/>
                      <a:pt x="0" y="3605"/>
                      <a:pt x="0" y="8030"/>
                    </a:cubicBezTo>
                    <a:lnTo>
                      <a:pt x="0" y="117566"/>
                    </a:lnTo>
                    <a:cubicBezTo>
                      <a:pt x="0" y="122009"/>
                      <a:pt x="3587" y="125595"/>
                      <a:pt x="8011" y="125595"/>
                    </a:cubicBezTo>
                    <a:lnTo>
                      <a:pt x="134320" y="125595"/>
                    </a:lnTo>
                    <a:lnTo>
                      <a:pt x="165651" y="96583"/>
                    </a:lnTo>
                    <a:lnTo>
                      <a:pt x="165651" y="8030"/>
                    </a:lnTo>
                    <a:cubicBezTo>
                      <a:pt x="165651" y="5907"/>
                      <a:pt x="164795" y="3855"/>
                      <a:pt x="163296" y="2356"/>
                    </a:cubicBezTo>
                    <a:cubicBezTo>
                      <a:pt x="161797" y="857"/>
                      <a:pt x="159745" y="1"/>
                      <a:pt x="15762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5527563" y="1098750"/>
                <a:ext cx="392550" cy="2575215"/>
              </a:xfrm>
              <a:custGeom>
                <a:avLst/>
                <a:gdLst/>
                <a:ahLst/>
                <a:cxnLst/>
                <a:rect l="l" t="t" r="r" b="b"/>
                <a:pathLst>
                  <a:path w="15702" h="103184" extrusionOk="0">
                    <a:moveTo>
                      <a:pt x="0" y="0"/>
                    </a:moveTo>
                    <a:cubicBezTo>
                      <a:pt x="4282" y="0"/>
                      <a:pt x="7815" y="3444"/>
                      <a:pt x="7815" y="7797"/>
                    </a:cubicBezTo>
                    <a:lnTo>
                      <a:pt x="7815" y="20251"/>
                    </a:lnTo>
                    <a:lnTo>
                      <a:pt x="7815" y="103184"/>
                    </a:lnTo>
                    <a:lnTo>
                      <a:pt x="15702" y="95976"/>
                    </a:lnTo>
                    <a:lnTo>
                      <a:pt x="15702" y="20251"/>
                    </a:lnTo>
                    <a:lnTo>
                      <a:pt x="15702" y="7797"/>
                    </a:lnTo>
                    <a:cubicBezTo>
                      <a:pt x="15702" y="3444"/>
                      <a:pt x="12169" y="0"/>
                      <a:pt x="7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5139985" y="3503490"/>
                <a:ext cx="786770" cy="723230"/>
              </a:xfrm>
              <a:custGeom>
                <a:avLst/>
                <a:gdLst/>
                <a:ahLst/>
                <a:cxnLst/>
                <a:rect l="l" t="t" r="r" b="b"/>
                <a:pathLst>
                  <a:path w="32064" h="29334" extrusionOk="0">
                    <a:moveTo>
                      <a:pt x="7815" y="1"/>
                    </a:moveTo>
                    <a:cubicBezTo>
                      <a:pt x="3462" y="1"/>
                      <a:pt x="0" y="3516"/>
                      <a:pt x="0" y="7887"/>
                    </a:cubicBezTo>
                    <a:lnTo>
                      <a:pt x="0" y="29334"/>
                    </a:lnTo>
                    <a:lnTo>
                      <a:pt x="3206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1792642" y="1098750"/>
                <a:ext cx="388139" cy="3114590"/>
              </a:xfrm>
              <a:custGeom>
                <a:avLst/>
                <a:gdLst/>
                <a:ahLst/>
                <a:cxnLst/>
                <a:rect l="l" t="t" r="r" b="b"/>
                <a:pathLst>
                  <a:path w="15524" h="124971" extrusionOk="0">
                    <a:moveTo>
                      <a:pt x="15524" y="124971"/>
                    </a:moveTo>
                    <a:cubicBezTo>
                      <a:pt x="11206" y="124971"/>
                      <a:pt x="7709" y="121545"/>
                      <a:pt x="7709" y="117209"/>
                    </a:cubicBezTo>
                    <a:lnTo>
                      <a:pt x="7709" y="104773"/>
                    </a:lnTo>
                    <a:lnTo>
                      <a:pt x="7709" y="7762"/>
                    </a:lnTo>
                    <a:cubicBezTo>
                      <a:pt x="7709" y="3427"/>
                      <a:pt x="11206" y="1"/>
                      <a:pt x="15524" y="1"/>
                    </a:cubicBezTo>
                    <a:lnTo>
                      <a:pt x="7709" y="1"/>
                    </a:lnTo>
                    <a:cubicBezTo>
                      <a:pt x="3498" y="1"/>
                      <a:pt x="1" y="3427"/>
                      <a:pt x="1" y="7762"/>
                    </a:cubicBezTo>
                    <a:lnTo>
                      <a:pt x="1" y="104773"/>
                    </a:lnTo>
                    <a:lnTo>
                      <a:pt x="1" y="117209"/>
                    </a:lnTo>
                    <a:cubicBezTo>
                      <a:pt x="1" y="121545"/>
                      <a:pt x="3498" y="124971"/>
                      <a:pt x="7709" y="1249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74" name="Google Shape;674;p41"/>
            <p:cNvCxnSpPr/>
            <p:nvPr/>
          </p:nvCxnSpPr>
          <p:spPr>
            <a:xfrm>
              <a:off x="1087725" y="2725830"/>
              <a:ext cx="3125100" cy="0"/>
            </a:xfrm>
            <a:prstGeom prst="straightConnector1">
              <a:avLst/>
            </a:prstGeom>
            <a:noFill/>
            <a:ln w="19050" cap="flat" cmpd="sng">
              <a:solidFill>
                <a:schemeClr val="dk1"/>
              </a:solidFill>
              <a:prstDash val="solid"/>
              <a:round/>
              <a:headEnd type="none" w="med" len="med"/>
              <a:tailEnd type="none" w="med" len="med"/>
            </a:ln>
          </p:spPr>
        </p:cxnSp>
      </p:grpSp>
      <p:sp>
        <p:nvSpPr>
          <p:cNvPr id="675" name="Google Shape;675;p41"/>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Ngôn</a:t>
            </a:r>
            <a:r>
              <a:rPr lang="en-US" dirty="0"/>
              <a:t> </a:t>
            </a:r>
            <a:r>
              <a:rPr lang="en-US" dirty="0" err="1"/>
              <a:t>ngữ</a:t>
            </a:r>
            <a:r>
              <a:rPr lang="en-US" dirty="0"/>
              <a:t> chat</a:t>
            </a:r>
            <a:endParaRPr dirty="0"/>
          </a:p>
        </p:txBody>
      </p:sp>
      <p:sp>
        <p:nvSpPr>
          <p:cNvPr id="676" name="Google Shape;676;p41"/>
          <p:cNvSpPr txBox="1">
            <a:spLocks noGrp="1"/>
          </p:cNvSpPr>
          <p:nvPr>
            <p:ph type="subTitle" idx="1"/>
          </p:nvPr>
        </p:nvSpPr>
        <p:spPr>
          <a:xfrm>
            <a:off x="1676313" y="1963550"/>
            <a:ext cx="2092800" cy="51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Nhân</a:t>
            </a:r>
            <a:r>
              <a:rPr lang="en-US" dirty="0"/>
              <a:t> </a:t>
            </a:r>
            <a:r>
              <a:rPr lang="en-US" dirty="0" err="1"/>
              <a:t>vật</a:t>
            </a:r>
            <a:r>
              <a:rPr lang="en-US" dirty="0"/>
              <a:t> Y</a:t>
            </a:r>
            <a:endParaRPr dirty="0"/>
          </a:p>
        </p:txBody>
      </p:sp>
      <p:sp>
        <p:nvSpPr>
          <p:cNvPr id="677" name="Google Shape;677;p41"/>
          <p:cNvSpPr txBox="1">
            <a:spLocks noGrp="1"/>
          </p:cNvSpPr>
          <p:nvPr>
            <p:ph type="subTitle" idx="2"/>
          </p:nvPr>
        </p:nvSpPr>
        <p:spPr>
          <a:xfrm>
            <a:off x="1672610" y="2710777"/>
            <a:ext cx="2092800" cy="1256700"/>
          </a:xfrm>
          <a:prstGeom prst="rect">
            <a:avLst/>
          </a:prstGeom>
        </p:spPr>
        <p:txBody>
          <a:bodyPr spcFirstLastPara="1" wrap="square" lIns="0" tIns="0" rIns="0" bIns="0" anchor="ctr" anchorCtr="0">
            <a:noAutofit/>
          </a:bodyPr>
          <a:lstStyle/>
          <a:p>
            <a:pPr marL="0" lvl="0" indent="0"/>
            <a:r>
              <a:rPr lang="vi-VN" dirty="0"/>
              <a:t>“Hum ni là 14-2 đéy pà kon ạ, pợn na đy pán hoa đéy! ty hok lời nhưng thấy zui zui, </a:t>
            </a:r>
            <a:endParaRPr dirty="0"/>
          </a:p>
        </p:txBody>
      </p:sp>
      <p:sp>
        <p:nvSpPr>
          <p:cNvPr id="678" name="Google Shape;678;p41"/>
          <p:cNvSpPr txBox="1">
            <a:spLocks noGrp="1"/>
          </p:cNvSpPr>
          <p:nvPr>
            <p:ph type="subTitle" idx="3"/>
          </p:nvPr>
        </p:nvSpPr>
        <p:spPr>
          <a:xfrm>
            <a:off x="5343638" y="1963550"/>
            <a:ext cx="2092800" cy="51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Dịch</a:t>
            </a:r>
            <a:endParaRPr dirty="0"/>
          </a:p>
        </p:txBody>
      </p:sp>
      <p:sp>
        <p:nvSpPr>
          <p:cNvPr id="22" name="Google Shape;679;p41">
            <a:extLst>
              <a:ext uri="{FF2B5EF4-FFF2-40B4-BE49-F238E27FC236}">
                <a16:creationId xmlns:a16="http://schemas.microsoft.com/office/drawing/2014/main" id="{91FDD232-88EA-4506-850C-D5EB2177169E}"/>
              </a:ext>
            </a:extLst>
          </p:cNvPr>
          <p:cNvSpPr txBox="1">
            <a:spLocks/>
          </p:cNvSpPr>
          <p:nvPr/>
        </p:nvSpPr>
        <p:spPr>
          <a:xfrm>
            <a:off x="5341644" y="2751504"/>
            <a:ext cx="2092800" cy="125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1pPr>
            <a:lvl2pPr marL="914400" marR="0" lvl="1"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2pPr>
            <a:lvl3pPr marL="1371600" marR="0" lvl="2"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3pPr>
            <a:lvl4pPr marL="1828800" marR="0" lvl="3"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4pPr>
            <a:lvl5pPr marL="2286000" marR="0" lvl="4"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5pPr>
            <a:lvl6pPr marL="2743200" marR="0" lvl="5"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6pPr>
            <a:lvl7pPr marL="3200400" marR="0" lvl="6"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7pPr>
            <a:lvl8pPr marL="3657600" marR="0" lvl="7"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8pPr>
            <a:lvl9pPr marL="4114800" marR="0" lvl="8"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9pPr>
          </a:lstStyle>
          <a:p>
            <a:pPr marL="0" indent="0"/>
            <a:r>
              <a:rPr lang="vi-VN" dirty="0"/>
              <a:t>Hôm nay là 14/2 đấy bà con ạ, bạn Na đi bán hoa đấy! Tuy không lời nhưng thấy vui vui.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41"/>
          <p:cNvGrpSpPr/>
          <p:nvPr/>
        </p:nvGrpSpPr>
        <p:grpSpPr>
          <a:xfrm>
            <a:off x="4858487" y="1920129"/>
            <a:ext cx="3156319" cy="2368740"/>
            <a:chOff x="4754875" y="2128654"/>
            <a:chExt cx="3156319" cy="2368740"/>
          </a:xfrm>
        </p:grpSpPr>
        <p:sp>
          <p:nvSpPr>
            <p:cNvPr id="663" name="Google Shape;663;p41"/>
            <p:cNvSpPr/>
            <p:nvPr/>
          </p:nvSpPr>
          <p:spPr>
            <a:xfrm>
              <a:off x="4755931" y="2128654"/>
              <a:ext cx="3124197" cy="2368722"/>
            </a:xfrm>
            <a:custGeom>
              <a:avLst/>
              <a:gdLst/>
              <a:ahLst/>
              <a:cxnLst/>
              <a:rect l="l" t="t" r="r" b="b"/>
              <a:pathLst>
                <a:path w="165652" h="125595" extrusionOk="0">
                  <a:moveTo>
                    <a:pt x="8011" y="1"/>
                  </a:moveTo>
                  <a:cubicBezTo>
                    <a:pt x="3587" y="1"/>
                    <a:pt x="0" y="3605"/>
                    <a:pt x="0" y="8030"/>
                  </a:cubicBezTo>
                  <a:lnTo>
                    <a:pt x="0" y="117566"/>
                  </a:lnTo>
                  <a:cubicBezTo>
                    <a:pt x="0" y="122009"/>
                    <a:pt x="3587" y="125595"/>
                    <a:pt x="8011" y="125595"/>
                  </a:cubicBezTo>
                  <a:lnTo>
                    <a:pt x="134320" y="125595"/>
                  </a:lnTo>
                  <a:lnTo>
                    <a:pt x="165651" y="96583"/>
                  </a:lnTo>
                  <a:lnTo>
                    <a:pt x="165651" y="8030"/>
                  </a:lnTo>
                  <a:cubicBezTo>
                    <a:pt x="165651" y="5907"/>
                    <a:pt x="164795" y="3855"/>
                    <a:pt x="163296" y="2356"/>
                  </a:cubicBezTo>
                  <a:cubicBezTo>
                    <a:pt x="161797" y="857"/>
                    <a:pt x="159745" y="1"/>
                    <a:pt x="157622"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1"/>
            <p:cNvSpPr/>
            <p:nvPr/>
          </p:nvSpPr>
          <p:spPr>
            <a:xfrm>
              <a:off x="7578925" y="2137775"/>
              <a:ext cx="296140" cy="1942697"/>
            </a:xfrm>
            <a:custGeom>
              <a:avLst/>
              <a:gdLst/>
              <a:ahLst/>
              <a:cxnLst/>
              <a:rect l="l" t="t" r="r" b="b"/>
              <a:pathLst>
                <a:path w="15702" h="103184" extrusionOk="0">
                  <a:moveTo>
                    <a:pt x="0" y="0"/>
                  </a:moveTo>
                  <a:cubicBezTo>
                    <a:pt x="4282" y="0"/>
                    <a:pt x="7815" y="3444"/>
                    <a:pt x="7815" y="7797"/>
                  </a:cubicBezTo>
                  <a:lnTo>
                    <a:pt x="7815" y="20251"/>
                  </a:lnTo>
                  <a:lnTo>
                    <a:pt x="7815" y="103184"/>
                  </a:lnTo>
                  <a:lnTo>
                    <a:pt x="15702" y="95976"/>
                  </a:lnTo>
                  <a:lnTo>
                    <a:pt x="15702" y="20251"/>
                  </a:lnTo>
                  <a:lnTo>
                    <a:pt x="15702" y="7797"/>
                  </a:lnTo>
                  <a:cubicBezTo>
                    <a:pt x="15702" y="3444"/>
                    <a:pt x="12169" y="0"/>
                    <a:pt x="7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1"/>
            <p:cNvSpPr/>
            <p:nvPr/>
          </p:nvSpPr>
          <p:spPr>
            <a:xfrm>
              <a:off x="4761300" y="2137775"/>
              <a:ext cx="292783" cy="2350080"/>
            </a:xfrm>
            <a:custGeom>
              <a:avLst/>
              <a:gdLst/>
              <a:ahLst/>
              <a:cxnLst/>
              <a:rect l="l" t="t" r="r" b="b"/>
              <a:pathLst>
                <a:path w="15524" h="124971" extrusionOk="0">
                  <a:moveTo>
                    <a:pt x="15524" y="124971"/>
                  </a:moveTo>
                  <a:cubicBezTo>
                    <a:pt x="11206" y="124971"/>
                    <a:pt x="7709" y="121545"/>
                    <a:pt x="7709" y="117209"/>
                  </a:cubicBezTo>
                  <a:lnTo>
                    <a:pt x="7709" y="104773"/>
                  </a:lnTo>
                  <a:lnTo>
                    <a:pt x="7709" y="7762"/>
                  </a:lnTo>
                  <a:cubicBezTo>
                    <a:pt x="7709" y="3427"/>
                    <a:pt x="11206" y="1"/>
                    <a:pt x="15524" y="1"/>
                  </a:cubicBezTo>
                  <a:lnTo>
                    <a:pt x="7709" y="1"/>
                  </a:lnTo>
                  <a:cubicBezTo>
                    <a:pt x="3498" y="1"/>
                    <a:pt x="1" y="3427"/>
                    <a:pt x="1" y="7762"/>
                  </a:cubicBezTo>
                  <a:lnTo>
                    <a:pt x="1" y="104773"/>
                  </a:lnTo>
                  <a:lnTo>
                    <a:pt x="1" y="117209"/>
                  </a:lnTo>
                  <a:cubicBezTo>
                    <a:pt x="1" y="121545"/>
                    <a:pt x="3498" y="124971"/>
                    <a:pt x="7709" y="124971"/>
                  </a:cubicBez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6" name="Google Shape;666;p41"/>
            <p:cNvCxnSpPr/>
            <p:nvPr/>
          </p:nvCxnSpPr>
          <p:spPr>
            <a:xfrm>
              <a:off x="4754875" y="2725830"/>
              <a:ext cx="3125100" cy="0"/>
            </a:xfrm>
            <a:prstGeom prst="straightConnector1">
              <a:avLst/>
            </a:prstGeom>
            <a:noFill/>
            <a:ln w="19050" cap="flat" cmpd="sng">
              <a:solidFill>
                <a:schemeClr val="dk1"/>
              </a:solidFill>
              <a:prstDash val="solid"/>
              <a:round/>
              <a:headEnd type="none" w="med" len="med"/>
              <a:tailEnd type="none" w="med" len="med"/>
            </a:ln>
          </p:spPr>
        </p:cxnSp>
        <p:sp>
          <p:nvSpPr>
            <p:cNvPr id="667" name="Google Shape;667;p41"/>
            <p:cNvSpPr/>
            <p:nvPr/>
          </p:nvSpPr>
          <p:spPr>
            <a:xfrm rot="-207177" flipH="1">
              <a:off x="7269607" y="3904447"/>
              <a:ext cx="624863" cy="574651"/>
            </a:xfrm>
            <a:custGeom>
              <a:avLst/>
              <a:gdLst/>
              <a:ahLst/>
              <a:cxnLst/>
              <a:rect l="l" t="t" r="r" b="b"/>
              <a:pathLst>
                <a:path w="9930" h="9131" extrusionOk="0">
                  <a:moveTo>
                    <a:pt x="4522" y="1"/>
                  </a:moveTo>
                  <a:cubicBezTo>
                    <a:pt x="4444" y="1"/>
                    <a:pt x="4365" y="22"/>
                    <a:pt x="4292" y="69"/>
                  </a:cubicBezTo>
                  <a:cubicBezTo>
                    <a:pt x="2997" y="901"/>
                    <a:pt x="1495" y="1036"/>
                    <a:pt x="655" y="1036"/>
                  </a:cubicBezTo>
                  <a:cubicBezTo>
                    <a:pt x="251" y="1036"/>
                    <a:pt x="0" y="1005"/>
                    <a:pt x="0" y="1005"/>
                  </a:cubicBezTo>
                  <a:lnTo>
                    <a:pt x="0" y="1005"/>
                  </a:lnTo>
                  <a:lnTo>
                    <a:pt x="9929" y="9131"/>
                  </a:lnTo>
                  <a:cubicBezTo>
                    <a:pt x="6688" y="5433"/>
                    <a:pt x="5364" y="1712"/>
                    <a:pt x="4953" y="320"/>
                  </a:cubicBezTo>
                  <a:cubicBezTo>
                    <a:pt x="4889" y="126"/>
                    <a:pt x="4710" y="1"/>
                    <a:pt x="45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1"/>
          <p:cNvGrpSpPr/>
          <p:nvPr/>
        </p:nvGrpSpPr>
        <p:grpSpPr>
          <a:xfrm>
            <a:off x="1160262" y="1920129"/>
            <a:ext cx="3125253" cy="2368736"/>
            <a:chOff x="1087725" y="2128654"/>
            <a:chExt cx="3125253" cy="2368736"/>
          </a:xfrm>
        </p:grpSpPr>
        <p:grpSp>
          <p:nvGrpSpPr>
            <p:cNvPr id="669" name="Google Shape;669;p41"/>
            <p:cNvGrpSpPr/>
            <p:nvPr/>
          </p:nvGrpSpPr>
          <p:grpSpPr>
            <a:xfrm>
              <a:off x="1088781" y="2128654"/>
              <a:ext cx="3124197" cy="2368736"/>
              <a:chOff x="1785525" y="1086825"/>
              <a:chExt cx="4141300" cy="3139895"/>
            </a:xfrm>
          </p:grpSpPr>
          <p:sp>
            <p:nvSpPr>
              <p:cNvPr id="670" name="Google Shape;670;p41"/>
              <p:cNvSpPr/>
              <p:nvPr/>
            </p:nvSpPr>
            <p:spPr>
              <a:xfrm>
                <a:off x="1785525" y="1086825"/>
                <a:ext cx="4141300" cy="3139875"/>
              </a:xfrm>
              <a:custGeom>
                <a:avLst/>
                <a:gdLst/>
                <a:ahLst/>
                <a:cxnLst/>
                <a:rect l="l" t="t" r="r" b="b"/>
                <a:pathLst>
                  <a:path w="165652" h="125595" extrusionOk="0">
                    <a:moveTo>
                      <a:pt x="8011" y="1"/>
                    </a:moveTo>
                    <a:cubicBezTo>
                      <a:pt x="3587" y="1"/>
                      <a:pt x="0" y="3605"/>
                      <a:pt x="0" y="8030"/>
                    </a:cubicBezTo>
                    <a:lnTo>
                      <a:pt x="0" y="117566"/>
                    </a:lnTo>
                    <a:cubicBezTo>
                      <a:pt x="0" y="122009"/>
                      <a:pt x="3587" y="125595"/>
                      <a:pt x="8011" y="125595"/>
                    </a:cubicBezTo>
                    <a:lnTo>
                      <a:pt x="134320" y="125595"/>
                    </a:lnTo>
                    <a:lnTo>
                      <a:pt x="165651" y="96583"/>
                    </a:lnTo>
                    <a:lnTo>
                      <a:pt x="165651" y="8030"/>
                    </a:lnTo>
                    <a:cubicBezTo>
                      <a:pt x="165651" y="5907"/>
                      <a:pt x="164795" y="3855"/>
                      <a:pt x="163296" y="2356"/>
                    </a:cubicBezTo>
                    <a:cubicBezTo>
                      <a:pt x="161797" y="857"/>
                      <a:pt x="159745" y="1"/>
                      <a:pt x="15762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5527563" y="1098750"/>
                <a:ext cx="392550" cy="2575215"/>
              </a:xfrm>
              <a:custGeom>
                <a:avLst/>
                <a:gdLst/>
                <a:ahLst/>
                <a:cxnLst/>
                <a:rect l="l" t="t" r="r" b="b"/>
                <a:pathLst>
                  <a:path w="15702" h="103184" extrusionOk="0">
                    <a:moveTo>
                      <a:pt x="0" y="0"/>
                    </a:moveTo>
                    <a:cubicBezTo>
                      <a:pt x="4282" y="0"/>
                      <a:pt x="7815" y="3444"/>
                      <a:pt x="7815" y="7797"/>
                    </a:cubicBezTo>
                    <a:lnTo>
                      <a:pt x="7815" y="20251"/>
                    </a:lnTo>
                    <a:lnTo>
                      <a:pt x="7815" y="103184"/>
                    </a:lnTo>
                    <a:lnTo>
                      <a:pt x="15702" y="95976"/>
                    </a:lnTo>
                    <a:lnTo>
                      <a:pt x="15702" y="20251"/>
                    </a:lnTo>
                    <a:lnTo>
                      <a:pt x="15702" y="7797"/>
                    </a:lnTo>
                    <a:cubicBezTo>
                      <a:pt x="15702" y="3444"/>
                      <a:pt x="12169" y="0"/>
                      <a:pt x="7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5139985" y="3503490"/>
                <a:ext cx="786770" cy="723230"/>
              </a:xfrm>
              <a:custGeom>
                <a:avLst/>
                <a:gdLst/>
                <a:ahLst/>
                <a:cxnLst/>
                <a:rect l="l" t="t" r="r" b="b"/>
                <a:pathLst>
                  <a:path w="32064" h="29334" extrusionOk="0">
                    <a:moveTo>
                      <a:pt x="7815" y="1"/>
                    </a:moveTo>
                    <a:cubicBezTo>
                      <a:pt x="3462" y="1"/>
                      <a:pt x="0" y="3516"/>
                      <a:pt x="0" y="7887"/>
                    </a:cubicBezTo>
                    <a:lnTo>
                      <a:pt x="0" y="29334"/>
                    </a:lnTo>
                    <a:lnTo>
                      <a:pt x="3206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1792642" y="1098750"/>
                <a:ext cx="388139" cy="3114590"/>
              </a:xfrm>
              <a:custGeom>
                <a:avLst/>
                <a:gdLst/>
                <a:ahLst/>
                <a:cxnLst/>
                <a:rect l="l" t="t" r="r" b="b"/>
                <a:pathLst>
                  <a:path w="15524" h="124971" extrusionOk="0">
                    <a:moveTo>
                      <a:pt x="15524" y="124971"/>
                    </a:moveTo>
                    <a:cubicBezTo>
                      <a:pt x="11206" y="124971"/>
                      <a:pt x="7709" y="121545"/>
                      <a:pt x="7709" y="117209"/>
                    </a:cubicBezTo>
                    <a:lnTo>
                      <a:pt x="7709" y="104773"/>
                    </a:lnTo>
                    <a:lnTo>
                      <a:pt x="7709" y="7762"/>
                    </a:lnTo>
                    <a:cubicBezTo>
                      <a:pt x="7709" y="3427"/>
                      <a:pt x="11206" y="1"/>
                      <a:pt x="15524" y="1"/>
                    </a:cubicBezTo>
                    <a:lnTo>
                      <a:pt x="7709" y="1"/>
                    </a:lnTo>
                    <a:cubicBezTo>
                      <a:pt x="3498" y="1"/>
                      <a:pt x="1" y="3427"/>
                      <a:pt x="1" y="7762"/>
                    </a:cubicBezTo>
                    <a:lnTo>
                      <a:pt x="1" y="104773"/>
                    </a:lnTo>
                    <a:lnTo>
                      <a:pt x="1" y="117209"/>
                    </a:lnTo>
                    <a:cubicBezTo>
                      <a:pt x="1" y="121545"/>
                      <a:pt x="3498" y="124971"/>
                      <a:pt x="7709" y="1249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74" name="Google Shape;674;p41"/>
            <p:cNvCxnSpPr/>
            <p:nvPr/>
          </p:nvCxnSpPr>
          <p:spPr>
            <a:xfrm>
              <a:off x="1087725" y="2725830"/>
              <a:ext cx="3125100" cy="0"/>
            </a:xfrm>
            <a:prstGeom prst="straightConnector1">
              <a:avLst/>
            </a:prstGeom>
            <a:noFill/>
            <a:ln w="19050" cap="flat" cmpd="sng">
              <a:solidFill>
                <a:schemeClr val="dk1"/>
              </a:solidFill>
              <a:prstDash val="solid"/>
              <a:round/>
              <a:headEnd type="none" w="med" len="med"/>
              <a:tailEnd type="none" w="med" len="med"/>
            </a:ln>
          </p:spPr>
        </p:cxnSp>
      </p:grpSp>
      <p:sp>
        <p:nvSpPr>
          <p:cNvPr id="675" name="Google Shape;675;p41"/>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Ngôn</a:t>
            </a:r>
            <a:r>
              <a:rPr lang="en-US" dirty="0"/>
              <a:t> </a:t>
            </a:r>
            <a:r>
              <a:rPr lang="en-US" dirty="0" err="1"/>
              <a:t>ngữ</a:t>
            </a:r>
            <a:r>
              <a:rPr lang="en-US" dirty="0"/>
              <a:t> chat</a:t>
            </a:r>
            <a:endParaRPr dirty="0"/>
          </a:p>
        </p:txBody>
      </p:sp>
      <p:sp>
        <p:nvSpPr>
          <p:cNvPr id="676" name="Google Shape;676;p41"/>
          <p:cNvSpPr txBox="1">
            <a:spLocks noGrp="1"/>
          </p:cNvSpPr>
          <p:nvPr>
            <p:ph type="subTitle" idx="1"/>
          </p:nvPr>
        </p:nvSpPr>
        <p:spPr>
          <a:xfrm>
            <a:off x="1676313" y="1963550"/>
            <a:ext cx="2092800" cy="51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Nhân</a:t>
            </a:r>
            <a:r>
              <a:rPr lang="en-US" dirty="0"/>
              <a:t> </a:t>
            </a:r>
            <a:r>
              <a:rPr lang="en-US" dirty="0" err="1"/>
              <a:t>vật</a:t>
            </a:r>
            <a:r>
              <a:rPr lang="en-US" dirty="0"/>
              <a:t> X</a:t>
            </a:r>
            <a:endParaRPr dirty="0"/>
          </a:p>
        </p:txBody>
      </p:sp>
      <p:sp>
        <p:nvSpPr>
          <p:cNvPr id="677" name="Google Shape;677;p41"/>
          <p:cNvSpPr txBox="1">
            <a:spLocks noGrp="1"/>
          </p:cNvSpPr>
          <p:nvPr>
            <p:ph type="subTitle" idx="2"/>
          </p:nvPr>
        </p:nvSpPr>
        <p:spPr>
          <a:xfrm>
            <a:off x="1672610" y="2710777"/>
            <a:ext cx="2092800" cy="1256700"/>
          </a:xfrm>
          <a:prstGeom prst="rect">
            <a:avLst/>
          </a:prstGeom>
        </p:spPr>
        <p:txBody>
          <a:bodyPr spcFirstLastPara="1" wrap="square" lIns="0" tIns="0" rIns="0" bIns="0" anchor="ctr" anchorCtr="0">
            <a:noAutofit/>
          </a:bodyPr>
          <a:lstStyle/>
          <a:p>
            <a:pPr marL="0" lvl="0" indent="0"/>
            <a:r>
              <a:rPr lang="vi-VN" dirty="0"/>
              <a:t>Nó lun mún ny of nó fone or nt or wan tâm như pạn nó vẫn thường thía mek dù zì nó là con gái làm shao có thía!!! …</a:t>
            </a:r>
            <a:endParaRPr dirty="0"/>
          </a:p>
        </p:txBody>
      </p:sp>
      <p:sp>
        <p:nvSpPr>
          <p:cNvPr id="678" name="Google Shape;678;p41"/>
          <p:cNvSpPr txBox="1">
            <a:spLocks noGrp="1"/>
          </p:cNvSpPr>
          <p:nvPr>
            <p:ph type="subTitle" idx="3"/>
          </p:nvPr>
        </p:nvSpPr>
        <p:spPr>
          <a:xfrm>
            <a:off x="5343638" y="1963550"/>
            <a:ext cx="2092800" cy="51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Dịch</a:t>
            </a:r>
            <a:endParaRPr dirty="0"/>
          </a:p>
        </p:txBody>
      </p:sp>
      <p:sp>
        <p:nvSpPr>
          <p:cNvPr id="20" name="Google Shape;679;p41">
            <a:extLst>
              <a:ext uri="{FF2B5EF4-FFF2-40B4-BE49-F238E27FC236}">
                <a16:creationId xmlns:a16="http://schemas.microsoft.com/office/drawing/2014/main" id="{6EB1BE02-2BB0-4F3D-8891-1BE24D84499D}"/>
              </a:ext>
            </a:extLst>
          </p:cNvPr>
          <p:cNvSpPr txBox="1">
            <a:spLocks/>
          </p:cNvSpPr>
          <p:nvPr/>
        </p:nvSpPr>
        <p:spPr>
          <a:xfrm>
            <a:off x="5343638" y="2780300"/>
            <a:ext cx="2092800" cy="125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1pPr>
            <a:lvl2pPr marL="914400" marR="0" lvl="1"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2pPr>
            <a:lvl3pPr marL="1371600" marR="0" lvl="2"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3pPr>
            <a:lvl4pPr marL="1828800" marR="0" lvl="3"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4pPr>
            <a:lvl5pPr marL="2286000" marR="0" lvl="4"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5pPr>
            <a:lvl6pPr marL="2743200" marR="0" lvl="5"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6pPr>
            <a:lvl7pPr marL="3200400" marR="0" lvl="6"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7pPr>
            <a:lvl8pPr marL="3657600" marR="0" lvl="7"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8pPr>
            <a:lvl9pPr marL="4114800" marR="0" lvl="8" indent="-330200" algn="ctr" rtl="0">
              <a:lnSpc>
                <a:spcPct val="100000"/>
              </a:lnSpc>
              <a:spcBef>
                <a:spcPts val="0"/>
              </a:spcBef>
              <a:spcAft>
                <a:spcPts val="0"/>
              </a:spcAft>
              <a:buClr>
                <a:schemeClr val="dk1"/>
              </a:buClr>
              <a:buSzPts val="1600"/>
              <a:buFont typeface="Quicksand Medium"/>
              <a:buNone/>
              <a:defRPr sz="1600" b="0" i="0" u="none" strike="noStrike" cap="none">
                <a:solidFill>
                  <a:schemeClr val="dk1"/>
                </a:solidFill>
                <a:latin typeface="Quicksand Medium"/>
                <a:ea typeface="Quicksand Medium"/>
                <a:cs typeface="Quicksand Medium"/>
                <a:sym typeface="Quicksand Medium"/>
              </a:defRPr>
            </a:lvl9pPr>
          </a:lstStyle>
          <a:p>
            <a:pPr marL="0" indent="0" algn="just"/>
            <a:r>
              <a:rPr lang="vi-VN" dirty="0"/>
              <a:t>Nó luôn muốn người yêu của nó điện thoại, hay nhắn tin, hay quan tâm như bạn nó vẫn thường thế vì nó là con gái làm sao có thể...</a:t>
            </a:r>
          </a:p>
        </p:txBody>
      </p:sp>
    </p:spTree>
    <p:extLst>
      <p:ext uri="{BB962C8B-B14F-4D97-AF65-F5344CB8AC3E}">
        <p14:creationId xmlns:p14="http://schemas.microsoft.com/office/powerpoint/2010/main" val="4036031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41"/>
          <p:cNvGrpSpPr/>
          <p:nvPr/>
        </p:nvGrpSpPr>
        <p:grpSpPr>
          <a:xfrm>
            <a:off x="4827412" y="1920129"/>
            <a:ext cx="3156319" cy="2368740"/>
            <a:chOff x="4754875" y="2128654"/>
            <a:chExt cx="3156319" cy="2368740"/>
          </a:xfrm>
        </p:grpSpPr>
        <p:sp>
          <p:nvSpPr>
            <p:cNvPr id="663" name="Google Shape;663;p41"/>
            <p:cNvSpPr/>
            <p:nvPr/>
          </p:nvSpPr>
          <p:spPr>
            <a:xfrm>
              <a:off x="4755931" y="2128654"/>
              <a:ext cx="3124197" cy="2368722"/>
            </a:xfrm>
            <a:custGeom>
              <a:avLst/>
              <a:gdLst/>
              <a:ahLst/>
              <a:cxnLst/>
              <a:rect l="l" t="t" r="r" b="b"/>
              <a:pathLst>
                <a:path w="165652" h="125595" extrusionOk="0">
                  <a:moveTo>
                    <a:pt x="8011" y="1"/>
                  </a:moveTo>
                  <a:cubicBezTo>
                    <a:pt x="3587" y="1"/>
                    <a:pt x="0" y="3605"/>
                    <a:pt x="0" y="8030"/>
                  </a:cubicBezTo>
                  <a:lnTo>
                    <a:pt x="0" y="117566"/>
                  </a:lnTo>
                  <a:cubicBezTo>
                    <a:pt x="0" y="122009"/>
                    <a:pt x="3587" y="125595"/>
                    <a:pt x="8011" y="125595"/>
                  </a:cubicBezTo>
                  <a:lnTo>
                    <a:pt x="134320" y="125595"/>
                  </a:lnTo>
                  <a:lnTo>
                    <a:pt x="165651" y="96583"/>
                  </a:lnTo>
                  <a:lnTo>
                    <a:pt x="165651" y="8030"/>
                  </a:lnTo>
                  <a:cubicBezTo>
                    <a:pt x="165651" y="5907"/>
                    <a:pt x="164795" y="3855"/>
                    <a:pt x="163296" y="2356"/>
                  </a:cubicBezTo>
                  <a:cubicBezTo>
                    <a:pt x="161797" y="857"/>
                    <a:pt x="159745" y="1"/>
                    <a:pt x="157622"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1"/>
            <p:cNvSpPr/>
            <p:nvPr/>
          </p:nvSpPr>
          <p:spPr>
            <a:xfrm>
              <a:off x="7578925" y="2137775"/>
              <a:ext cx="296140" cy="1942697"/>
            </a:xfrm>
            <a:custGeom>
              <a:avLst/>
              <a:gdLst/>
              <a:ahLst/>
              <a:cxnLst/>
              <a:rect l="l" t="t" r="r" b="b"/>
              <a:pathLst>
                <a:path w="15702" h="103184" extrusionOk="0">
                  <a:moveTo>
                    <a:pt x="0" y="0"/>
                  </a:moveTo>
                  <a:cubicBezTo>
                    <a:pt x="4282" y="0"/>
                    <a:pt x="7815" y="3444"/>
                    <a:pt x="7815" y="7797"/>
                  </a:cubicBezTo>
                  <a:lnTo>
                    <a:pt x="7815" y="20251"/>
                  </a:lnTo>
                  <a:lnTo>
                    <a:pt x="7815" y="103184"/>
                  </a:lnTo>
                  <a:lnTo>
                    <a:pt x="15702" y="95976"/>
                  </a:lnTo>
                  <a:lnTo>
                    <a:pt x="15702" y="20251"/>
                  </a:lnTo>
                  <a:lnTo>
                    <a:pt x="15702" y="7797"/>
                  </a:lnTo>
                  <a:cubicBezTo>
                    <a:pt x="15702" y="3444"/>
                    <a:pt x="12169" y="0"/>
                    <a:pt x="7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1"/>
            <p:cNvSpPr/>
            <p:nvPr/>
          </p:nvSpPr>
          <p:spPr>
            <a:xfrm>
              <a:off x="4761300" y="2137775"/>
              <a:ext cx="292783" cy="2350080"/>
            </a:xfrm>
            <a:custGeom>
              <a:avLst/>
              <a:gdLst/>
              <a:ahLst/>
              <a:cxnLst/>
              <a:rect l="l" t="t" r="r" b="b"/>
              <a:pathLst>
                <a:path w="15524" h="124971" extrusionOk="0">
                  <a:moveTo>
                    <a:pt x="15524" y="124971"/>
                  </a:moveTo>
                  <a:cubicBezTo>
                    <a:pt x="11206" y="124971"/>
                    <a:pt x="7709" y="121545"/>
                    <a:pt x="7709" y="117209"/>
                  </a:cubicBezTo>
                  <a:lnTo>
                    <a:pt x="7709" y="104773"/>
                  </a:lnTo>
                  <a:lnTo>
                    <a:pt x="7709" y="7762"/>
                  </a:lnTo>
                  <a:cubicBezTo>
                    <a:pt x="7709" y="3427"/>
                    <a:pt x="11206" y="1"/>
                    <a:pt x="15524" y="1"/>
                  </a:cubicBezTo>
                  <a:lnTo>
                    <a:pt x="7709" y="1"/>
                  </a:lnTo>
                  <a:cubicBezTo>
                    <a:pt x="3498" y="1"/>
                    <a:pt x="1" y="3427"/>
                    <a:pt x="1" y="7762"/>
                  </a:cubicBezTo>
                  <a:lnTo>
                    <a:pt x="1" y="104773"/>
                  </a:lnTo>
                  <a:lnTo>
                    <a:pt x="1" y="117209"/>
                  </a:lnTo>
                  <a:cubicBezTo>
                    <a:pt x="1" y="121545"/>
                    <a:pt x="3498" y="124971"/>
                    <a:pt x="7709" y="124971"/>
                  </a:cubicBez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6" name="Google Shape;666;p41"/>
            <p:cNvCxnSpPr/>
            <p:nvPr/>
          </p:nvCxnSpPr>
          <p:spPr>
            <a:xfrm>
              <a:off x="4754875" y="2725830"/>
              <a:ext cx="3125100" cy="0"/>
            </a:xfrm>
            <a:prstGeom prst="straightConnector1">
              <a:avLst/>
            </a:prstGeom>
            <a:noFill/>
            <a:ln w="19050" cap="flat" cmpd="sng">
              <a:solidFill>
                <a:schemeClr val="dk1"/>
              </a:solidFill>
              <a:prstDash val="solid"/>
              <a:round/>
              <a:headEnd type="none" w="med" len="med"/>
              <a:tailEnd type="none" w="med" len="med"/>
            </a:ln>
          </p:spPr>
        </p:cxnSp>
        <p:sp>
          <p:nvSpPr>
            <p:cNvPr id="667" name="Google Shape;667;p41"/>
            <p:cNvSpPr/>
            <p:nvPr/>
          </p:nvSpPr>
          <p:spPr>
            <a:xfrm rot="-207177" flipH="1">
              <a:off x="7269607" y="3904447"/>
              <a:ext cx="624863" cy="574651"/>
            </a:xfrm>
            <a:custGeom>
              <a:avLst/>
              <a:gdLst/>
              <a:ahLst/>
              <a:cxnLst/>
              <a:rect l="l" t="t" r="r" b="b"/>
              <a:pathLst>
                <a:path w="9930" h="9131" extrusionOk="0">
                  <a:moveTo>
                    <a:pt x="4522" y="1"/>
                  </a:moveTo>
                  <a:cubicBezTo>
                    <a:pt x="4444" y="1"/>
                    <a:pt x="4365" y="22"/>
                    <a:pt x="4292" y="69"/>
                  </a:cubicBezTo>
                  <a:cubicBezTo>
                    <a:pt x="2997" y="901"/>
                    <a:pt x="1495" y="1036"/>
                    <a:pt x="655" y="1036"/>
                  </a:cubicBezTo>
                  <a:cubicBezTo>
                    <a:pt x="251" y="1036"/>
                    <a:pt x="0" y="1005"/>
                    <a:pt x="0" y="1005"/>
                  </a:cubicBezTo>
                  <a:lnTo>
                    <a:pt x="0" y="1005"/>
                  </a:lnTo>
                  <a:lnTo>
                    <a:pt x="9929" y="9131"/>
                  </a:lnTo>
                  <a:cubicBezTo>
                    <a:pt x="6688" y="5433"/>
                    <a:pt x="5364" y="1712"/>
                    <a:pt x="4953" y="320"/>
                  </a:cubicBezTo>
                  <a:cubicBezTo>
                    <a:pt x="4889" y="126"/>
                    <a:pt x="4710" y="1"/>
                    <a:pt x="45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1"/>
          <p:cNvGrpSpPr/>
          <p:nvPr/>
        </p:nvGrpSpPr>
        <p:grpSpPr>
          <a:xfrm>
            <a:off x="1160262" y="1920129"/>
            <a:ext cx="3125253" cy="2368736"/>
            <a:chOff x="1087725" y="2128654"/>
            <a:chExt cx="3125253" cy="2368736"/>
          </a:xfrm>
        </p:grpSpPr>
        <p:grpSp>
          <p:nvGrpSpPr>
            <p:cNvPr id="669" name="Google Shape;669;p41"/>
            <p:cNvGrpSpPr/>
            <p:nvPr/>
          </p:nvGrpSpPr>
          <p:grpSpPr>
            <a:xfrm>
              <a:off x="1088781" y="2128654"/>
              <a:ext cx="3124197" cy="2368736"/>
              <a:chOff x="1785525" y="1086825"/>
              <a:chExt cx="4141300" cy="3139895"/>
            </a:xfrm>
          </p:grpSpPr>
          <p:sp>
            <p:nvSpPr>
              <p:cNvPr id="670" name="Google Shape;670;p41"/>
              <p:cNvSpPr/>
              <p:nvPr/>
            </p:nvSpPr>
            <p:spPr>
              <a:xfrm>
                <a:off x="1785525" y="1086825"/>
                <a:ext cx="4141300" cy="3139875"/>
              </a:xfrm>
              <a:custGeom>
                <a:avLst/>
                <a:gdLst/>
                <a:ahLst/>
                <a:cxnLst/>
                <a:rect l="l" t="t" r="r" b="b"/>
                <a:pathLst>
                  <a:path w="165652" h="125595" extrusionOk="0">
                    <a:moveTo>
                      <a:pt x="8011" y="1"/>
                    </a:moveTo>
                    <a:cubicBezTo>
                      <a:pt x="3587" y="1"/>
                      <a:pt x="0" y="3605"/>
                      <a:pt x="0" y="8030"/>
                    </a:cubicBezTo>
                    <a:lnTo>
                      <a:pt x="0" y="117566"/>
                    </a:lnTo>
                    <a:cubicBezTo>
                      <a:pt x="0" y="122009"/>
                      <a:pt x="3587" y="125595"/>
                      <a:pt x="8011" y="125595"/>
                    </a:cubicBezTo>
                    <a:lnTo>
                      <a:pt x="134320" y="125595"/>
                    </a:lnTo>
                    <a:lnTo>
                      <a:pt x="165651" y="96583"/>
                    </a:lnTo>
                    <a:lnTo>
                      <a:pt x="165651" y="8030"/>
                    </a:lnTo>
                    <a:cubicBezTo>
                      <a:pt x="165651" y="5907"/>
                      <a:pt x="164795" y="3855"/>
                      <a:pt x="163296" y="2356"/>
                    </a:cubicBezTo>
                    <a:cubicBezTo>
                      <a:pt x="161797" y="857"/>
                      <a:pt x="159745" y="1"/>
                      <a:pt x="15762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5527563" y="1098750"/>
                <a:ext cx="392550" cy="2575215"/>
              </a:xfrm>
              <a:custGeom>
                <a:avLst/>
                <a:gdLst/>
                <a:ahLst/>
                <a:cxnLst/>
                <a:rect l="l" t="t" r="r" b="b"/>
                <a:pathLst>
                  <a:path w="15702" h="103184" extrusionOk="0">
                    <a:moveTo>
                      <a:pt x="0" y="0"/>
                    </a:moveTo>
                    <a:cubicBezTo>
                      <a:pt x="4282" y="0"/>
                      <a:pt x="7815" y="3444"/>
                      <a:pt x="7815" y="7797"/>
                    </a:cubicBezTo>
                    <a:lnTo>
                      <a:pt x="7815" y="20251"/>
                    </a:lnTo>
                    <a:lnTo>
                      <a:pt x="7815" y="103184"/>
                    </a:lnTo>
                    <a:lnTo>
                      <a:pt x="15702" y="95976"/>
                    </a:lnTo>
                    <a:lnTo>
                      <a:pt x="15702" y="20251"/>
                    </a:lnTo>
                    <a:lnTo>
                      <a:pt x="15702" y="7797"/>
                    </a:lnTo>
                    <a:cubicBezTo>
                      <a:pt x="15702" y="3444"/>
                      <a:pt x="12169" y="0"/>
                      <a:pt x="7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5139985" y="3503490"/>
                <a:ext cx="786770" cy="723230"/>
              </a:xfrm>
              <a:custGeom>
                <a:avLst/>
                <a:gdLst/>
                <a:ahLst/>
                <a:cxnLst/>
                <a:rect l="l" t="t" r="r" b="b"/>
                <a:pathLst>
                  <a:path w="32064" h="29334" extrusionOk="0">
                    <a:moveTo>
                      <a:pt x="7815" y="1"/>
                    </a:moveTo>
                    <a:cubicBezTo>
                      <a:pt x="3462" y="1"/>
                      <a:pt x="0" y="3516"/>
                      <a:pt x="0" y="7887"/>
                    </a:cubicBezTo>
                    <a:lnTo>
                      <a:pt x="0" y="29334"/>
                    </a:lnTo>
                    <a:lnTo>
                      <a:pt x="3206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1792642" y="1098750"/>
                <a:ext cx="388139" cy="3114590"/>
              </a:xfrm>
              <a:custGeom>
                <a:avLst/>
                <a:gdLst/>
                <a:ahLst/>
                <a:cxnLst/>
                <a:rect l="l" t="t" r="r" b="b"/>
                <a:pathLst>
                  <a:path w="15524" h="124971" extrusionOk="0">
                    <a:moveTo>
                      <a:pt x="15524" y="124971"/>
                    </a:moveTo>
                    <a:cubicBezTo>
                      <a:pt x="11206" y="124971"/>
                      <a:pt x="7709" y="121545"/>
                      <a:pt x="7709" y="117209"/>
                    </a:cubicBezTo>
                    <a:lnTo>
                      <a:pt x="7709" y="104773"/>
                    </a:lnTo>
                    <a:lnTo>
                      <a:pt x="7709" y="7762"/>
                    </a:lnTo>
                    <a:cubicBezTo>
                      <a:pt x="7709" y="3427"/>
                      <a:pt x="11206" y="1"/>
                      <a:pt x="15524" y="1"/>
                    </a:cubicBezTo>
                    <a:lnTo>
                      <a:pt x="7709" y="1"/>
                    </a:lnTo>
                    <a:cubicBezTo>
                      <a:pt x="3498" y="1"/>
                      <a:pt x="1" y="3427"/>
                      <a:pt x="1" y="7762"/>
                    </a:cubicBezTo>
                    <a:lnTo>
                      <a:pt x="1" y="104773"/>
                    </a:lnTo>
                    <a:lnTo>
                      <a:pt x="1" y="117209"/>
                    </a:lnTo>
                    <a:cubicBezTo>
                      <a:pt x="1" y="121545"/>
                      <a:pt x="3498" y="124971"/>
                      <a:pt x="7709" y="1249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74" name="Google Shape;674;p41"/>
            <p:cNvCxnSpPr/>
            <p:nvPr/>
          </p:nvCxnSpPr>
          <p:spPr>
            <a:xfrm>
              <a:off x="1087725" y="2725830"/>
              <a:ext cx="3125100" cy="0"/>
            </a:xfrm>
            <a:prstGeom prst="straightConnector1">
              <a:avLst/>
            </a:prstGeom>
            <a:noFill/>
            <a:ln w="19050" cap="flat" cmpd="sng">
              <a:solidFill>
                <a:schemeClr val="dk1"/>
              </a:solidFill>
              <a:prstDash val="solid"/>
              <a:round/>
              <a:headEnd type="none" w="med" len="med"/>
              <a:tailEnd type="none" w="med" len="med"/>
            </a:ln>
          </p:spPr>
        </p:cxnSp>
      </p:grpSp>
      <p:sp>
        <p:nvSpPr>
          <p:cNvPr id="675" name="Google Shape;675;p41"/>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Ngôn</a:t>
            </a:r>
            <a:r>
              <a:rPr lang="en-US" dirty="0"/>
              <a:t> </a:t>
            </a:r>
            <a:r>
              <a:rPr lang="en-US" dirty="0" err="1"/>
              <a:t>ngữ</a:t>
            </a:r>
            <a:r>
              <a:rPr lang="en-US" dirty="0"/>
              <a:t> chat</a:t>
            </a:r>
            <a:endParaRPr dirty="0"/>
          </a:p>
        </p:txBody>
      </p:sp>
      <p:sp>
        <p:nvSpPr>
          <p:cNvPr id="676" name="Google Shape;676;p41"/>
          <p:cNvSpPr txBox="1">
            <a:spLocks noGrp="1"/>
          </p:cNvSpPr>
          <p:nvPr>
            <p:ph type="subTitle" idx="1"/>
          </p:nvPr>
        </p:nvSpPr>
        <p:spPr>
          <a:xfrm>
            <a:off x="1676313" y="1963550"/>
            <a:ext cx="2092800" cy="51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Nhân</a:t>
            </a:r>
            <a:r>
              <a:rPr lang="en-US" dirty="0"/>
              <a:t> </a:t>
            </a:r>
            <a:r>
              <a:rPr lang="en-US" dirty="0" err="1"/>
              <a:t>vật</a:t>
            </a:r>
            <a:r>
              <a:rPr lang="en-US" dirty="0"/>
              <a:t> Z</a:t>
            </a:r>
            <a:endParaRPr dirty="0"/>
          </a:p>
        </p:txBody>
      </p:sp>
      <p:sp>
        <p:nvSpPr>
          <p:cNvPr id="677" name="Google Shape;677;p41"/>
          <p:cNvSpPr txBox="1">
            <a:spLocks noGrp="1"/>
          </p:cNvSpPr>
          <p:nvPr>
            <p:ph type="subTitle" idx="2"/>
          </p:nvPr>
        </p:nvSpPr>
        <p:spPr>
          <a:xfrm>
            <a:off x="1672610" y="2710777"/>
            <a:ext cx="2092800" cy="1256700"/>
          </a:xfrm>
          <a:prstGeom prst="rect">
            <a:avLst/>
          </a:prstGeom>
        </p:spPr>
        <p:txBody>
          <a:bodyPr spcFirstLastPara="1" wrap="square" lIns="0" tIns="0" rIns="0" bIns="0" anchor="ctr" anchorCtr="0">
            <a:noAutofit/>
          </a:bodyPr>
          <a:lstStyle/>
          <a:p>
            <a:pPr marL="0" lvl="0" indent="0"/>
            <a:r>
              <a:rPr lang="vi-VN" dirty="0"/>
              <a:t>Ngoi` pun` hok bjk lem` je^`, vo^ tinh` nghj~ den' anh, hok bjk jo` nay` anh dang lam` j` ta?</a:t>
            </a:r>
            <a:endParaRPr dirty="0"/>
          </a:p>
        </p:txBody>
      </p:sp>
      <p:sp>
        <p:nvSpPr>
          <p:cNvPr id="678" name="Google Shape;678;p41"/>
          <p:cNvSpPr txBox="1">
            <a:spLocks noGrp="1"/>
          </p:cNvSpPr>
          <p:nvPr>
            <p:ph type="subTitle" idx="3"/>
          </p:nvPr>
        </p:nvSpPr>
        <p:spPr>
          <a:xfrm>
            <a:off x="5343638" y="1963550"/>
            <a:ext cx="2092800" cy="51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Dịch</a:t>
            </a:r>
            <a:endParaRPr dirty="0"/>
          </a:p>
        </p:txBody>
      </p:sp>
      <p:sp>
        <p:nvSpPr>
          <p:cNvPr id="679" name="Google Shape;679;p41"/>
          <p:cNvSpPr txBox="1">
            <a:spLocks noGrp="1"/>
          </p:cNvSpPr>
          <p:nvPr>
            <p:ph type="subTitle" idx="4"/>
          </p:nvPr>
        </p:nvSpPr>
        <p:spPr>
          <a:xfrm>
            <a:off x="5343638" y="2780300"/>
            <a:ext cx="2092800" cy="1256700"/>
          </a:xfrm>
          <a:prstGeom prst="rect">
            <a:avLst/>
          </a:prstGeom>
        </p:spPr>
        <p:txBody>
          <a:bodyPr spcFirstLastPara="1" wrap="square" lIns="0" tIns="0" rIns="0" bIns="0" anchor="ctr" anchorCtr="0">
            <a:noAutofit/>
          </a:bodyPr>
          <a:lstStyle/>
          <a:p>
            <a:pPr marL="0" lvl="0" indent="0" algn="just"/>
            <a:r>
              <a:rPr lang="vi-VN" dirty="0"/>
              <a:t>Ngồi buồn không biết làm gì, vô tình nghĩ đến anh, không biết giờ này anh đang làm gì ta?</a:t>
            </a:r>
            <a:endParaRPr dirty="0"/>
          </a:p>
        </p:txBody>
      </p:sp>
    </p:spTree>
    <p:extLst>
      <p:ext uri="{BB962C8B-B14F-4D97-AF65-F5344CB8AC3E}">
        <p14:creationId xmlns:p14="http://schemas.microsoft.com/office/powerpoint/2010/main" val="2389613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9">
                                            <p:txEl>
                                              <p:pRg st="0" end="0"/>
                                            </p:txEl>
                                          </p:spTgt>
                                        </p:tgtEl>
                                        <p:attrNameLst>
                                          <p:attrName>style.visibility</p:attrName>
                                        </p:attrNameLst>
                                      </p:cBhvr>
                                      <p:to>
                                        <p:strVal val="visible"/>
                                      </p:to>
                                    </p:set>
                                    <p:anim calcmode="lin" valueType="num">
                                      <p:cBhvr additive="base">
                                        <p:cTn id="7" dur="500" fill="hold"/>
                                        <p:tgtEl>
                                          <p:spTgt spid="6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37"/>
          <p:cNvGrpSpPr/>
          <p:nvPr/>
        </p:nvGrpSpPr>
        <p:grpSpPr>
          <a:xfrm>
            <a:off x="2049890" y="493449"/>
            <a:ext cx="5309975" cy="4025973"/>
            <a:chOff x="1785525" y="1086825"/>
            <a:chExt cx="4141300" cy="3139895"/>
          </a:xfrm>
        </p:grpSpPr>
        <p:sp>
          <p:nvSpPr>
            <p:cNvPr id="579" name="Google Shape;579;p37"/>
            <p:cNvSpPr/>
            <p:nvPr/>
          </p:nvSpPr>
          <p:spPr>
            <a:xfrm>
              <a:off x="1785525" y="1086825"/>
              <a:ext cx="4141300" cy="3139875"/>
            </a:xfrm>
            <a:custGeom>
              <a:avLst/>
              <a:gdLst/>
              <a:ahLst/>
              <a:cxnLst/>
              <a:rect l="l" t="t" r="r" b="b"/>
              <a:pathLst>
                <a:path w="165652" h="125595" extrusionOk="0">
                  <a:moveTo>
                    <a:pt x="8011" y="1"/>
                  </a:moveTo>
                  <a:cubicBezTo>
                    <a:pt x="3587" y="1"/>
                    <a:pt x="0" y="3605"/>
                    <a:pt x="0" y="8030"/>
                  </a:cubicBezTo>
                  <a:lnTo>
                    <a:pt x="0" y="117566"/>
                  </a:lnTo>
                  <a:cubicBezTo>
                    <a:pt x="0" y="122009"/>
                    <a:pt x="3587" y="125595"/>
                    <a:pt x="8011" y="125595"/>
                  </a:cubicBezTo>
                  <a:lnTo>
                    <a:pt x="134320" y="125595"/>
                  </a:lnTo>
                  <a:lnTo>
                    <a:pt x="165651" y="96583"/>
                  </a:lnTo>
                  <a:lnTo>
                    <a:pt x="165651" y="8030"/>
                  </a:lnTo>
                  <a:cubicBezTo>
                    <a:pt x="165651" y="5907"/>
                    <a:pt x="164795" y="3855"/>
                    <a:pt x="163296" y="2356"/>
                  </a:cubicBezTo>
                  <a:cubicBezTo>
                    <a:pt x="161797" y="857"/>
                    <a:pt x="159745" y="1"/>
                    <a:pt x="15762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5527575" y="1094425"/>
              <a:ext cx="392550" cy="2579600"/>
            </a:xfrm>
            <a:custGeom>
              <a:avLst/>
              <a:gdLst/>
              <a:ahLst/>
              <a:cxnLst/>
              <a:rect l="l" t="t" r="r" b="b"/>
              <a:pathLst>
                <a:path w="15702" h="103184" extrusionOk="0">
                  <a:moveTo>
                    <a:pt x="0" y="0"/>
                  </a:moveTo>
                  <a:cubicBezTo>
                    <a:pt x="4282" y="0"/>
                    <a:pt x="7815" y="3444"/>
                    <a:pt x="7815" y="7797"/>
                  </a:cubicBezTo>
                  <a:lnTo>
                    <a:pt x="7815" y="20251"/>
                  </a:lnTo>
                  <a:lnTo>
                    <a:pt x="7815" y="103184"/>
                  </a:lnTo>
                  <a:lnTo>
                    <a:pt x="15702" y="95976"/>
                  </a:lnTo>
                  <a:lnTo>
                    <a:pt x="15702" y="20251"/>
                  </a:lnTo>
                  <a:lnTo>
                    <a:pt x="15702" y="7797"/>
                  </a:lnTo>
                  <a:cubicBezTo>
                    <a:pt x="15702" y="3444"/>
                    <a:pt x="12169" y="0"/>
                    <a:pt x="7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5139985" y="3503490"/>
              <a:ext cx="786770" cy="723230"/>
            </a:xfrm>
            <a:custGeom>
              <a:avLst/>
              <a:gdLst/>
              <a:ahLst/>
              <a:cxnLst/>
              <a:rect l="l" t="t" r="r" b="b"/>
              <a:pathLst>
                <a:path w="32064" h="29334" extrusionOk="0">
                  <a:moveTo>
                    <a:pt x="7815" y="1"/>
                  </a:moveTo>
                  <a:cubicBezTo>
                    <a:pt x="3462" y="1"/>
                    <a:pt x="0" y="3516"/>
                    <a:pt x="0" y="7887"/>
                  </a:cubicBezTo>
                  <a:lnTo>
                    <a:pt x="0" y="29334"/>
                  </a:lnTo>
                  <a:lnTo>
                    <a:pt x="3206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1792650" y="1094850"/>
              <a:ext cx="388100" cy="3124275"/>
            </a:xfrm>
            <a:custGeom>
              <a:avLst/>
              <a:gdLst/>
              <a:ahLst/>
              <a:cxnLst/>
              <a:rect l="l" t="t" r="r" b="b"/>
              <a:pathLst>
                <a:path w="15524" h="124971" extrusionOk="0">
                  <a:moveTo>
                    <a:pt x="15524" y="124971"/>
                  </a:moveTo>
                  <a:cubicBezTo>
                    <a:pt x="11206" y="124971"/>
                    <a:pt x="7709" y="121545"/>
                    <a:pt x="7709" y="117209"/>
                  </a:cubicBezTo>
                  <a:lnTo>
                    <a:pt x="7709" y="104773"/>
                  </a:lnTo>
                  <a:lnTo>
                    <a:pt x="7709" y="7762"/>
                  </a:lnTo>
                  <a:cubicBezTo>
                    <a:pt x="7709" y="3427"/>
                    <a:pt x="11206" y="1"/>
                    <a:pt x="15524" y="1"/>
                  </a:cubicBezTo>
                  <a:lnTo>
                    <a:pt x="7709" y="1"/>
                  </a:lnTo>
                  <a:cubicBezTo>
                    <a:pt x="3498" y="1"/>
                    <a:pt x="1" y="3427"/>
                    <a:pt x="1" y="7762"/>
                  </a:cubicBezTo>
                  <a:lnTo>
                    <a:pt x="1" y="104773"/>
                  </a:lnTo>
                  <a:lnTo>
                    <a:pt x="1" y="117209"/>
                  </a:lnTo>
                  <a:cubicBezTo>
                    <a:pt x="1" y="121545"/>
                    <a:pt x="3498" y="124971"/>
                    <a:pt x="7709" y="1249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37"/>
          <p:cNvSpPr txBox="1">
            <a:spLocks noGrp="1"/>
          </p:cNvSpPr>
          <p:nvPr>
            <p:ph type="title"/>
          </p:nvPr>
        </p:nvSpPr>
        <p:spPr>
          <a:xfrm>
            <a:off x="2696906" y="1460141"/>
            <a:ext cx="4245070" cy="1297800"/>
          </a:xfrm>
          <a:prstGeom prst="rect">
            <a:avLst/>
          </a:prstGeom>
        </p:spPr>
        <p:txBody>
          <a:bodyPr spcFirstLastPara="1" wrap="square" lIns="0" tIns="0" rIns="0" bIns="0" anchor="ctr" anchorCtr="0">
            <a:noAutofit/>
          </a:bodyPr>
          <a:lstStyle/>
          <a:p>
            <a:pPr lvl="0"/>
            <a:r>
              <a:rPr lang="vi-VN" sz="3200" dirty="0"/>
              <a:t>Qua những dòng ngôn ngữ chat đó, em có suy nghĩ gì về tiếng Việt trong giai đoạn hiện nay?</a:t>
            </a:r>
            <a:endParaRPr sz="2400" dirty="0"/>
          </a:p>
        </p:txBody>
      </p:sp>
      <p:pic>
        <p:nvPicPr>
          <p:cNvPr id="1026" name="Picture 2" descr="What The Wtf Sticker by Demic">
            <a:extLst>
              <a:ext uri="{FF2B5EF4-FFF2-40B4-BE49-F238E27FC236}">
                <a16:creationId xmlns:a16="http://schemas.microsoft.com/office/drawing/2014/main" id="{A9013CE2-3E92-4638-A519-D3FBEBDCB4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5365" y="3021006"/>
            <a:ext cx="2284944" cy="237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2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39"/>
          <p:cNvGrpSpPr/>
          <p:nvPr/>
        </p:nvGrpSpPr>
        <p:grpSpPr>
          <a:xfrm>
            <a:off x="2215425" y="2605825"/>
            <a:ext cx="4717900" cy="1716119"/>
            <a:chOff x="2215425" y="2605825"/>
            <a:chExt cx="4717900" cy="1716119"/>
          </a:xfrm>
        </p:grpSpPr>
        <p:grpSp>
          <p:nvGrpSpPr>
            <p:cNvPr id="631" name="Google Shape;631;p39"/>
            <p:cNvGrpSpPr/>
            <p:nvPr/>
          </p:nvGrpSpPr>
          <p:grpSpPr>
            <a:xfrm>
              <a:off x="2215425" y="2605825"/>
              <a:ext cx="4712834" cy="1716119"/>
              <a:chOff x="4098825" y="3548675"/>
              <a:chExt cx="2708525" cy="986275"/>
            </a:xfrm>
          </p:grpSpPr>
          <p:sp>
            <p:nvSpPr>
              <p:cNvPr id="632" name="Google Shape;632;p39"/>
              <p:cNvSpPr/>
              <p:nvPr/>
            </p:nvSpPr>
            <p:spPr>
              <a:xfrm>
                <a:off x="4098825" y="3548675"/>
                <a:ext cx="2708525" cy="986275"/>
              </a:xfrm>
              <a:custGeom>
                <a:avLst/>
                <a:gdLst/>
                <a:ahLst/>
                <a:cxnLst/>
                <a:rect l="l" t="t" r="r" b="b"/>
                <a:pathLst>
                  <a:path w="108341" h="39451" extrusionOk="0">
                    <a:moveTo>
                      <a:pt x="8047" y="0"/>
                    </a:moveTo>
                    <a:cubicBezTo>
                      <a:pt x="3604" y="0"/>
                      <a:pt x="0" y="3604"/>
                      <a:pt x="0" y="8065"/>
                    </a:cubicBezTo>
                    <a:lnTo>
                      <a:pt x="0" y="31403"/>
                    </a:lnTo>
                    <a:cubicBezTo>
                      <a:pt x="0" y="35846"/>
                      <a:pt x="3604" y="39450"/>
                      <a:pt x="8047" y="39450"/>
                    </a:cubicBezTo>
                    <a:lnTo>
                      <a:pt x="100276" y="39450"/>
                    </a:lnTo>
                    <a:cubicBezTo>
                      <a:pt x="104719" y="39450"/>
                      <a:pt x="108341" y="35846"/>
                      <a:pt x="108341" y="31403"/>
                    </a:cubicBezTo>
                    <a:lnTo>
                      <a:pt x="108341" y="15309"/>
                    </a:lnTo>
                    <a:lnTo>
                      <a:pt x="108234" y="15309"/>
                    </a:lnTo>
                    <a:cubicBezTo>
                      <a:pt x="106610" y="15309"/>
                      <a:pt x="104469" y="16344"/>
                      <a:pt x="103041" y="17218"/>
                    </a:cubicBezTo>
                    <a:cubicBezTo>
                      <a:pt x="102649" y="17450"/>
                      <a:pt x="102221" y="17575"/>
                      <a:pt x="101810" y="17575"/>
                    </a:cubicBezTo>
                    <a:cubicBezTo>
                      <a:pt x="101186" y="17575"/>
                      <a:pt x="100597" y="17307"/>
                      <a:pt x="100133" y="16808"/>
                    </a:cubicBezTo>
                    <a:cubicBezTo>
                      <a:pt x="97011" y="13436"/>
                      <a:pt x="89303" y="5139"/>
                      <a:pt x="8366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9"/>
              <p:cNvSpPr/>
              <p:nvPr/>
            </p:nvSpPr>
            <p:spPr>
              <a:xfrm>
                <a:off x="4106850" y="3555800"/>
                <a:ext cx="396125" cy="972000"/>
              </a:xfrm>
              <a:custGeom>
                <a:avLst/>
                <a:gdLst/>
                <a:ahLst/>
                <a:cxnLst/>
                <a:rect l="l" t="t" r="r" b="b"/>
                <a:pathLst>
                  <a:path w="15845" h="38880" extrusionOk="0">
                    <a:moveTo>
                      <a:pt x="7887" y="38880"/>
                    </a:moveTo>
                    <a:cubicBezTo>
                      <a:pt x="3569" y="38880"/>
                      <a:pt x="0" y="35365"/>
                      <a:pt x="0" y="31118"/>
                    </a:cubicBezTo>
                    <a:lnTo>
                      <a:pt x="0" y="7762"/>
                    </a:lnTo>
                    <a:cubicBezTo>
                      <a:pt x="0" y="3426"/>
                      <a:pt x="3569" y="1"/>
                      <a:pt x="7887" y="1"/>
                    </a:cubicBezTo>
                    <a:lnTo>
                      <a:pt x="15845" y="1"/>
                    </a:lnTo>
                    <a:cubicBezTo>
                      <a:pt x="11437" y="1"/>
                      <a:pt x="7887" y="3426"/>
                      <a:pt x="7887" y="7762"/>
                    </a:cubicBezTo>
                    <a:lnTo>
                      <a:pt x="7887" y="31118"/>
                    </a:lnTo>
                    <a:cubicBezTo>
                      <a:pt x="7887" y="35365"/>
                      <a:pt x="11437" y="38880"/>
                      <a:pt x="15845" y="388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9"/>
              <p:cNvSpPr/>
              <p:nvPr/>
            </p:nvSpPr>
            <p:spPr>
              <a:xfrm>
                <a:off x="6404075" y="3931825"/>
                <a:ext cx="395700" cy="594650"/>
              </a:xfrm>
              <a:custGeom>
                <a:avLst/>
                <a:gdLst/>
                <a:ahLst/>
                <a:cxnLst/>
                <a:rect l="l" t="t" r="r" b="b"/>
                <a:pathLst>
                  <a:path w="15828" h="23786" extrusionOk="0">
                    <a:moveTo>
                      <a:pt x="15827" y="1"/>
                    </a:moveTo>
                    <a:cubicBezTo>
                      <a:pt x="14222" y="72"/>
                      <a:pt x="12205" y="1054"/>
                      <a:pt x="10831" y="1892"/>
                    </a:cubicBezTo>
                    <a:cubicBezTo>
                      <a:pt x="10439" y="2124"/>
                      <a:pt x="10011" y="2249"/>
                      <a:pt x="9600" y="2249"/>
                    </a:cubicBezTo>
                    <a:cubicBezTo>
                      <a:pt x="8976" y="2249"/>
                      <a:pt x="8387" y="1981"/>
                      <a:pt x="7923" y="1482"/>
                    </a:cubicBezTo>
                    <a:cubicBezTo>
                      <a:pt x="7905" y="1464"/>
                      <a:pt x="7887" y="1446"/>
                      <a:pt x="7870" y="1411"/>
                    </a:cubicBezTo>
                    <a:lnTo>
                      <a:pt x="7870" y="16006"/>
                    </a:lnTo>
                    <a:cubicBezTo>
                      <a:pt x="7870" y="20270"/>
                      <a:pt x="4301" y="23785"/>
                      <a:pt x="1" y="23785"/>
                    </a:cubicBezTo>
                    <a:lnTo>
                      <a:pt x="7870" y="23785"/>
                    </a:lnTo>
                    <a:cubicBezTo>
                      <a:pt x="8441" y="23785"/>
                      <a:pt x="8940" y="23785"/>
                      <a:pt x="9440" y="23625"/>
                    </a:cubicBezTo>
                    <a:cubicBezTo>
                      <a:pt x="11010" y="23286"/>
                      <a:pt x="12419" y="22554"/>
                      <a:pt x="13508" y="21483"/>
                    </a:cubicBezTo>
                    <a:cubicBezTo>
                      <a:pt x="14917" y="20092"/>
                      <a:pt x="15827" y="18129"/>
                      <a:pt x="15827" y="16006"/>
                    </a:cubicBezTo>
                    <a:lnTo>
                      <a:pt x="15827" y="1"/>
                    </a:lnTo>
                    <a:close/>
                  </a:path>
                </a:pathLst>
              </a:custGeom>
              <a:solidFill>
                <a:srgbClr val="FF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9"/>
              <p:cNvSpPr/>
              <p:nvPr/>
            </p:nvSpPr>
            <p:spPr>
              <a:xfrm>
                <a:off x="6190425" y="3548675"/>
                <a:ext cx="609350" cy="439400"/>
              </a:xfrm>
              <a:custGeom>
                <a:avLst/>
                <a:gdLst/>
                <a:ahLst/>
                <a:cxnLst/>
                <a:rect l="l" t="t" r="r" b="b"/>
                <a:pathLst>
                  <a:path w="24374" h="17576" extrusionOk="0">
                    <a:moveTo>
                      <a:pt x="0" y="0"/>
                    </a:moveTo>
                    <a:cubicBezTo>
                      <a:pt x="5603" y="5121"/>
                      <a:pt x="13240" y="13329"/>
                      <a:pt x="16416" y="16737"/>
                    </a:cubicBezTo>
                    <a:cubicBezTo>
                      <a:pt x="16433" y="16772"/>
                      <a:pt x="16451" y="16790"/>
                      <a:pt x="16469" y="16808"/>
                    </a:cubicBezTo>
                    <a:cubicBezTo>
                      <a:pt x="16915" y="17307"/>
                      <a:pt x="17522" y="17575"/>
                      <a:pt x="18146" y="17575"/>
                    </a:cubicBezTo>
                    <a:cubicBezTo>
                      <a:pt x="18557" y="17575"/>
                      <a:pt x="18985" y="17450"/>
                      <a:pt x="19377" y="17218"/>
                    </a:cubicBezTo>
                    <a:cubicBezTo>
                      <a:pt x="20751" y="16380"/>
                      <a:pt x="22768" y="15398"/>
                      <a:pt x="24373" y="15327"/>
                    </a:cubicBezTo>
                    <a:lnTo>
                      <a:pt x="24373" y="15095"/>
                    </a:lnTo>
                    <a:lnTo>
                      <a:pt x="24124" y="14917"/>
                    </a:lnTo>
                    <a:lnTo>
                      <a:pt x="16416" y="10135"/>
                    </a:lnTo>
                    <a:lnTo>
                      <a:pt x="54"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36" name="Google Shape;636;p39"/>
            <p:cNvCxnSpPr/>
            <p:nvPr/>
          </p:nvCxnSpPr>
          <p:spPr>
            <a:xfrm>
              <a:off x="2215525" y="3581888"/>
              <a:ext cx="4717800" cy="0"/>
            </a:xfrm>
            <a:prstGeom prst="straightConnector1">
              <a:avLst/>
            </a:prstGeom>
            <a:noFill/>
            <a:ln w="19050" cap="flat" cmpd="sng">
              <a:solidFill>
                <a:schemeClr val="dk1"/>
              </a:solidFill>
              <a:prstDash val="solid"/>
              <a:round/>
              <a:headEnd type="none" w="med" len="med"/>
              <a:tailEnd type="none" w="med" len="med"/>
            </a:ln>
          </p:spPr>
        </p:cxnSp>
      </p:grpSp>
      <p:sp>
        <p:nvSpPr>
          <p:cNvPr id="637" name="Google Shape;637;p39"/>
          <p:cNvSpPr txBox="1">
            <a:spLocks noGrp="1"/>
          </p:cNvSpPr>
          <p:nvPr>
            <p:ph type="title"/>
          </p:nvPr>
        </p:nvSpPr>
        <p:spPr>
          <a:xfrm>
            <a:off x="2227968" y="3194890"/>
            <a:ext cx="4357800" cy="664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a:t>Lỗi</a:t>
            </a:r>
            <a:r>
              <a:rPr lang="en-US" dirty="0"/>
              <a:t> </a:t>
            </a:r>
            <a:r>
              <a:rPr lang="en-US" dirty="0" err="1"/>
              <a:t>dùng</a:t>
            </a:r>
            <a:r>
              <a:rPr lang="en-US" dirty="0"/>
              <a:t> </a:t>
            </a:r>
            <a:r>
              <a:rPr lang="en-US" dirty="0" err="1"/>
              <a:t>từ</a:t>
            </a:r>
            <a:r>
              <a:rPr lang="en-US" dirty="0"/>
              <a:t> </a:t>
            </a:r>
            <a:r>
              <a:rPr lang="en-US" dirty="0" err="1"/>
              <a:t>và</a:t>
            </a:r>
            <a:r>
              <a:rPr lang="en-US" dirty="0"/>
              <a:t> </a:t>
            </a:r>
            <a:r>
              <a:rPr lang="en-US" dirty="0" err="1"/>
              <a:t>cách</a:t>
            </a:r>
            <a:r>
              <a:rPr lang="en-US" dirty="0"/>
              <a:t> </a:t>
            </a:r>
            <a:r>
              <a:rPr lang="en-US" dirty="0" err="1"/>
              <a:t>sửa</a:t>
            </a:r>
            <a:endParaRPr dirty="0"/>
          </a:p>
        </p:txBody>
      </p:sp>
      <p:grpSp>
        <p:nvGrpSpPr>
          <p:cNvPr id="639" name="Google Shape;639;p39"/>
          <p:cNvGrpSpPr/>
          <p:nvPr/>
        </p:nvGrpSpPr>
        <p:grpSpPr>
          <a:xfrm>
            <a:off x="3869819" y="821566"/>
            <a:ext cx="1403924" cy="1436854"/>
            <a:chOff x="3663775" y="843027"/>
            <a:chExt cx="1740329" cy="1781151"/>
          </a:xfrm>
        </p:grpSpPr>
        <p:sp>
          <p:nvSpPr>
            <p:cNvPr id="640" name="Google Shape;640;p39"/>
            <p:cNvSpPr/>
            <p:nvPr/>
          </p:nvSpPr>
          <p:spPr>
            <a:xfrm>
              <a:off x="3663775" y="843027"/>
              <a:ext cx="1740329" cy="1781132"/>
            </a:xfrm>
            <a:custGeom>
              <a:avLst/>
              <a:gdLst/>
              <a:ahLst/>
              <a:cxnLst/>
              <a:rect l="l" t="t" r="r" b="b"/>
              <a:pathLst>
                <a:path w="34079" h="34878" extrusionOk="0">
                  <a:moveTo>
                    <a:pt x="2169" y="1"/>
                  </a:moveTo>
                  <a:cubicBezTo>
                    <a:pt x="982" y="1"/>
                    <a:pt x="0" y="959"/>
                    <a:pt x="0" y="2169"/>
                  </a:cubicBezTo>
                  <a:lnTo>
                    <a:pt x="0" y="5638"/>
                  </a:lnTo>
                  <a:lnTo>
                    <a:pt x="0" y="26752"/>
                  </a:lnTo>
                  <a:lnTo>
                    <a:pt x="9929" y="34878"/>
                  </a:lnTo>
                  <a:lnTo>
                    <a:pt x="31887" y="34878"/>
                  </a:lnTo>
                  <a:cubicBezTo>
                    <a:pt x="33097" y="34878"/>
                    <a:pt x="34079" y="33919"/>
                    <a:pt x="34079" y="32709"/>
                  </a:cubicBezTo>
                  <a:lnTo>
                    <a:pt x="34079" y="5638"/>
                  </a:lnTo>
                  <a:lnTo>
                    <a:pt x="34079" y="2169"/>
                  </a:lnTo>
                  <a:cubicBezTo>
                    <a:pt x="34079" y="959"/>
                    <a:pt x="33097" y="1"/>
                    <a:pt x="3188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9"/>
            <p:cNvSpPr/>
            <p:nvPr/>
          </p:nvSpPr>
          <p:spPr>
            <a:xfrm>
              <a:off x="5175348" y="851827"/>
              <a:ext cx="222705" cy="1763606"/>
            </a:xfrm>
            <a:custGeom>
              <a:avLst/>
              <a:gdLst/>
              <a:ahLst/>
              <a:cxnLst/>
              <a:rect l="l" t="t" r="r" b="b"/>
              <a:pathLst>
                <a:path w="4361" h="34878" extrusionOk="0">
                  <a:moveTo>
                    <a:pt x="1" y="1"/>
                  </a:moveTo>
                  <a:cubicBezTo>
                    <a:pt x="1211" y="1"/>
                    <a:pt x="2169" y="959"/>
                    <a:pt x="2169" y="2169"/>
                  </a:cubicBezTo>
                  <a:lnTo>
                    <a:pt x="2169" y="5638"/>
                  </a:lnTo>
                  <a:lnTo>
                    <a:pt x="2169" y="32709"/>
                  </a:lnTo>
                  <a:cubicBezTo>
                    <a:pt x="2169" y="33919"/>
                    <a:pt x="1211" y="34878"/>
                    <a:pt x="1" y="34878"/>
                  </a:cubicBezTo>
                  <a:lnTo>
                    <a:pt x="2169" y="34878"/>
                  </a:lnTo>
                  <a:cubicBezTo>
                    <a:pt x="3379" y="34878"/>
                    <a:pt x="4361" y="33919"/>
                    <a:pt x="4361" y="32709"/>
                  </a:cubicBezTo>
                  <a:lnTo>
                    <a:pt x="4361" y="5638"/>
                  </a:lnTo>
                  <a:lnTo>
                    <a:pt x="4361" y="2169"/>
                  </a:lnTo>
                  <a:cubicBezTo>
                    <a:pt x="4361" y="959"/>
                    <a:pt x="3379" y="1"/>
                    <a:pt x="2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9"/>
            <p:cNvSpPr/>
            <p:nvPr/>
          </p:nvSpPr>
          <p:spPr>
            <a:xfrm>
              <a:off x="3671042" y="848934"/>
              <a:ext cx="219995" cy="1439704"/>
            </a:xfrm>
            <a:custGeom>
              <a:avLst/>
              <a:gdLst/>
              <a:ahLst/>
              <a:cxnLst/>
              <a:rect l="l" t="t" r="r" b="b"/>
              <a:pathLst>
                <a:path w="4360" h="28533" extrusionOk="0">
                  <a:moveTo>
                    <a:pt x="2169" y="1"/>
                  </a:moveTo>
                  <a:cubicBezTo>
                    <a:pt x="982" y="1"/>
                    <a:pt x="0" y="959"/>
                    <a:pt x="0" y="2169"/>
                  </a:cubicBezTo>
                  <a:lnTo>
                    <a:pt x="0" y="5638"/>
                  </a:lnTo>
                  <a:lnTo>
                    <a:pt x="0" y="26752"/>
                  </a:lnTo>
                  <a:lnTo>
                    <a:pt x="2169" y="28532"/>
                  </a:lnTo>
                  <a:lnTo>
                    <a:pt x="2169" y="5638"/>
                  </a:lnTo>
                  <a:lnTo>
                    <a:pt x="2169" y="2169"/>
                  </a:lnTo>
                  <a:cubicBezTo>
                    <a:pt x="2169" y="959"/>
                    <a:pt x="3150" y="1"/>
                    <a:pt x="4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9"/>
            <p:cNvSpPr/>
            <p:nvPr/>
          </p:nvSpPr>
          <p:spPr>
            <a:xfrm>
              <a:off x="3663775" y="2157880"/>
              <a:ext cx="507100" cy="466297"/>
            </a:xfrm>
            <a:custGeom>
              <a:avLst/>
              <a:gdLst/>
              <a:ahLst/>
              <a:cxnLst/>
              <a:rect l="l" t="t" r="r" b="b"/>
              <a:pathLst>
                <a:path w="9930" h="9131" extrusionOk="0">
                  <a:moveTo>
                    <a:pt x="4522" y="1"/>
                  </a:moveTo>
                  <a:cubicBezTo>
                    <a:pt x="4444" y="1"/>
                    <a:pt x="4365" y="22"/>
                    <a:pt x="4292" y="69"/>
                  </a:cubicBezTo>
                  <a:cubicBezTo>
                    <a:pt x="2997" y="901"/>
                    <a:pt x="1495" y="1036"/>
                    <a:pt x="655" y="1036"/>
                  </a:cubicBezTo>
                  <a:cubicBezTo>
                    <a:pt x="251" y="1036"/>
                    <a:pt x="0" y="1005"/>
                    <a:pt x="0" y="1005"/>
                  </a:cubicBezTo>
                  <a:lnTo>
                    <a:pt x="0" y="1005"/>
                  </a:lnTo>
                  <a:lnTo>
                    <a:pt x="9929" y="9131"/>
                  </a:lnTo>
                  <a:cubicBezTo>
                    <a:pt x="6688" y="5433"/>
                    <a:pt x="5364" y="1712"/>
                    <a:pt x="4953" y="320"/>
                  </a:cubicBezTo>
                  <a:cubicBezTo>
                    <a:pt x="4889" y="126"/>
                    <a:pt x="4710" y="1"/>
                    <a:pt x="4522"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9"/>
          <p:cNvSpPr txBox="1">
            <a:spLocks noGrp="1"/>
          </p:cNvSpPr>
          <p:nvPr>
            <p:ph type="title" idx="2"/>
          </p:nvPr>
        </p:nvSpPr>
        <p:spPr>
          <a:xfrm>
            <a:off x="3972300" y="1045325"/>
            <a:ext cx="1199400" cy="98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I.</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37"/>
          <p:cNvGrpSpPr/>
          <p:nvPr/>
        </p:nvGrpSpPr>
        <p:grpSpPr>
          <a:xfrm>
            <a:off x="2049890" y="493449"/>
            <a:ext cx="5309975" cy="4025973"/>
            <a:chOff x="1785525" y="1086825"/>
            <a:chExt cx="4141300" cy="3139895"/>
          </a:xfrm>
        </p:grpSpPr>
        <p:sp>
          <p:nvSpPr>
            <p:cNvPr id="579" name="Google Shape;579;p37"/>
            <p:cNvSpPr/>
            <p:nvPr/>
          </p:nvSpPr>
          <p:spPr>
            <a:xfrm>
              <a:off x="1785525" y="1086825"/>
              <a:ext cx="4141300" cy="3139875"/>
            </a:xfrm>
            <a:custGeom>
              <a:avLst/>
              <a:gdLst/>
              <a:ahLst/>
              <a:cxnLst/>
              <a:rect l="l" t="t" r="r" b="b"/>
              <a:pathLst>
                <a:path w="165652" h="125595" extrusionOk="0">
                  <a:moveTo>
                    <a:pt x="8011" y="1"/>
                  </a:moveTo>
                  <a:cubicBezTo>
                    <a:pt x="3587" y="1"/>
                    <a:pt x="0" y="3605"/>
                    <a:pt x="0" y="8030"/>
                  </a:cubicBezTo>
                  <a:lnTo>
                    <a:pt x="0" y="117566"/>
                  </a:lnTo>
                  <a:cubicBezTo>
                    <a:pt x="0" y="122009"/>
                    <a:pt x="3587" y="125595"/>
                    <a:pt x="8011" y="125595"/>
                  </a:cubicBezTo>
                  <a:lnTo>
                    <a:pt x="134320" y="125595"/>
                  </a:lnTo>
                  <a:lnTo>
                    <a:pt x="165651" y="96583"/>
                  </a:lnTo>
                  <a:lnTo>
                    <a:pt x="165651" y="8030"/>
                  </a:lnTo>
                  <a:cubicBezTo>
                    <a:pt x="165651" y="5907"/>
                    <a:pt x="164795" y="3855"/>
                    <a:pt x="163296" y="2356"/>
                  </a:cubicBezTo>
                  <a:cubicBezTo>
                    <a:pt x="161797" y="857"/>
                    <a:pt x="159745" y="1"/>
                    <a:pt x="15762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5527575" y="1094425"/>
              <a:ext cx="392550" cy="2579600"/>
            </a:xfrm>
            <a:custGeom>
              <a:avLst/>
              <a:gdLst/>
              <a:ahLst/>
              <a:cxnLst/>
              <a:rect l="l" t="t" r="r" b="b"/>
              <a:pathLst>
                <a:path w="15702" h="103184" extrusionOk="0">
                  <a:moveTo>
                    <a:pt x="0" y="0"/>
                  </a:moveTo>
                  <a:cubicBezTo>
                    <a:pt x="4282" y="0"/>
                    <a:pt x="7815" y="3444"/>
                    <a:pt x="7815" y="7797"/>
                  </a:cubicBezTo>
                  <a:lnTo>
                    <a:pt x="7815" y="20251"/>
                  </a:lnTo>
                  <a:lnTo>
                    <a:pt x="7815" y="103184"/>
                  </a:lnTo>
                  <a:lnTo>
                    <a:pt x="15702" y="95976"/>
                  </a:lnTo>
                  <a:lnTo>
                    <a:pt x="15702" y="20251"/>
                  </a:lnTo>
                  <a:lnTo>
                    <a:pt x="15702" y="7797"/>
                  </a:lnTo>
                  <a:cubicBezTo>
                    <a:pt x="15702" y="3444"/>
                    <a:pt x="12169" y="0"/>
                    <a:pt x="7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5139985" y="3503490"/>
              <a:ext cx="786770" cy="723230"/>
            </a:xfrm>
            <a:custGeom>
              <a:avLst/>
              <a:gdLst/>
              <a:ahLst/>
              <a:cxnLst/>
              <a:rect l="l" t="t" r="r" b="b"/>
              <a:pathLst>
                <a:path w="32064" h="29334" extrusionOk="0">
                  <a:moveTo>
                    <a:pt x="7815" y="1"/>
                  </a:moveTo>
                  <a:cubicBezTo>
                    <a:pt x="3462" y="1"/>
                    <a:pt x="0" y="3516"/>
                    <a:pt x="0" y="7887"/>
                  </a:cubicBezTo>
                  <a:lnTo>
                    <a:pt x="0" y="29334"/>
                  </a:lnTo>
                  <a:lnTo>
                    <a:pt x="3206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1792650" y="1094850"/>
              <a:ext cx="388100" cy="3124275"/>
            </a:xfrm>
            <a:custGeom>
              <a:avLst/>
              <a:gdLst/>
              <a:ahLst/>
              <a:cxnLst/>
              <a:rect l="l" t="t" r="r" b="b"/>
              <a:pathLst>
                <a:path w="15524" h="124971" extrusionOk="0">
                  <a:moveTo>
                    <a:pt x="15524" y="124971"/>
                  </a:moveTo>
                  <a:cubicBezTo>
                    <a:pt x="11206" y="124971"/>
                    <a:pt x="7709" y="121545"/>
                    <a:pt x="7709" y="117209"/>
                  </a:cubicBezTo>
                  <a:lnTo>
                    <a:pt x="7709" y="104773"/>
                  </a:lnTo>
                  <a:lnTo>
                    <a:pt x="7709" y="7762"/>
                  </a:lnTo>
                  <a:cubicBezTo>
                    <a:pt x="7709" y="3427"/>
                    <a:pt x="11206" y="1"/>
                    <a:pt x="15524" y="1"/>
                  </a:cubicBezTo>
                  <a:lnTo>
                    <a:pt x="7709" y="1"/>
                  </a:lnTo>
                  <a:cubicBezTo>
                    <a:pt x="3498" y="1"/>
                    <a:pt x="1" y="3427"/>
                    <a:pt x="1" y="7762"/>
                  </a:cubicBezTo>
                  <a:lnTo>
                    <a:pt x="1" y="104773"/>
                  </a:lnTo>
                  <a:lnTo>
                    <a:pt x="1" y="117209"/>
                  </a:lnTo>
                  <a:cubicBezTo>
                    <a:pt x="1" y="121545"/>
                    <a:pt x="3498" y="124971"/>
                    <a:pt x="7709" y="1249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37"/>
          <p:cNvSpPr txBox="1">
            <a:spLocks noGrp="1"/>
          </p:cNvSpPr>
          <p:nvPr>
            <p:ph type="title"/>
          </p:nvPr>
        </p:nvSpPr>
        <p:spPr>
          <a:xfrm>
            <a:off x="2696906" y="1460141"/>
            <a:ext cx="4245070" cy="1297800"/>
          </a:xfrm>
          <a:prstGeom prst="rect">
            <a:avLst/>
          </a:prstGeom>
        </p:spPr>
        <p:txBody>
          <a:bodyPr spcFirstLastPara="1" wrap="square" lIns="0" tIns="0" rIns="0" bIns="0" anchor="ctr" anchorCtr="0">
            <a:noAutofit/>
          </a:bodyPr>
          <a:lstStyle/>
          <a:p>
            <a:pPr lvl="0"/>
            <a:r>
              <a:rPr lang="en-US" sz="2400" dirty="0" err="1"/>
              <a:t>Nghiên</a:t>
            </a:r>
            <a:r>
              <a:rPr lang="en-US" sz="2400" dirty="0"/>
              <a:t> </a:t>
            </a:r>
            <a:r>
              <a:rPr lang="en-US" sz="2400" dirty="0" err="1"/>
              <a:t>cứu</a:t>
            </a:r>
            <a:r>
              <a:rPr lang="en-US" sz="2400" dirty="0"/>
              <a:t> SGK, </a:t>
            </a:r>
            <a:r>
              <a:rPr lang="en-US" sz="2400" dirty="0" err="1"/>
              <a:t>tìm</a:t>
            </a:r>
            <a:r>
              <a:rPr lang="en-US" sz="2400" dirty="0"/>
              <a:t> </a:t>
            </a:r>
            <a:r>
              <a:rPr lang="en-US" sz="2400" dirty="0" err="1"/>
              <a:t>hiểu</a:t>
            </a:r>
            <a:r>
              <a:rPr lang="en-US" sz="2400" dirty="0"/>
              <a:t> </a:t>
            </a:r>
            <a:r>
              <a:rPr lang="en-US" sz="2400" dirty="0" err="1"/>
              <a:t>có</a:t>
            </a:r>
            <a:r>
              <a:rPr lang="en-US" sz="2400" dirty="0"/>
              <a:t> </a:t>
            </a:r>
            <a:r>
              <a:rPr lang="en-US" sz="2400" dirty="0" err="1"/>
              <a:t>những</a:t>
            </a:r>
            <a:r>
              <a:rPr lang="en-US" sz="2400" dirty="0"/>
              <a:t> </a:t>
            </a:r>
            <a:r>
              <a:rPr lang="en-US" sz="2400" dirty="0" err="1"/>
              <a:t>lỗi</a:t>
            </a:r>
            <a:r>
              <a:rPr lang="en-US" sz="2400" dirty="0"/>
              <a:t> </a:t>
            </a:r>
            <a:r>
              <a:rPr lang="en-US" sz="2400" dirty="0" err="1"/>
              <a:t>dùng</a:t>
            </a:r>
            <a:r>
              <a:rPr lang="en-US" sz="2400" dirty="0"/>
              <a:t> </a:t>
            </a:r>
            <a:r>
              <a:rPr lang="en-US" sz="2400" dirty="0" err="1"/>
              <a:t>từ</a:t>
            </a:r>
            <a:r>
              <a:rPr lang="en-US" sz="2400" dirty="0"/>
              <a:t>, </a:t>
            </a:r>
            <a:r>
              <a:rPr lang="en-US" sz="2400" dirty="0" err="1"/>
              <a:t>lỗi</a:t>
            </a:r>
            <a:r>
              <a:rPr lang="en-US" sz="2400" dirty="0"/>
              <a:t> </a:t>
            </a:r>
            <a:r>
              <a:rPr lang="en-US" sz="2400" dirty="0" err="1"/>
              <a:t>trật</a:t>
            </a:r>
            <a:r>
              <a:rPr lang="en-US" sz="2400" dirty="0"/>
              <a:t> </a:t>
            </a:r>
            <a:r>
              <a:rPr lang="en-US" sz="2400" dirty="0" err="1"/>
              <a:t>tự</a:t>
            </a:r>
            <a:r>
              <a:rPr lang="en-US" sz="2400" dirty="0"/>
              <a:t> </a:t>
            </a:r>
            <a:r>
              <a:rPr lang="en-US" sz="2400" dirty="0" err="1"/>
              <a:t>từ</a:t>
            </a:r>
            <a:r>
              <a:rPr lang="en-US" sz="2400" dirty="0"/>
              <a:t> </a:t>
            </a:r>
            <a:r>
              <a:rPr lang="en-US" sz="2400" dirty="0" err="1"/>
              <a:t>nào</a:t>
            </a:r>
            <a:r>
              <a:rPr lang="en-US" sz="2400" dirty="0"/>
              <a:t> </a:t>
            </a:r>
            <a:r>
              <a:rPr lang="en-US" sz="2400" dirty="0" err="1"/>
              <a:t>và</a:t>
            </a:r>
            <a:r>
              <a:rPr lang="en-US" sz="2400" dirty="0"/>
              <a:t> </a:t>
            </a:r>
            <a:r>
              <a:rPr lang="en-US" sz="2400" dirty="0" err="1"/>
              <a:t>cách</a:t>
            </a:r>
            <a:r>
              <a:rPr lang="en-US" sz="2400" dirty="0"/>
              <a:t> </a:t>
            </a:r>
            <a:r>
              <a:rPr lang="en-US" sz="2400" dirty="0" err="1"/>
              <a:t>sửa</a:t>
            </a:r>
            <a:r>
              <a:rPr lang="en-US" sz="2400" dirty="0"/>
              <a:t>?</a:t>
            </a:r>
            <a:endParaRPr sz="2400" dirty="0"/>
          </a:p>
        </p:txBody>
      </p:sp>
      <p:pic>
        <p:nvPicPr>
          <p:cNvPr id="1026" name="Picture 2" descr="What The Wtf Sticker by Demic">
            <a:extLst>
              <a:ext uri="{FF2B5EF4-FFF2-40B4-BE49-F238E27FC236}">
                <a16:creationId xmlns:a16="http://schemas.microsoft.com/office/drawing/2014/main" id="{A9013CE2-3E92-4638-A519-D3FBEBDCB4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5365" y="3021006"/>
            <a:ext cx="2284944" cy="23791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ored Test Sticker">
            <a:extLst>
              <a:ext uri="{FF2B5EF4-FFF2-40B4-BE49-F238E27FC236}">
                <a16:creationId xmlns:a16="http://schemas.microsoft.com/office/drawing/2014/main" id="{DB3E191B-CA5B-4C11-93B2-BCA6D1756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133" y="3021006"/>
            <a:ext cx="2136514" cy="213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685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Sticky Notes Canvas Structures for Organization by Slidesgo">
  <a:themeElements>
    <a:clrScheme name="Simple Light">
      <a:dk1>
        <a:srgbClr val="3D3961"/>
      </a:dk1>
      <a:lt1>
        <a:srgbClr val="FFFFFF"/>
      </a:lt1>
      <a:dk2>
        <a:srgbClr val="F2C277"/>
      </a:dk2>
      <a:lt2>
        <a:srgbClr val="8D9BD6"/>
      </a:lt2>
      <a:accent1>
        <a:srgbClr val="7C8FC9"/>
      </a:accent1>
      <a:accent2>
        <a:srgbClr val="9DB2E0"/>
      </a:accent2>
      <a:accent3>
        <a:srgbClr val="F67280"/>
      </a:accent3>
      <a:accent4>
        <a:srgbClr val="FF8DA0"/>
      </a:accent4>
      <a:accent5>
        <a:srgbClr val="E06677"/>
      </a:accent5>
      <a:accent6>
        <a:srgbClr val="FFD283"/>
      </a:accent6>
      <a:hlink>
        <a:srgbClr val="423C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1095</Words>
  <Application>Microsoft Office PowerPoint</Application>
  <PresentationFormat>On-screen Show (16:9)</PresentationFormat>
  <Paragraphs>84</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Anaheim</vt:lpstr>
      <vt:lpstr>Proxima Nova</vt:lpstr>
      <vt:lpstr>Arial</vt:lpstr>
      <vt:lpstr>Roboto Condensed Light</vt:lpstr>
      <vt:lpstr>Proxima Nova Semibold</vt:lpstr>
      <vt:lpstr>Raleway</vt:lpstr>
      <vt:lpstr>Quicksand</vt:lpstr>
      <vt:lpstr>Dosis ExtraBold</vt:lpstr>
      <vt:lpstr>Quicksand Medium</vt:lpstr>
      <vt:lpstr>Sticky Notes Canvas Structures for Organization by Slidesgo</vt:lpstr>
      <vt:lpstr>Slidesgo Final Pages</vt:lpstr>
      <vt:lpstr>BÀI 2: VẺ ĐẸP CỦA THƠ CA Thực hành tiếng Việt</vt:lpstr>
      <vt:lpstr>MỤC TIÊU BÀI HỌC</vt:lpstr>
      <vt:lpstr>KHỞI ĐỘNG</vt:lpstr>
      <vt:lpstr>Ngôn ngữ chat</vt:lpstr>
      <vt:lpstr>Ngôn ngữ chat</vt:lpstr>
      <vt:lpstr>Ngôn ngữ chat</vt:lpstr>
      <vt:lpstr>Qua những dòng ngôn ngữ chat đó, em có suy nghĩ gì về tiếng Việt trong giai đoạn hiện nay?</vt:lpstr>
      <vt:lpstr>Lỗi dùng từ và cách sửa</vt:lpstr>
      <vt:lpstr>Nghiên cứu SGK, tìm hiểu có những lỗi dùng từ, lỗi trật tự từ nào và cách sửa?</vt:lpstr>
      <vt:lpstr>03.</vt:lpstr>
      <vt:lpstr>1. Lặp từ</vt:lpstr>
      <vt:lpstr>2. Dùng từ không đúng nghĩa</vt:lpstr>
      <vt:lpstr>3. Dùng từ không đúng phong cách ngôn ngữ của kiểu, loại văn bản</vt:lpstr>
      <vt:lpstr>03.</vt:lpstr>
      <vt:lpstr>Luyện tập</vt:lpstr>
      <vt:lpstr>Bài tập 1</vt:lpstr>
      <vt:lpstr>Bài tập 2</vt:lpstr>
      <vt:lpstr>Ai nhanh hơn?</vt:lpstr>
      <vt:lpstr>1) Món bánh truyền thống của dân tộc Việt, làm bằng gạo nếp, có nhân là đỗ xanh, thịt,…</vt:lpstr>
      <vt:lpstr>2)Bánh làm bằng bột nếp, lọc trong và quánh, có nhân đường hoặc nhân đậu xanh.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VẺ ĐẸP CỦA THƠ CA Thực hành tiếng Việt</dc:title>
  <cp:lastModifiedBy>Phuong Anh Nguyen</cp:lastModifiedBy>
  <cp:revision>9</cp:revision>
  <dcterms:modified xsi:type="dcterms:W3CDTF">2022-08-26T17:21:53Z</dcterms:modified>
</cp:coreProperties>
</file>